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C3C308"/>
    <a:srgbClr val="5D5D03"/>
    <a:srgbClr val="9D9D06"/>
    <a:srgbClr val="C4C408"/>
    <a:srgbClr val="808003"/>
    <a:srgbClr val="FD941E"/>
    <a:srgbClr val="80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6"/>
    <p:restoredTop sz="93632"/>
  </p:normalViewPr>
  <p:slideViewPr>
    <p:cSldViewPr snapToGrid="0" snapToObjects="1">
      <p:cViewPr varScale="1">
        <p:scale>
          <a:sx n="85" d="100"/>
          <a:sy n="85" d="100"/>
        </p:scale>
        <p:origin x="-13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E7EF5-DE73-1942-BF00-42480C9A5FD4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69891-5B0A-5D4E-9D61-5E8D16EE3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0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2119C-D003-224A-B2BC-E2FE9B89F904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5D08F-9A1F-AC4D-9EF4-FAE208E0B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15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</p:spPr>
        <p:txBody>
          <a:bodyPr anchor="t"/>
          <a:lstStyle>
            <a:lvl1pPr algn="ctr">
              <a:defRPr/>
            </a:lvl1pPr>
          </a:lstStyle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496" y="697838"/>
            <a:ext cx="9880596" cy="52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4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77D9-1691-2B4C-BF47-6CBB73E94A61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/>
          <a:lstStyle/>
          <a:p>
            <a:fld id="{6BEA221B-DED5-5449-8F28-51F1D5E325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100000">
              <a:schemeClr val="accent4">
                <a:lumMod val="20000"/>
                <a:lumOff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2496" y="753228"/>
            <a:ext cx="98805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496" y="2336873"/>
            <a:ext cx="98805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0000"/>
                </a:solidFill>
              </a:defRPr>
            </a:lvl1pPr>
          </a:lstStyle>
          <a:p>
            <a:fld id="{0ABE77D9-1691-2B4C-BF47-6CBB73E94A61}" type="datetimeFigureOut">
              <a:rPr lang="en-US" smtClean="0"/>
              <a:pPr/>
              <a:t>6/4/19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1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98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4367243"/>
            <a:ext cx="10748952" cy="137307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Alethea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 Reinforcement Learning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2506" y="5740313"/>
            <a:ext cx="6736768" cy="111768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11</a:t>
            </a:r>
            <a:r>
              <a:rPr lang="en-US" sz="2400" dirty="0" smtClean="0"/>
              <a:t> June 2019 Update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297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Alethea</a:t>
            </a:r>
            <a:r>
              <a:rPr lang="en-US" dirty="0" smtClean="0"/>
              <a:t> is a police officer, tasked with stop and frisk duties.</a:t>
            </a:r>
          </a:p>
          <a:p>
            <a:r>
              <a:rPr lang="en-US" dirty="0" smtClean="0"/>
              <a:t>She wants to understand and quantify the social bias influencing her choices so she can augment her behavior to minimize bias.</a:t>
            </a:r>
          </a:p>
        </p:txBody>
      </p:sp>
    </p:spTree>
    <p:extLst>
      <p:ext uri="{BB962C8B-B14F-4D97-AF65-F5344CB8AC3E}">
        <p14:creationId xmlns:p14="http://schemas.microsoft.com/office/powerpoint/2010/main" val="119169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represents </a:t>
            </a:r>
            <a:r>
              <a:rPr lang="en-US" dirty="0" err="1" smtClean="0"/>
              <a:t>Alethea</a:t>
            </a:r>
            <a:r>
              <a:rPr lang="en-US" dirty="0" smtClean="0"/>
              <a:t>. At each step she is given a choice between two subjects and must decide whether to detain one or neither.</a:t>
            </a:r>
          </a:p>
          <a:p>
            <a:r>
              <a:rPr lang="en-US" dirty="0" smtClean="0"/>
              <a:t>The subjects have a level of criminality and a level of suspiciousness. Suspiciousness is a function of criminality with more suspicion tending to indicate more criminality.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6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Alethea</a:t>
            </a:r>
            <a:r>
              <a:rPr lang="en-US" dirty="0" smtClean="0"/>
              <a:t> does not know the level of criminality of the subjects, only their suspiciousness level</a:t>
            </a:r>
          </a:p>
          <a:p>
            <a:r>
              <a:rPr lang="en-US" dirty="0" smtClean="0"/>
              <a:t>The subjects from one group have an added level of bias, </a:t>
            </a:r>
            <a:r>
              <a:rPr lang="en-US" dirty="0" err="1" smtClean="0"/>
              <a:t>Alethea</a:t>
            </a:r>
            <a:r>
              <a:rPr lang="en-US" dirty="0" smtClean="0"/>
              <a:t> unconsciously tends to overestimate their potential for criminality.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29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reinforcement learning engine generates background data in three scenarios</a:t>
            </a:r>
          </a:p>
          <a:p>
            <a:r>
              <a:rPr lang="en-US" dirty="0" smtClean="0"/>
              <a:t>First, when </a:t>
            </a:r>
            <a:r>
              <a:rPr lang="en-US" dirty="0" err="1" smtClean="0"/>
              <a:t>Alethea</a:t>
            </a:r>
            <a:r>
              <a:rPr lang="en-US" dirty="0" smtClean="0"/>
              <a:t> has information on suspiciousness only</a:t>
            </a:r>
          </a:p>
          <a:p>
            <a:r>
              <a:rPr lang="en-US" dirty="0" smtClean="0"/>
              <a:t>Second when she knows suspiciousness and group</a:t>
            </a:r>
          </a:p>
          <a:p>
            <a:r>
              <a:rPr lang="en-US" dirty="0" smtClean="0"/>
              <a:t>Third, when she knows an indirect factor associated with group (like neighborhood)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day is 32 time units in length</a:t>
            </a:r>
          </a:p>
          <a:p>
            <a:r>
              <a:rPr lang="en-US" dirty="0" smtClean="0"/>
              <a:t>Each stop and frisk incident takes for time units.</a:t>
            </a:r>
          </a:p>
          <a:p>
            <a:r>
              <a:rPr lang="en-US" dirty="0" smtClean="0"/>
              <a:t>The choice not to stop and frisk takes one time unit.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Criminality is ranked 1 to 4 with 4 being more criminal</a:t>
            </a:r>
          </a:p>
          <a:p>
            <a:r>
              <a:rPr lang="en-US" dirty="0" smtClean="0"/>
              <a:t>Suspiciousness for the non target group is </a:t>
            </a:r>
            <a:r>
              <a:rPr lang="en-US" dirty="0" err="1" smtClean="0"/>
              <a:t>criminality+random</a:t>
            </a:r>
            <a:r>
              <a:rPr lang="en-US" dirty="0" smtClean="0"/>
              <a:t> (0,1)</a:t>
            </a:r>
          </a:p>
          <a:p>
            <a:r>
              <a:rPr lang="en-US" dirty="0"/>
              <a:t>Suspiciousness for </a:t>
            </a:r>
            <a:r>
              <a:rPr lang="en-US" dirty="0" smtClean="0"/>
              <a:t>the </a:t>
            </a:r>
            <a:r>
              <a:rPr lang="en-US" dirty="0"/>
              <a:t>target group is </a:t>
            </a:r>
            <a:r>
              <a:rPr lang="en-US" dirty="0" err="1"/>
              <a:t>criminality+random</a:t>
            </a:r>
            <a:r>
              <a:rPr lang="en-US" dirty="0"/>
              <a:t> </a:t>
            </a:r>
            <a:r>
              <a:rPr lang="en-US" dirty="0" smtClean="0"/>
              <a:t>(1,1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8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6884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1C903C"/>
      </a:hlink>
      <a:folHlink>
        <a:srgbClr val="1A9E4D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25800</TotalTime>
  <Words>242</Words>
  <Application>Microsoft Macintosh PowerPoint</Application>
  <PresentationFormat>Custom</PresentationFormat>
  <Paragraphs>19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Berlin</vt:lpstr>
      <vt:lpstr>Alethea: A Reinforcement Learning Model</vt:lpstr>
      <vt:lpstr>The 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Writing</dc:title>
  <dc:creator>Wortman-wunder, Emily</dc:creator>
  <cp:lastModifiedBy>Kathleen Gatliffe</cp:lastModifiedBy>
  <cp:revision>99</cp:revision>
  <cp:lastPrinted>2019-01-29T05:31:45Z</cp:lastPrinted>
  <dcterms:created xsi:type="dcterms:W3CDTF">2017-09-01T16:33:17Z</dcterms:created>
  <dcterms:modified xsi:type="dcterms:W3CDTF">2019-06-11T02:56:36Z</dcterms:modified>
</cp:coreProperties>
</file>