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C3C308"/>
    <a:srgbClr val="5D5D03"/>
    <a:srgbClr val="9D9D06"/>
    <a:srgbClr val="C4C408"/>
    <a:srgbClr val="808003"/>
    <a:srgbClr val="FD941E"/>
    <a:srgbClr val="80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6"/>
    <p:restoredTop sz="93632"/>
  </p:normalViewPr>
  <p:slideViewPr>
    <p:cSldViewPr snapToGrid="0" snapToObjects="1">
      <p:cViewPr varScale="1">
        <p:scale>
          <a:sx n="85" d="100"/>
          <a:sy n="85" d="100"/>
        </p:scale>
        <p:origin x="-136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E7EF5-DE73-1942-BF00-42480C9A5FD4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69891-5B0A-5D4E-9D61-5E8D16EE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0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2119C-D003-224A-B2BC-E2FE9B89F904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5D08F-9A1F-AC4D-9EF4-FAE208E0B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15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/>
          <a:lstStyle/>
          <a:p>
            <a:fld id="{6BEA221B-DED5-5449-8F28-51F1D5E3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</p:spPr>
        <p:txBody>
          <a:bodyPr/>
          <a:lstStyle/>
          <a:p>
            <a:fld id="{6BEA221B-DED5-5449-8F28-51F1D5E3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</p:spPr>
        <p:txBody>
          <a:bodyPr/>
          <a:lstStyle/>
          <a:p>
            <a:fld id="{6BEA221B-DED5-5449-8F28-51F1D5E3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</p:spPr>
        <p:txBody>
          <a:bodyPr/>
          <a:lstStyle/>
          <a:p>
            <a:fld id="{6BEA221B-DED5-5449-8F28-51F1D5E3255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/>
          <a:lstStyle/>
          <a:p>
            <a:fld id="{6BEA221B-DED5-5449-8F28-51F1D5E3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/>
          <a:lstStyle/>
          <a:p>
            <a:fld id="{6BEA221B-DED5-5449-8F28-51F1D5E3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/>
          <a:lstStyle/>
          <a:p>
            <a:fld id="{6BEA221B-DED5-5449-8F28-51F1D5E3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</p:spPr>
        <p:txBody>
          <a:bodyPr anchor="t"/>
          <a:lstStyle>
            <a:lvl1pPr algn="ctr">
              <a:defRPr/>
            </a:lvl1pPr>
          </a:lstStyle>
          <a:p>
            <a:fld id="{6BEA221B-DED5-5449-8F28-51F1D5E3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496" y="697838"/>
            <a:ext cx="9880596" cy="52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4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/>
          <a:lstStyle/>
          <a:p>
            <a:fld id="{6BEA221B-DED5-5449-8F28-51F1D5E3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2496" y="753228"/>
            <a:ext cx="98805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496" y="2336873"/>
            <a:ext cx="98805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fld id="{0ABE77D9-1691-2B4C-BF47-6CBB73E94A61}" type="datetimeFigureOut">
              <a:rPr lang="en-US" smtClean="0"/>
              <a:pPr/>
              <a:t>6/4/19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1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98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  <p:sldLayoutId id="214748379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4367243"/>
            <a:ext cx="10748952" cy="137307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Alethea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 Reinforcement Learning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2506" y="5740313"/>
            <a:ext cx="6736768" cy="1117687"/>
          </a:xfrm>
        </p:spPr>
        <p:txBody>
          <a:bodyPr>
            <a:normAutofit/>
          </a:bodyPr>
          <a:lstStyle/>
          <a:p>
            <a:r>
              <a:rPr lang="en-US" sz="2400" smtClean="0"/>
              <a:t>11</a:t>
            </a:r>
            <a:r>
              <a:rPr lang="en-US" sz="2400" smtClean="0"/>
              <a:t> </a:t>
            </a:r>
            <a:r>
              <a:rPr lang="en-US" sz="2400" dirty="0" smtClean="0"/>
              <a:t>June 2019 Update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297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00" y="1536700"/>
            <a:ext cx="57404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01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7700"/>
            <a:ext cx="12192000" cy="300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5329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Custom 1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1C903C"/>
      </a:hlink>
      <a:folHlink>
        <a:srgbClr val="1A9E4D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25246</TotalTime>
  <Words>6</Words>
  <Application>Microsoft Macintosh PowerPoint</Application>
  <PresentationFormat>Custom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Berlin</vt:lpstr>
      <vt:lpstr>Alethea: A Reinforcement Learning Model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Writing</dc:title>
  <dc:creator>Wortman-wunder, Emily</dc:creator>
  <cp:lastModifiedBy>Kathleen Gatliffe</cp:lastModifiedBy>
  <cp:revision>94</cp:revision>
  <cp:lastPrinted>2019-01-29T05:31:45Z</cp:lastPrinted>
  <dcterms:created xsi:type="dcterms:W3CDTF">2017-09-01T16:33:17Z</dcterms:created>
  <dcterms:modified xsi:type="dcterms:W3CDTF">2019-06-10T17:42:39Z</dcterms:modified>
</cp:coreProperties>
</file>