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A92-6148-AF40-A9D9-D13149311F34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F0D18-714B-DE43-922F-9B04FADD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6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F0D18-714B-DE43-922F-9B04FADD1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5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D6F8-755F-EB41-B367-AF4A2567124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1F46-87C6-3841-ADFD-CD5F553C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75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9930"/>
            <a:ext cx="7772400" cy="1470025"/>
          </a:xfrm>
        </p:spPr>
        <p:txBody>
          <a:bodyPr/>
          <a:lstStyle/>
          <a:p>
            <a:r>
              <a:rPr lang="en-US" b="1" dirty="0" smtClean="0"/>
              <a:t>Will it Rain/ Snow Tomorrow?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0940"/>
            <a:ext cx="7854969" cy="47215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Logisitic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Regression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Kathleen Gatliffe-Lee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</a:rPr>
              <a:t>Panter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Leo Zhang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University of Colorado at Denver</a:t>
            </a:r>
          </a:p>
          <a:p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MATH 6388 Professor Audrey Hendricks</a:t>
            </a: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 descr="Monsoon-rain-in-Madhya-Pradesh_Mid-day-6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79" y="1626172"/>
            <a:ext cx="5753898" cy="2972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738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Forward, Backward, and </a:t>
            </a:r>
            <a:r>
              <a:rPr lang="en-US" smtClean="0"/>
              <a:t>Stepwise run for </a:t>
            </a:r>
            <a:r>
              <a:rPr lang="en-US" dirty="0" smtClean="0"/>
              <a:t>each model, t=-24,-12, -6, -3 </a:t>
            </a:r>
            <a:r>
              <a:rPr lang="en-US" smtClean="0"/>
              <a:t>, 1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9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 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Hourly readings from Denver International Airport taken between  1 September 2013 and 31 August 2018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Variables recorded include: temperature, pressure, humidity, wind speed and direction,  precipitation accumulation, cloud cover and course and fine categorical descriptions. </a:t>
            </a:r>
            <a:r>
              <a:rPr lang="is-IS" dirty="0"/>
              <a:t> </a:t>
            </a:r>
            <a:r>
              <a:rPr lang="is-IS" dirty="0" smtClean="0"/>
              <a:t> </a:t>
            </a:r>
            <a:r>
              <a:rPr lang="is-IS" dirty="0"/>
              <a:t> </a:t>
            </a:r>
            <a:r>
              <a:rPr lang="is-I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xels-photo-110874.jpe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0" y="566035"/>
            <a:ext cx="8656198" cy="5770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1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Using only these variables, how 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far in advance can we </a:t>
            </a: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successfully 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predict 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precipitation (</a:t>
            </a: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yes/no) </a:t>
            </a:r>
            <a:r>
              <a: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 the following day? </a:t>
            </a:r>
            <a: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83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plot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4" y="2050076"/>
            <a:ext cx="8448580" cy="36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0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Rplot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866"/>
            <a:ext cx="9144000" cy="396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3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Condition Regressions</a:t>
            </a:r>
            <a:endParaRPr lang="en-US" dirty="0"/>
          </a:p>
        </p:txBody>
      </p:sp>
      <p:pic>
        <p:nvPicPr>
          <p:cNvPr id="4" name="Content Placeholder 3" descr="Rplot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" r="5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82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22795232-612x612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625" y="-96641"/>
            <a:ext cx="10384946" cy="7109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Cleaning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Interpolated missing  </a:t>
            </a:r>
            <a:r>
              <a:rPr lang="en-US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values where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t-1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r>
              <a:rPr lang="en-US" i="1" baseline="-2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t+1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are known.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variables for previous hourly readings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at t</a:t>
            </a:r>
            <a:r>
              <a:rPr lang="en-US" i="1" baseline="-2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24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 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i="1" baseline="-2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-12,  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i="1" baseline="-2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i="1" baseline="-2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-3,  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i="1" baseline="-2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-1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Conversion of wind direction from degrees to categorical variables (N, NNE, NE, ENE, E, etc.)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Converted temperature from Kelvin to Celsius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binary variables for no precipitation/ precipitation at all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Created binary variable for precipitation in the next 24 hours for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i="1" baseline="-2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</a:t>
            </a:r>
            <a:endParaRPr lang="en-US" baseline="-25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Remove all records with NAs.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6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3506" cy="6858000"/>
          </a:xfrm>
          <a:prstGeom prst="rect">
            <a:avLst/>
          </a:prstGeom>
        </p:spPr>
      </p:pic>
      <p:pic>
        <p:nvPicPr>
          <p:cNvPr id="8" name="Picture 7" descr="goodwp.com_16595.jpg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281" y="-441784"/>
            <a:ext cx="13365401" cy="8090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 := temperature,</a:t>
            </a:r>
            <a:r>
              <a:rPr lang="en-US" dirty="0"/>
              <a:t> pressure, </a:t>
            </a:r>
            <a:r>
              <a:rPr lang="en-US" dirty="0" smtClean="0"/>
              <a:t> humidity, wind speed, % cloud coverage, precipitation/no precipitation binary for all t.</a:t>
            </a:r>
          </a:p>
          <a:p>
            <a:r>
              <a:rPr lang="en-US" dirty="0" smtClean="0"/>
              <a:t>Not used: wind direction, </a:t>
            </a:r>
            <a:r>
              <a:rPr lang="en-US" dirty="0" err="1" smtClean="0"/>
              <a:t>acculmulated</a:t>
            </a:r>
            <a:r>
              <a:rPr lang="en-US" dirty="0" smtClean="0"/>
              <a:t> precipitation (1 </a:t>
            </a:r>
            <a:r>
              <a:rPr lang="en-US" dirty="0" err="1" smtClean="0"/>
              <a:t>hr</a:t>
            </a:r>
            <a:r>
              <a:rPr lang="en-US" dirty="0" smtClean="0"/>
              <a:t>, 3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Linear rate of change between each previous   reading and each current reading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37802"/>
              </p:ext>
            </p:extLst>
          </p:nvPr>
        </p:nvGraphicFramePr>
        <p:xfrm>
          <a:off x="3278188" y="5329238"/>
          <a:ext cx="21510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990600" imgH="533400" progId="Equation.3">
                  <p:embed/>
                </p:oleObj>
              </mc:Choice>
              <mc:Fallback>
                <p:oleObj name="Equation" r:id="rId5" imgW="9906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8188" y="5329238"/>
                        <a:ext cx="2151062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48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</a:t>
            </a:r>
            <a:endParaRPr lang="en-US" dirty="0"/>
          </a:p>
        </p:txBody>
      </p:sp>
      <p:pic>
        <p:nvPicPr>
          <p:cNvPr id="4" name="Picture 3" descr="Screenshot 2018-09-24 09.33.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33" y="1587656"/>
            <a:ext cx="5303966" cy="47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7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266</Words>
  <Application>Microsoft Macintosh PowerPoint</Application>
  <PresentationFormat>On-screen Show (4:3)</PresentationFormat>
  <Paragraphs>40</Paragraphs>
  <Slides>12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Microsoft Equation</vt:lpstr>
      <vt:lpstr>Will it Rain/ Snow Tomorrow?</vt:lpstr>
      <vt:lpstr>The Data Set</vt:lpstr>
      <vt:lpstr>  Using only these variables, how far in advance can we successfully predict precipitation (yes/no) for the following day?  </vt:lpstr>
      <vt:lpstr>PowerPoint Presentation</vt:lpstr>
      <vt:lpstr>PowerPoint Presentation</vt:lpstr>
      <vt:lpstr>Current Condition Regressions</vt:lpstr>
      <vt:lpstr>Data Cleaning</vt:lpstr>
      <vt:lpstr>Variables</vt:lpstr>
      <vt:lpstr>Basic Model</vt:lpstr>
      <vt:lpstr>Model Selection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Rain/ Snow Tomorrow?</dc:title>
  <dc:creator>Kathleen Gatliffe</dc:creator>
  <cp:lastModifiedBy>Kathleen Gatliffe</cp:lastModifiedBy>
  <cp:revision>16</cp:revision>
  <dcterms:created xsi:type="dcterms:W3CDTF">2018-09-23T18:27:20Z</dcterms:created>
  <dcterms:modified xsi:type="dcterms:W3CDTF">2018-09-24T18:05:35Z</dcterms:modified>
</cp:coreProperties>
</file>