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930"/>
            <a:ext cx="7772400" cy="1470025"/>
          </a:xfrm>
        </p:spPr>
        <p:txBody>
          <a:bodyPr/>
          <a:lstStyle/>
          <a:p>
            <a:r>
              <a:rPr lang="en-US" dirty="0" smtClean="0"/>
              <a:t>Will it Rain/ Snow Tomorrow?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0940"/>
            <a:ext cx="7854969" cy="47215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Logisitic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Regression</a:t>
            </a: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Kathleen Gatliffe-Lee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Panter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Leo Zhang</a:t>
            </a: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University of Colorado at Denver</a:t>
            </a: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MATH 6388 Professor Audrey Hendricks</a:t>
            </a: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 descr="Monsoon-rain-in-Madhya-Pradesh_Mid-day-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79" y="1626172"/>
            <a:ext cx="5753898" cy="297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8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28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Will it Rain/ Snow Tomorrow?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Rain/ Snow Tomorrow?</dc:title>
  <dc:creator>Kathleen Gatliffe</dc:creator>
  <cp:lastModifiedBy>Kathleen Gatliffe</cp:lastModifiedBy>
  <cp:revision>5</cp:revision>
  <dcterms:created xsi:type="dcterms:W3CDTF">2018-09-23T18:27:20Z</dcterms:created>
  <dcterms:modified xsi:type="dcterms:W3CDTF">2018-09-24T14:18:07Z</dcterms:modified>
</cp:coreProperties>
</file>