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0"/>
    <p:restoredTop sz="94562"/>
  </p:normalViewPr>
  <p:slideViewPr>
    <p:cSldViewPr snapToGrid="0" snapToObjects="1" showGuides="1">
      <p:cViewPr varScale="1">
        <p:scale>
          <a:sx n="120" d="100"/>
          <a:sy n="120" d="100"/>
        </p:scale>
        <p:origin x="72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8E88-ED93-F64B-9E59-01734AFC5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59EDB-E641-CD42-ACFE-ECCC6081D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4003A-9C50-D24A-B199-7D172230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036D-3258-8346-8136-15797F018E4C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D4388-BF6F-964B-8E30-543F1467B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4AAB0-B64C-5C42-9843-2CA79F6F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5D57-47EB-9F48-AE47-9C892FCF8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8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FF0A-F17D-AD47-93F3-6D727139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61648-48B8-7748-84DE-107FF6E30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1D8AA-71C7-9A4E-A04C-729EB9D9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036D-3258-8346-8136-15797F018E4C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E0475-00CE-B94B-B2C9-04389079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6E7EC-097D-374B-A676-A089B132C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5D57-47EB-9F48-AE47-9C892FCF8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8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1B69E3-654E-2146-90EC-603D32BBF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53593-6B7B-2441-A1F7-542FBF43D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1A8C6-CEAE-5340-BA35-FF2829614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036D-3258-8346-8136-15797F018E4C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A2392-8FDD-0C4A-A91F-54C10B12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DB57B-775E-CE4A-AEF3-5F48F41F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5D57-47EB-9F48-AE47-9C892FCF8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0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2EEC4-11DC-8341-B686-10BE4BC2D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0148D-73FA-ED4C-BBB5-62613D02B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3EB67-9184-7D40-9B69-D55BE884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036D-3258-8346-8136-15797F018E4C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C5681-DE8E-4145-8D15-89574125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4A626-9832-064F-8246-83636ED8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5D57-47EB-9F48-AE47-9C892FCF8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2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C1966-4123-864A-9918-67DE5F483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6650F-75E9-FE4C-ADB1-0553A6133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C1495-F8F4-BE46-A26B-935FE26E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036D-3258-8346-8136-15797F018E4C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D7497-B91A-3A4C-9DF7-E5E0BA12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DE908-A18A-D84C-9E62-47AC01E5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5D57-47EB-9F48-AE47-9C892FCF8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6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F006B-F0EE-5A4F-A435-23FA5522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B49E4-5554-6E41-94CB-7C2E58FE5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BD6B7-B97C-544A-8018-5F5DC8497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78642-174C-2346-8B46-13275CA4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036D-3258-8346-8136-15797F018E4C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9E888-D062-BE44-9E68-684A937B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0BBEE-2413-A946-B063-66D9FB60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5D57-47EB-9F48-AE47-9C892FCF8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8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569E-7C92-D240-9BF1-515160095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216FA-38AF-0B4D-96FD-B5A49E0E3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35939-559D-0446-9EDC-C5B53BE78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944AF-58FD-0145-B0EA-3CF839D38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D7E17-979B-5540-A7EC-317FB7755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CD75C-9870-1B43-8CE9-BAAD123D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036D-3258-8346-8136-15797F018E4C}" type="datetimeFigureOut">
              <a:rPr lang="en-US" smtClean="0"/>
              <a:t>9/24/18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902C79-4218-3E43-817F-4252039D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27D76C-9F8D-6542-A3D3-182B1EA0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5D57-47EB-9F48-AE47-9C892FCF8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7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1BD8-01F4-EA42-B082-0ECADF33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33FFB3-A0DA-7846-BACD-31462C40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036D-3258-8346-8136-15797F018E4C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4C5E7-A652-B84D-9E88-4CB70914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63AF1-9BE0-5844-BB75-D02B4584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5D57-47EB-9F48-AE47-9C892FCF8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5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9DCCC7-8B47-F541-8065-0FAB543E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036D-3258-8346-8136-15797F018E4C}" type="datetimeFigureOut">
              <a:rPr lang="en-US" smtClean="0"/>
              <a:t>9/24/18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D013FA-613C-8744-BB22-5D240B10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D1DD6-88D5-C247-A989-AFE6B7F6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5D57-47EB-9F48-AE47-9C892FCF8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8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6BE69-E966-644D-A4F2-DD201E71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D7882-EA34-C645-B5C4-9BABBA863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9B39C-96BC-E543-A1D1-7DA4D57CD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E701B-BE07-6B4F-B56B-017AE1F0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036D-3258-8346-8136-15797F018E4C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4EF77-AEA8-8849-8BDC-DDB59FB9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07627-9110-0E44-9AB3-6EDF7B47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5D57-47EB-9F48-AE47-9C892FCF8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3000-76D8-344F-B163-1032372D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E8EE87-59C6-D648-B716-7F94E9DE1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73B01-07BB-9640-9DA2-1608F921A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AC973-C54F-0A40-AED4-08DDBF6D8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036D-3258-8346-8136-15797F018E4C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89D36-9766-2B4A-81B4-A859DDA3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E9D43-7ADB-404D-A31A-F594F6BC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5D57-47EB-9F48-AE47-9C892FCF8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8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A08AEC-1290-2640-84C5-E21F1A378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E3802-17A7-E341-B5C2-C4D249F70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838F-E21B-DC4F-B89C-CFCF4A63D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2036D-3258-8346-8136-15797F018E4C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C055C-94E0-9D40-837B-2D03C6C79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CFB06-6C48-BF4C-9DBD-7E9C1466C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65D57-47EB-9F48-AE47-9C892FCF8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9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57D7-E5CA-A44A-8E0B-2D585BD9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Model Accuracy-Further Selections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419F7-46D8-754C-9BCC-83EC14180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02702" cy="4351338"/>
          </a:xfrm>
        </p:spPr>
        <p:txBody>
          <a:bodyPr/>
          <a:lstStyle/>
          <a:p>
            <a:r>
              <a:rPr lang="en-US" dirty="0"/>
              <a:t>Randomly sampled training and test data sets defined on time-ordered data</a:t>
            </a:r>
          </a:p>
          <a:p>
            <a:r>
              <a:rPr lang="en-US" dirty="0"/>
              <a:t>Each model was tested against the training and test data for average accurate and inaccurate prediction rates</a:t>
            </a:r>
          </a:p>
          <a:p>
            <a:r>
              <a:rPr lang="en-US" dirty="0"/>
              <a:t>Average classification diagnostic accuracies were bounded by training accuracies, and were (generally) monotonically increasing in accuracy as the prediction range shrunk</a:t>
            </a:r>
          </a:p>
          <a:p>
            <a:r>
              <a:rPr lang="en-US" dirty="0"/>
              <a:t>Most average correct classification accuracies were bounded below by 0.50!</a:t>
            </a:r>
          </a:p>
        </p:txBody>
      </p:sp>
    </p:spTree>
    <p:extLst>
      <p:ext uri="{BB962C8B-B14F-4D97-AF65-F5344CB8AC3E}">
        <p14:creationId xmlns:p14="http://schemas.microsoft.com/office/powerpoint/2010/main" val="220701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679F-71AD-BE45-89CE-20280A472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191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Classification Accuracy Over 10 Random Samples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C7AA7D-292D-0143-8AEA-8D9E4D3F9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091" y="978196"/>
            <a:ext cx="9845107" cy="5624070"/>
          </a:xfrm>
        </p:spPr>
      </p:pic>
    </p:spTree>
    <p:extLst>
      <p:ext uri="{BB962C8B-B14F-4D97-AF65-F5344CB8AC3E}">
        <p14:creationId xmlns:p14="http://schemas.microsoft.com/office/powerpoint/2010/main" val="138602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4F2A9-7D4B-E44C-9127-C5174DBEB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029" y="290700"/>
            <a:ext cx="9439940" cy="58117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Average Classification Accuracy Over Random Samples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84DFCE-6E43-1244-921B-0CE6CED97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365" y="767800"/>
            <a:ext cx="10561674" cy="5807766"/>
          </a:xfrm>
        </p:spPr>
      </p:pic>
    </p:spTree>
    <p:extLst>
      <p:ext uri="{BB962C8B-B14F-4D97-AF65-F5344CB8AC3E}">
        <p14:creationId xmlns:p14="http://schemas.microsoft.com/office/powerpoint/2010/main" val="351447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56476-A674-654E-B4B7-65253993A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335" y="248271"/>
            <a:ext cx="9491330" cy="538532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Percent Change in Classification Accuracy Over Time Change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A39D63-9963-F144-84AF-C9C29230C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870" y="723329"/>
            <a:ext cx="10639646" cy="5960498"/>
          </a:xfrm>
        </p:spPr>
      </p:pic>
    </p:spTree>
    <p:extLst>
      <p:ext uri="{BB962C8B-B14F-4D97-AF65-F5344CB8AC3E}">
        <p14:creationId xmlns:p14="http://schemas.microsoft.com/office/powerpoint/2010/main" val="1446538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87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Assessing Model Accuracy-Further Selections</vt:lpstr>
      <vt:lpstr>Classification Accuracy Over 10 Random Samples</vt:lpstr>
      <vt:lpstr>Average Classification Accuracy Over Random Samples</vt:lpstr>
      <vt:lpstr>Percent Change in Classification Accuracy Over Time Change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Model Accuracy-Further Selections</dc:title>
  <dc:creator>Lee Panter</dc:creator>
  <cp:lastModifiedBy>Lee Panter</cp:lastModifiedBy>
  <cp:revision>3</cp:revision>
  <dcterms:created xsi:type="dcterms:W3CDTF">2018-09-24T19:07:41Z</dcterms:created>
  <dcterms:modified xsi:type="dcterms:W3CDTF">2018-09-24T19:33:25Z</dcterms:modified>
</cp:coreProperties>
</file>