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A92-6148-AF40-A9D9-D13149311F3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D18-714B-DE43-922F-9B04FADD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b="1" dirty="0" smtClean="0"/>
              <a:t>Will it Rain/ Snow Tomorrow?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Kathleen Gatliffe-Lee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Panter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Leo Zhang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University of Colorado at Denver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hoto-110874.jpe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" y="566035"/>
            <a:ext cx="8656198" cy="5770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far in advance can we 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successfully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predict 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precipitation (yes/no)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the following day? 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38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Hourly readings from Denver International Airport taken between  1 September 2013 and 31 August 2018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Variables recorded include: temperature, pressure, humidity, wind speed and direction,  precipitation accumulation, cloud cover and course and fine categorical descriptions. </a:t>
            </a:r>
            <a:r>
              <a:rPr lang="is-IS" dirty="0"/>
              <a:t> </a:t>
            </a:r>
            <a:r>
              <a:rPr lang="is-IS" dirty="0" smtClean="0"/>
              <a:t> </a:t>
            </a:r>
            <a:r>
              <a:rPr lang="is-IS" dirty="0"/>
              <a:t> </a:t>
            </a:r>
            <a:r>
              <a:rPr lang="is-I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</a:t>
            </a:r>
            <a:endParaRPr lang="en-US" dirty="0"/>
          </a:p>
        </p:txBody>
      </p:sp>
      <p:pic>
        <p:nvPicPr>
          <p:cNvPr id="4" name="Picture 3" descr="Screenshot 2018-09-24 09.33.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3" y="1587656"/>
            <a:ext cx="5303966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81</Words>
  <Application>Microsoft Macintosh PowerPoint</Application>
  <PresentationFormat>On-screen Show (4:3)</PresentationFormat>
  <Paragraphs>22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Will it Rain/ Snow Tomorrow?</vt:lpstr>
      <vt:lpstr>  How far in advance can we successfully predict precipitation (yes/no) for the following day?  </vt:lpstr>
      <vt:lpstr>The Data Set</vt:lpstr>
      <vt:lpstr>PowerPoint Presentation</vt:lpstr>
      <vt:lpstr>PowerPoint Presentation</vt:lpstr>
      <vt:lpstr>PowerPoint Presentation</vt:lpstr>
      <vt:lpstr>Basic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Kathleen Gatliffe</cp:lastModifiedBy>
  <cp:revision>9</cp:revision>
  <dcterms:created xsi:type="dcterms:W3CDTF">2018-09-23T18:27:20Z</dcterms:created>
  <dcterms:modified xsi:type="dcterms:W3CDTF">2018-09-24T15:34:50Z</dcterms:modified>
</cp:coreProperties>
</file>