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8" r:id="rId6"/>
    <p:sldId id="260" r:id="rId7"/>
    <p:sldId id="261" r:id="rId8"/>
    <p:sldId id="269" r:id="rId9"/>
    <p:sldId id="263" r:id="rId10"/>
    <p:sldId id="264" r:id="rId11"/>
    <p:sldId id="262" r:id="rId12"/>
    <p:sldId id="270" r:id="rId13"/>
    <p:sldId id="271" r:id="rId14"/>
    <p:sldId id="272" r:id="rId15"/>
    <p:sldId id="273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98"/>
    <p:restoredTop sz="91656"/>
  </p:normalViewPr>
  <p:slideViewPr>
    <p:cSldViewPr snapToGrid="0" snapToObjects="1">
      <p:cViewPr varScale="1">
        <p:scale>
          <a:sx n="79" d="100"/>
          <a:sy n="79" d="100"/>
        </p:scale>
        <p:origin x="-12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A92-6148-AF40-A9D9-D13149311F3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F0D18-714B-DE43-922F-9B04FADD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D18-714B-DE43-922F-9B04FADD1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0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D18-714B-DE43-922F-9B04FADD1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D18-714B-DE43-922F-9B04FADD1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5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1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D6F8-755F-EB41-B367-AF4A25671245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oleObject" Target="../embeddings/oleObject1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930"/>
            <a:ext cx="7772400" cy="1470025"/>
          </a:xfrm>
        </p:spPr>
        <p:txBody>
          <a:bodyPr/>
          <a:lstStyle/>
          <a:p>
            <a:r>
              <a:rPr lang="en-US" b="1" dirty="0"/>
              <a:t>Will it Rain/ Snow Tomorrow?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80940"/>
            <a:ext cx="7854969" cy="47215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Logisitic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Regression</a:t>
            </a:r>
          </a:p>
          <a:p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Leo </a:t>
            </a:r>
            <a:r>
              <a:rPr lang="en-US" sz="2200" smtClean="0">
                <a:solidFill>
                  <a:schemeClr val="accent6">
                    <a:lumMod val="50000"/>
                  </a:schemeClr>
                </a:solidFill>
              </a:rPr>
              <a:t>Dingxuan</a:t>
            </a:r>
            <a:r>
              <a:rPr lang="en-US" sz="2200" smtClean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sz="2200" smtClean="0">
                <a:solidFill>
                  <a:schemeClr val="accent6">
                    <a:lumMod val="50000"/>
                  </a:schemeClr>
                </a:solidFill>
              </a:rPr>
              <a:t>Kathleen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Gatliffe-Lee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Panter</a:t>
            </a:r>
            <a:endParaRPr lang="en-US" sz="2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University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of Colorado at Denver</a:t>
            </a:r>
          </a:p>
          <a:p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MATH 6388 Professor Audrey Hendricks</a:t>
            </a:r>
          </a:p>
        </p:txBody>
      </p:sp>
      <p:pic>
        <p:nvPicPr>
          <p:cNvPr id="6" name="Picture 5" descr="Monsoon-rain-in-Madhya-Pradesh_Mid-day-6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79" y="1626172"/>
            <a:ext cx="5753898" cy="2972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738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73506" cy="6858000"/>
          </a:xfrm>
          <a:prstGeom prst="rect">
            <a:avLst/>
          </a:prstGeom>
        </p:spPr>
      </p:pic>
      <p:pic>
        <p:nvPicPr>
          <p:cNvPr id="5" name="Picture 4" descr="goodwp.com_16595.jpg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281" y="-441784"/>
            <a:ext cx="13365401" cy="809052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Variables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</a:t>
            </a:r>
            <a:r>
              <a:rPr lang="en-US" baseline="-25000"/>
              <a:t>t</a:t>
            </a:r>
            <a:r>
              <a:rPr lang="en-US"/>
              <a:t> := temperature, pressure,  humidity, wind speed, % cloud coverage, precipitation/no precipitation binary for all t.</a:t>
            </a:r>
          </a:p>
          <a:p>
            <a:r>
              <a:rPr lang="en-US"/>
              <a:t>Not used: wind direction, acculmulated precipitation (1 hr, 3 hr)</a:t>
            </a:r>
          </a:p>
          <a:p>
            <a:r>
              <a:rPr lang="en-US"/>
              <a:t>Linear rate of change between each previous   reading and each current reading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687158"/>
              </p:ext>
            </p:extLst>
          </p:nvPr>
        </p:nvGraphicFramePr>
        <p:xfrm>
          <a:off x="3278188" y="5329238"/>
          <a:ext cx="215106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990600" imgH="533400" progId="Equation.3">
                  <p:embed/>
                </p:oleObj>
              </mc:Choice>
              <mc:Fallback>
                <p:oleObj name="Equation" r:id="rId5" imgW="9906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8188" y="5329238"/>
                        <a:ext cx="2151062" cy="115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48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</a:t>
            </a:r>
          </a:p>
        </p:txBody>
      </p:sp>
      <p:pic>
        <p:nvPicPr>
          <p:cNvPr id="4" name="Picture 3" descr="Screenshot 2018-09-24 09.33.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33" y="1587656"/>
            <a:ext cx="5303966" cy="47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7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8857D7-E5CA-A44A-8E0B-2D585BD9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Model Accuracy-Further Selections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6419F7-46D8-754C-9BCC-83EC14180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577027" cy="3263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Randomly sampled training and test data sets defined on time-ordered data</a:t>
            </a:r>
          </a:p>
          <a:p>
            <a:r>
              <a:rPr lang="en-US" dirty="0"/>
              <a:t>Each model was tested against the training and test data for average accurate and inaccurate prediction rates</a:t>
            </a:r>
          </a:p>
          <a:p>
            <a:r>
              <a:rPr lang="en-US" dirty="0"/>
              <a:t>Average classification diagnostic accuracies were bounded by training accuracies, and were (generally) monotonically increasing in accuracy as the prediction range shrunk</a:t>
            </a:r>
          </a:p>
          <a:p>
            <a:r>
              <a:rPr lang="en-US" dirty="0"/>
              <a:t>Most average correct classification accuracies were bounded below by 0.50!</a:t>
            </a:r>
          </a:p>
        </p:txBody>
      </p:sp>
    </p:spTree>
    <p:extLst>
      <p:ext uri="{BB962C8B-B14F-4D97-AF65-F5344CB8AC3E}">
        <p14:creationId xmlns:p14="http://schemas.microsoft.com/office/powerpoint/2010/main" val="116655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5679F-71AD-BE45-89CE-20280A47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2912"/>
            <a:ext cx="7886700" cy="587393"/>
          </a:xfrm>
        </p:spPr>
        <p:txBody>
          <a:bodyPr>
            <a:normAutofit/>
          </a:bodyPr>
          <a:lstStyle/>
          <a:p>
            <a:pPr algn="ctr"/>
            <a:r>
              <a:rPr lang="en-US" sz="2100" dirty="0"/>
              <a:t>Classification Accuracy Over 10 Random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4C7AA7D-292D-0143-8AEA-8D9E4D3F9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91" y="932329"/>
            <a:ext cx="8810708" cy="5535190"/>
          </a:xfrm>
        </p:spPr>
      </p:pic>
    </p:spTree>
    <p:extLst>
      <p:ext uri="{BB962C8B-B14F-4D97-AF65-F5344CB8AC3E}">
        <p14:creationId xmlns:p14="http://schemas.microsoft.com/office/powerpoint/2010/main" val="350636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4F2A9-7D4B-E44C-9127-C5174DBE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22" y="125022"/>
            <a:ext cx="7079955" cy="435878"/>
          </a:xfrm>
        </p:spPr>
        <p:txBody>
          <a:bodyPr>
            <a:normAutofit/>
          </a:bodyPr>
          <a:lstStyle/>
          <a:p>
            <a:pPr algn="ctr"/>
            <a:r>
              <a:rPr lang="en-US" sz="2100" dirty="0"/>
              <a:t>Average Classification Accuracy Over Random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384DFCE-6E43-1244-921B-0CE6CED97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13" y="735107"/>
            <a:ext cx="8829652" cy="5644238"/>
          </a:xfrm>
        </p:spPr>
      </p:pic>
    </p:spTree>
    <p:extLst>
      <p:ext uri="{BB962C8B-B14F-4D97-AF65-F5344CB8AC3E}">
        <p14:creationId xmlns:p14="http://schemas.microsoft.com/office/powerpoint/2010/main" val="136635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56476-A674-654E-B4B7-65253993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51" y="111133"/>
            <a:ext cx="7118498" cy="4038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100" dirty="0"/>
              <a:t>Percent Change in Classification Accuracy Over Time Change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0A39D63-9963-F144-84AF-C9C29230C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86" y="645460"/>
            <a:ext cx="8880336" cy="5835516"/>
          </a:xfrm>
        </p:spPr>
      </p:pic>
    </p:spTree>
    <p:extLst>
      <p:ext uri="{BB962C8B-B14F-4D97-AF65-F5344CB8AC3E}">
        <p14:creationId xmlns:p14="http://schemas.microsoft.com/office/powerpoint/2010/main" val="194110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xels-photo-110874.jpe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0" y="566035"/>
            <a:ext cx="8656198" cy="5770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1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far in advance can we successfully predict precipitation (yes/no) for the following day? </a:t>
            </a:r>
            <a:b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38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/>
              <a:t>Hourly readings from Denver International Airport taken between  1 September 2013 and 31 August 2018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/>
              <a:t>Variables recorded include: temperature, pressure, humidity, wind speed and direction,  precipitation accumulation, cloud cover and course and fine categorical descriptions.   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0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33D14E-3BC4-304C-A1DB-ADC468E2F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678"/>
            <a:ext cx="9144000" cy="474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0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952F46A-D4BD-BA46-9A2D-D99140DA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37" y="275572"/>
            <a:ext cx="8714977" cy="49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9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B0DDDC-EC9C-204F-A1C6-A3CE9D25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12"/>
            <a:ext cx="9144000" cy="67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3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918B01-97D6-3141-870A-9BEBAC97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625"/>
            <a:ext cx="9144000" cy="51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2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3AF33C2-6F2F-4645-91D3-336F02BC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" y="266779"/>
            <a:ext cx="8843376" cy="44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7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522795232-612x612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2225" y="55759"/>
            <a:ext cx="10384946" cy="710995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Cleaning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Interpolated missing  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values where 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t-1 </a:t>
            </a:r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 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t+1 </a:t>
            </a:r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are known.</a:t>
            </a:r>
          </a:p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Created variables for previous hourly readings 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 t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-24,  t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-12,  t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-6, t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-3,  t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-1</a:t>
            </a:r>
          </a:p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Conversion of wind direction from degrees to categorical variables (N, NNE, NE, ENE, E, etc.)</a:t>
            </a:r>
          </a:p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Converted temperature from Kelvin to Celsius</a:t>
            </a:r>
          </a:p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Created binary variables for no precipitation/ precipitation at all 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Created binary variable for precipitation in the next 24 hours for 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baseline="-250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Remove all records with NAs.</a:t>
            </a:r>
          </a:p>
          <a:p>
            <a:endParaRPr lang="en-US"/>
          </a:p>
          <a:p>
            <a:pPr marL="0" indent="0">
              <a:buFont typeface="Arial"/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6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</TotalTime>
  <Words>326</Words>
  <Application>Microsoft Macintosh PowerPoint</Application>
  <PresentationFormat>On-screen Show (4:3)</PresentationFormat>
  <Paragraphs>45</Paragraphs>
  <Slides>18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Will it Rain/ Snow Tomorrow?</vt:lpstr>
      <vt:lpstr>  How far in advance can we successfully predict precipitation (yes/no) for the following day?  </vt:lpstr>
      <vt:lpstr>The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Model</vt:lpstr>
      <vt:lpstr>Assessing Model Accuracy-Further Selections</vt:lpstr>
      <vt:lpstr>Classification Accuracy Over 10 Random Samples</vt:lpstr>
      <vt:lpstr>Average Classification Accuracy Over Random Samples</vt:lpstr>
      <vt:lpstr>Percent Change in Classification Accuracy Over Time Change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it Rain/ Snow Tomorrow?</dc:title>
  <dc:creator>Kathleen Gatliffe</dc:creator>
  <cp:lastModifiedBy>Kathleen Gatliffe</cp:lastModifiedBy>
  <cp:revision>15</cp:revision>
  <dcterms:created xsi:type="dcterms:W3CDTF">2018-09-23T18:27:20Z</dcterms:created>
  <dcterms:modified xsi:type="dcterms:W3CDTF">2018-09-26T02:17:20Z</dcterms:modified>
</cp:coreProperties>
</file>