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>
        <p:guide orient="horz" pos="981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94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07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25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25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0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244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395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58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27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73DF-C404-419F-9741-087DD8490208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BC7A-125A-45E2-BCC7-AE5FE6EF0E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002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marthouse.co.za/wp-admin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/>
              <a:t>This website is created in WordPress which is a content management system. </a:t>
            </a:r>
          </a:p>
          <a:p>
            <a:endParaRPr lang="en-ZA" dirty="0"/>
          </a:p>
          <a:p>
            <a:r>
              <a:rPr lang="en-ZA" dirty="0"/>
              <a:t>You username is: </a:t>
            </a:r>
            <a:r>
              <a:rPr lang="en-ZA" b="1" dirty="0" err="1"/>
              <a:t>mmARTHouse</a:t>
            </a:r>
            <a:br>
              <a:rPr lang="en-ZA" b="1" dirty="0"/>
            </a:br>
            <a:r>
              <a:rPr lang="en-ZA" dirty="0"/>
              <a:t>Password: &amp;%8E@T$&amp;#%</a:t>
            </a:r>
          </a:p>
          <a:p>
            <a:endParaRPr lang="en-ZA" dirty="0"/>
          </a:p>
          <a:p>
            <a:r>
              <a:rPr lang="en-ZA" dirty="0"/>
              <a:t>Please note any changes made to the website cannot be undone once saved, so if there is something you aren’t sure about please get a website developer to make changes.</a:t>
            </a:r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This is the front-end of your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AEF0-AF84-4BC0-92C2-F68ADF7E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11" y="1551843"/>
            <a:ext cx="6239157" cy="43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This is the back-end of your website</a:t>
            </a:r>
          </a:p>
          <a:p>
            <a:r>
              <a:rPr lang="en-ZA" dirty="0"/>
              <a:t>To access this section type in your browser </a:t>
            </a:r>
          </a:p>
          <a:p>
            <a:r>
              <a:rPr lang="en-ZA" dirty="0">
                <a:hlinkClick r:id="rId2"/>
              </a:rPr>
              <a:t>http://www.mmarthouse.co.za/wp-admin/</a:t>
            </a:r>
            <a:endParaRPr lang="en-ZA" dirty="0"/>
          </a:p>
          <a:p>
            <a:endParaRPr lang="en-ZA" dirty="0"/>
          </a:p>
          <a:p>
            <a:r>
              <a:rPr lang="en-ZA" dirty="0"/>
              <a:t>Enter the username and password provided to you.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118069-1CC2-4FEA-B50E-F7619603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10" y="1567474"/>
            <a:ext cx="6258073" cy="36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This is your dashboard</a:t>
            </a:r>
          </a:p>
          <a:p>
            <a:r>
              <a:rPr lang="en-ZA" dirty="0"/>
              <a:t>Once logged in you will see your dashboard this is where all your website content can be accessed. </a:t>
            </a:r>
            <a:br>
              <a:rPr lang="en-ZA" dirty="0"/>
            </a:br>
            <a:br>
              <a:rPr lang="en-ZA" dirty="0"/>
            </a:br>
            <a:r>
              <a:rPr lang="en-ZA" dirty="0"/>
              <a:t>Each menu item is a Page, except for a News article which will be a Post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E28A8-EAA9-4ED4-994B-B71FECCE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11" y="1551843"/>
            <a:ext cx="6272878" cy="3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If you click on the Pages item on the left hand side you will be shown a list of all your pages/content on your website</a:t>
            </a:r>
          </a:p>
          <a:p>
            <a:r>
              <a:rPr lang="en-ZA" dirty="0"/>
              <a:t>To edit a page you can click on the title or click on the Edit item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5347B-CE89-4FEA-B955-AF460584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557338"/>
            <a:ext cx="6234377" cy="34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This will load your content in a new window</a:t>
            </a:r>
          </a:p>
          <a:p>
            <a:r>
              <a:rPr lang="en-ZA" dirty="0"/>
              <a:t>The website was built with </a:t>
            </a:r>
            <a:r>
              <a:rPr lang="en-ZA" dirty="0" err="1"/>
              <a:t>Elementor</a:t>
            </a:r>
            <a:r>
              <a:rPr lang="en-ZA" dirty="0"/>
              <a:t> Site Builder, which will edit the layout of your website.</a:t>
            </a:r>
          </a:p>
          <a:p>
            <a:r>
              <a:rPr lang="en-ZA" dirty="0"/>
              <a:t>To edit your site hover over the “</a:t>
            </a:r>
            <a:r>
              <a:rPr lang="en-ZA" dirty="0" err="1"/>
              <a:t>Elementor</a:t>
            </a:r>
            <a:r>
              <a:rPr lang="en-ZA" dirty="0"/>
              <a:t>” button and click the icon on the blue bar situated in that area of content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51AD-532E-4BE8-A5A3-052429EF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557338"/>
            <a:ext cx="5922764" cy="36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This will load your site builder </a:t>
            </a:r>
          </a:p>
          <a:p>
            <a:r>
              <a:rPr lang="en-ZA" dirty="0"/>
              <a:t>This is where the you edit the backend of your websites content, you can make the changes and click the save/update button in the bottom left corner as highlighted.</a:t>
            </a:r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When you are happy that the changes are made</a:t>
            </a:r>
          </a:p>
          <a:p>
            <a:r>
              <a:rPr lang="en-ZA" dirty="0"/>
              <a:t>You can click the Preview Changes (eye) button.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93D2C-F070-46AF-9612-CAD17278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1" y="1557338"/>
            <a:ext cx="6168940" cy="36789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DB3D4A0-05EF-4767-A6A5-D0C9F7278D05}"/>
              </a:ext>
            </a:extLst>
          </p:cNvPr>
          <p:cNvSpPr/>
          <p:nvPr/>
        </p:nvSpPr>
        <p:spPr>
          <a:xfrm>
            <a:off x="5848654" y="5046838"/>
            <a:ext cx="1070919" cy="189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092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85053-6F2A-4349-B0F1-E85B870AB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/>
          <a:stretch/>
        </p:blipFill>
        <p:spPr>
          <a:xfrm>
            <a:off x="5448300" y="1557338"/>
            <a:ext cx="6731473" cy="36870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Creating a News Article / New Post</a:t>
            </a:r>
          </a:p>
          <a:p>
            <a:r>
              <a:rPr lang="en-ZA" dirty="0"/>
              <a:t>The News Articles in your site are set up as Posts / New, so to create a new post, go to the Posts section on the left hand side then click the Add New post item.</a:t>
            </a:r>
          </a:p>
          <a:p>
            <a:r>
              <a:rPr lang="en-ZA" dirty="0"/>
              <a:t>This will bring up the Post Editor, here you can add your Post Name and content.</a:t>
            </a:r>
          </a:p>
          <a:p>
            <a:r>
              <a:rPr lang="en-ZA" dirty="0"/>
              <a:t>Please remember to tick the categories News icon on the right hand side for this to show up on your News page</a:t>
            </a:r>
          </a:p>
          <a:p>
            <a:r>
              <a:rPr lang="en-ZA" dirty="0"/>
              <a:t>When you’re happy with this click the Preview button to check the post and finally the Publish button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791569" y="1557338"/>
            <a:ext cx="307757" cy="189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11598031" y="3782777"/>
            <a:ext cx="500818" cy="429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11651735" y="2366943"/>
            <a:ext cx="393409" cy="384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218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/>
              <a:t>mmARTHouse</a:t>
            </a:r>
            <a:endParaRPr lang="en-Z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10449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When you are done</a:t>
            </a:r>
          </a:p>
          <a:p>
            <a:r>
              <a:rPr lang="en-ZA" dirty="0"/>
              <a:t>Please return to dashboard and you can logout</a:t>
            </a:r>
          </a:p>
          <a:p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48236-39C3-497A-8EC3-601C9C75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11" y="1551843"/>
            <a:ext cx="6272878" cy="3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mmARTHouse</vt:lpstr>
      <vt:lpstr>mmARTHouse</vt:lpstr>
      <vt:lpstr>mmARTHouse</vt:lpstr>
      <vt:lpstr>mmARTHouse</vt:lpstr>
      <vt:lpstr>mmARTHouse</vt:lpstr>
      <vt:lpstr>mmARTHouse</vt:lpstr>
      <vt:lpstr>mmARTHouse</vt:lpstr>
      <vt:lpstr>mmARTHouse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Dosy BEE Website</dc:title>
  <dc:creator>Veronica Swanepoel</dc:creator>
  <cp:lastModifiedBy>Wise Water Media</cp:lastModifiedBy>
  <cp:revision>9</cp:revision>
  <dcterms:created xsi:type="dcterms:W3CDTF">2016-01-26T05:48:12Z</dcterms:created>
  <dcterms:modified xsi:type="dcterms:W3CDTF">2018-08-14T11:47:08Z</dcterms:modified>
</cp:coreProperties>
</file>