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.tif"/><Relationship Id="rId5" Type="http://schemas.openxmlformats.org/officeDocument/2006/relationships/image" Target="../media/image2.tif"/><Relationship Id="rId6" Type="http://schemas.openxmlformats.org/officeDocument/2006/relationships/image" Target="../media/image3.jpeg"/><Relationship Id="rId7" Type="http://schemas.openxmlformats.org/officeDocument/2006/relationships/image" Target="../media/image3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"/>
          <p:cNvGrpSpPr/>
          <p:nvPr/>
        </p:nvGrpSpPr>
        <p:grpSpPr>
          <a:xfrm>
            <a:off x="-19910" y="-25400"/>
            <a:ext cx="13044620" cy="9778076"/>
            <a:chOff x="0" y="0"/>
            <a:chExt cx="13044619" cy="9778075"/>
          </a:xfrm>
        </p:grpSpPr>
        <p:pic>
          <p:nvPicPr>
            <p:cNvPr id="119" name="cc.jpg" descr="cc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96347" y="1815585"/>
              <a:ext cx="6770365" cy="6770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0" name="Rectangle"/>
            <p:cNvSpPr/>
            <p:nvPr/>
          </p:nvSpPr>
          <p:spPr>
            <a:xfrm>
              <a:off x="877746" y="1813386"/>
              <a:ext cx="4634196" cy="517762"/>
            </a:xfrm>
            <a:prstGeom prst="rect">
              <a:avLst/>
            </a:prstGeom>
            <a:solidFill>
              <a:srgbClr val="B7B8B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1" name="Rectangle"/>
            <p:cNvSpPr/>
            <p:nvPr/>
          </p:nvSpPr>
          <p:spPr>
            <a:xfrm>
              <a:off x="877746" y="8068671"/>
              <a:ext cx="4634196" cy="517762"/>
            </a:xfrm>
            <a:prstGeom prst="rect">
              <a:avLst/>
            </a:prstGeom>
            <a:solidFill>
              <a:srgbClr val="B7B8B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22" name="IMG_3994.jpg" descr="IMG_3994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19740" y="2309059"/>
              <a:ext cx="4634196" cy="5783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" name="Rectangle"/>
            <p:cNvSpPr/>
            <p:nvPr/>
          </p:nvSpPr>
          <p:spPr>
            <a:xfrm rot="10800000">
              <a:off x="877746" y="2312042"/>
              <a:ext cx="370557" cy="5777451"/>
            </a:xfrm>
            <a:prstGeom prst="rect">
              <a:avLst/>
            </a:prstGeom>
            <a:solidFill>
              <a:srgbClr val="B7B8B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4" name="Rectangle"/>
            <p:cNvSpPr/>
            <p:nvPr/>
          </p:nvSpPr>
          <p:spPr>
            <a:xfrm>
              <a:off x="6564431" y="7673264"/>
              <a:ext cx="4634197" cy="832418"/>
            </a:xfrm>
            <a:prstGeom prst="rect">
              <a:avLst/>
            </a:prstGeom>
            <a:solidFill>
              <a:srgbClr val="B7B8B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25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881928" y="1089593"/>
              <a:ext cx="469364" cy="4693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2232" t="24603" r="22232" b="24603"/>
            <a:stretch>
              <a:fillRect/>
            </a:stretch>
          </p:blipFill>
          <p:spPr>
            <a:xfrm>
              <a:off x="11400052" y="1000945"/>
              <a:ext cx="610184" cy="5580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" name="Rectangle"/>
            <p:cNvSpPr/>
            <p:nvPr/>
          </p:nvSpPr>
          <p:spPr>
            <a:xfrm>
              <a:off x="0" y="0"/>
              <a:ext cx="13044620" cy="6716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28" name="logo_v2.jpg" descr="logo_v2.jp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58231" y="25360"/>
              <a:ext cx="2108179" cy="6209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" name="Rectangle"/>
            <p:cNvSpPr/>
            <p:nvPr/>
          </p:nvSpPr>
          <p:spPr>
            <a:xfrm>
              <a:off x="0" y="9106430"/>
              <a:ext cx="13044620" cy="6716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30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0069594" y="1045271"/>
              <a:ext cx="558007" cy="5580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s opening up its doors…"/>
          <p:cNvSpPr txBox="1"/>
          <p:nvPr/>
        </p:nvSpPr>
        <p:spPr>
          <a:xfrm>
            <a:off x="2381513" y="-141630"/>
            <a:ext cx="8241774" cy="10036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solidFill>
                  <a:srgbClr val="000000"/>
                </a:solidFill>
              </a:defRPr>
            </a:pPr>
          </a:p>
          <a:p>
            <a:pPr>
              <a:defRPr sz="4800">
                <a:solidFill>
                  <a:srgbClr val="000000"/>
                </a:solidFill>
              </a:defRPr>
            </a:pPr>
          </a:p>
          <a:p>
            <a:pPr>
              <a:defRPr sz="4800">
                <a:solidFill>
                  <a:srgbClr val="000000"/>
                </a:solidFill>
              </a:defRPr>
            </a:pPr>
          </a:p>
          <a:p>
            <a:pPr>
              <a:defRPr sz="4800">
                <a:solidFill>
                  <a:srgbClr val="000000"/>
                </a:solidFill>
              </a:defRPr>
            </a:pPr>
            <a:r>
              <a:t>is opening up its doors </a:t>
            </a:r>
          </a:p>
          <a:p>
            <a:pPr>
              <a:defRPr sz="4800">
                <a:solidFill>
                  <a:srgbClr val="000000"/>
                </a:solidFill>
              </a:defRPr>
            </a:pPr>
            <a:r>
              <a:t>and walls to the visionaries. We are putting the spotlight on Curators</a:t>
            </a:r>
          </a:p>
          <a:p>
            <a:pPr>
              <a:defRPr sz="4800">
                <a:solidFill>
                  <a:srgbClr val="000000"/>
                </a:solidFill>
              </a:defRPr>
            </a:pPr>
          </a:p>
          <a:p>
            <a:pPr>
              <a:defRPr sz="4800">
                <a:solidFill>
                  <a:srgbClr val="000000"/>
                </a:solidFill>
              </a:defRPr>
            </a:pPr>
            <a:r>
              <a:t>The 2020 exhibition calendar is open for proposals</a:t>
            </a:r>
          </a:p>
          <a:p>
            <a:pPr>
              <a:defRPr sz="4800">
                <a:solidFill>
                  <a:srgbClr val="000000"/>
                </a:solidFill>
              </a:defRPr>
            </a:pPr>
          </a:p>
          <a:p>
            <a:pPr>
              <a:defRPr sz="4800" u="sng">
                <a:solidFill>
                  <a:srgbClr val="000000"/>
                </a:solidFill>
              </a:defRPr>
            </a:pPr>
            <a:r>
              <a:t>Submissions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</a:t>
            </a:r>
          </a:p>
        </p:txBody>
      </p:sp>
      <p:pic>
        <p:nvPicPr>
          <p:cNvPr id="134" name="logo_v2.jpg" descr="logo_v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8779" y="707126"/>
            <a:ext cx="4647242" cy="13687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