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15"/>
  </p:notesMasterIdLst>
  <p:sldIdLst>
    <p:sldId id="256" r:id="rId2"/>
    <p:sldId id="257" r:id="rId3"/>
    <p:sldId id="258" r:id="rId4"/>
    <p:sldId id="270" r:id="rId5"/>
    <p:sldId id="262" r:id="rId6"/>
    <p:sldId id="259" r:id="rId7"/>
    <p:sldId id="263" r:id="rId8"/>
    <p:sldId id="265" r:id="rId9"/>
    <p:sldId id="269"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462CD-C676-4A62-B4EE-002EDEA83820}" v="23" dt="2024-06-10T14:50:22.6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5" d="100"/>
          <a:sy n="55" d="100"/>
        </p:scale>
        <p:origin x="109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LLURI GEETHIKA" userId="c8cecc876f669b95" providerId="LiveId" clId="{F32462CD-C676-4A62-B4EE-002EDEA83820}"/>
    <pc:docChg chg="undo custSel addSld delSld modSld sldOrd">
      <pc:chgData name="KOLLURI GEETHIKA" userId="c8cecc876f669b95" providerId="LiveId" clId="{F32462CD-C676-4A62-B4EE-002EDEA83820}" dt="2024-06-10T15:22:35.865" v="2576" actId="20577"/>
      <pc:docMkLst>
        <pc:docMk/>
      </pc:docMkLst>
      <pc:sldChg chg="modSp mod">
        <pc:chgData name="KOLLURI GEETHIKA" userId="c8cecc876f669b95" providerId="LiveId" clId="{F32462CD-C676-4A62-B4EE-002EDEA83820}" dt="2024-06-10T15:22:35.865" v="2576" actId="20577"/>
        <pc:sldMkLst>
          <pc:docMk/>
          <pc:sldMk cId="3452956678" sldId="256"/>
        </pc:sldMkLst>
        <pc:spChg chg="mod">
          <ac:chgData name="KOLLURI GEETHIKA" userId="c8cecc876f669b95" providerId="LiveId" clId="{F32462CD-C676-4A62-B4EE-002EDEA83820}" dt="2024-06-10T15:22:35.865" v="2576" actId="20577"/>
          <ac:spMkLst>
            <pc:docMk/>
            <pc:sldMk cId="3452956678" sldId="256"/>
            <ac:spMk id="2" creationId="{A21FBE5E-DA86-0E79-EBAA-36CF72D08DF9}"/>
          </ac:spMkLst>
        </pc:spChg>
        <pc:spChg chg="mod">
          <ac:chgData name="KOLLURI GEETHIKA" userId="c8cecc876f669b95" providerId="LiveId" clId="{F32462CD-C676-4A62-B4EE-002EDEA83820}" dt="2024-06-10T14:34:55.791" v="1214" actId="14100"/>
          <ac:spMkLst>
            <pc:docMk/>
            <pc:sldMk cId="3452956678" sldId="256"/>
            <ac:spMk id="3" creationId="{37C8D3A9-6361-C4EB-F0AF-BFCF7415F42B}"/>
          </ac:spMkLst>
        </pc:spChg>
      </pc:sldChg>
      <pc:sldChg chg="modSp mod">
        <pc:chgData name="KOLLURI GEETHIKA" userId="c8cecc876f669b95" providerId="LiveId" clId="{F32462CD-C676-4A62-B4EE-002EDEA83820}" dt="2024-06-10T15:08:45.122" v="2505" actId="115"/>
        <pc:sldMkLst>
          <pc:docMk/>
          <pc:sldMk cId="2064205592" sldId="257"/>
        </pc:sldMkLst>
        <pc:spChg chg="mod">
          <ac:chgData name="KOLLURI GEETHIKA" userId="c8cecc876f669b95" providerId="LiveId" clId="{F32462CD-C676-4A62-B4EE-002EDEA83820}" dt="2024-06-10T15:08:45.122" v="2505" actId="115"/>
          <ac:spMkLst>
            <pc:docMk/>
            <pc:sldMk cId="2064205592" sldId="257"/>
            <ac:spMk id="2" creationId="{1E69ADBD-E9EA-DA8A-8534-B687752F63CD}"/>
          </ac:spMkLst>
        </pc:spChg>
        <pc:spChg chg="mod">
          <ac:chgData name="KOLLURI GEETHIKA" userId="c8cecc876f669b95" providerId="LiveId" clId="{F32462CD-C676-4A62-B4EE-002EDEA83820}" dt="2024-06-10T14:04:25.835" v="398"/>
          <ac:spMkLst>
            <pc:docMk/>
            <pc:sldMk cId="2064205592" sldId="257"/>
            <ac:spMk id="3" creationId="{F2558791-52F0-CA36-169A-D5EDEA562894}"/>
          </ac:spMkLst>
        </pc:spChg>
      </pc:sldChg>
      <pc:sldChg chg="modSp mod">
        <pc:chgData name="KOLLURI GEETHIKA" userId="c8cecc876f669b95" providerId="LiveId" clId="{F32462CD-C676-4A62-B4EE-002EDEA83820}" dt="2024-06-10T14:54:47.279" v="1867" actId="403"/>
        <pc:sldMkLst>
          <pc:docMk/>
          <pc:sldMk cId="357126418" sldId="258"/>
        </pc:sldMkLst>
        <pc:spChg chg="mod">
          <ac:chgData name="KOLLURI GEETHIKA" userId="c8cecc876f669b95" providerId="LiveId" clId="{F32462CD-C676-4A62-B4EE-002EDEA83820}" dt="2024-06-10T14:54:47.279" v="1867" actId="403"/>
          <ac:spMkLst>
            <pc:docMk/>
            <pc:sldMk cId="357126418" sldId="258"/>
            <ac:spMk id="2" creationId="{3BA39E52-2A6E-C085-4EB5-F0570A84A6AD}"/>
          </ac:spMkLst>
        </pc:spChg>
        <pc:spChg chg="mod">
          <ac:chgData name="KOLLURI GEETHIKA" userId="c8cecc876f669b95" providerId="LiveId" clId="{F32462CD-C676-4A62-B4EE-002EDEA83820}" dt="2024-06-10T14:08:02.953" v="409"/>
          <ac:spMkLst>
            <pc:docMk/>
            <pc:sldMk cId="357126418" sldId="258"/>
            <ac:spMk id="3" creationId="{E29DC176-53AC-05CB-A036-EAF907F0D251}"/>
          </ac:spMkLst>
        </pc:spChg>
      </pc:sldChg>
      <pc:sldChg chg="modSp mod">
        <pc:chgData name="KOLLURI GEETHIKA" userId="c8cecc876f669b95" providerId="LiveId" clId="{F32462CD-C676-4A62-B4EE-002EDEA83820}" dt="2024-06-10T14:55:26.567" v="1873" actId="403"/>
        <pc:sldMkLst>
          <pc:docMk/>
          <pc:sldMk cId="2090999272" sldId="259"/>
        </pc:sldMkLst>
        <pc:spChg chg="mod">
          <ac:chgData name="KOLLURI GEETHIKA" userId="c8cecc876f669b95" providerId="LiveId" clId="{F32462CD-C676-4A62-B4EE-002EDEA83820}" dt="2024-06-10T14:55:26.567" v="1873" actId="403"/>
          <ac:spMkLst>
            <pc:docMk/>
            <pc:sldMk cId="2090999272" sldId="259"/>
            <ac:spMk id="2" creationId="{046AFA2E-8C53-51E5-8139-911DCE1D235C}"/>
          </ac:spMkLst>
        </pc:spChg>
        <pc:spChg chg="mod">
          <ac:chgData name="KOLLURI GEETHIKA" userId="c8cecc876f669b95" providerId="LiveId" clId="{F32462CD-C676-4A62-B4EE-002EDEA83820}" dt="2024-06-10T14:08:03.094" v="412" actId="27636"/>
          <ac:spMkLst>
            <pc:docMk/>
            <pc:sldMk cId="2090999272" sldId="259"/>
            <ac:spMk id="3" creationId="{26A996B7-C241-466D-A352-448B61B34492}"/>
          </ac:spMkLst>
        </pc:spChg>
      </pc:sldChg>
      <pc:sldChg chg="addSp modSp del mod">
        <pc:chgData name="KOLLURI GEETHIKA" userId="c8cecc876f669b95" providerId="LiveId" clId="{F32462CD-C676-4A62-B4EE-002EDEA83820}" dt="2024-06-10T15:05:08.519" v="2442" actId="47"/>
        <pc:sldMkLst>
          <pc:docMk/>
          <pc:sldMk cId="2437346658" sldId="261"/>
        </pc:sldMkLst>
        <pc:spChg chg="mod">
          <ac:chgData name="KOLLURI GEETHIKA" userId="c8cecc876f669b95" providerId="LiveId" clId="{F32462CD-C676-4A62-B4EE-002EDEA83820}" dt="2024-06-10T14:54:27.682" v="1836" actId="20577"/>
          <ac:spMkLst>
            <pc:docMk/>
            <pc:sldMk cId="2437346658" sldId="261"/>
            <ac:spMk id="2" creationId="{E0E15C45-D7DA-AB97-4F1E-D59AD3BF55A5}"/>
          </ac:spMkLst>
        </pc:spChg>
        <pc:spChg chg="mod">
          <ac:chgData name="KOLLURI GEETHIKA" userId="c8cecc876f669b95" providerId="LiveId" clId="{F32462CD-C676-4A62-B4EE-002EDEA83820}" dt="2024-06-10T14:34:12.883" v="1212" actId="20577"/>
          <ac:spMkLst>
            <pc:docMk/>
            <pc:sldMk cId="2437346658" sldId="261"/>
            <ac:spMk id="3" creationId="{0094A061-BCB6-AAFD-F075-EDFBEE158858}"/>
          </ac:spMkLst>
        </pc:spChg>
        <pc:spChg chg="add mod">
          <ac:chgData name="KOLLURI GEETHIKA" userId="c8cecc876f669b95" providerId="LiveId" clId="{F32462CD-C676-4A62-B4EE-002EDEA83820}" dt="2024-06-10T14:38:17.102" v="1241"/>
          <ac:spMkLst>
            <pc:docMk/>
            <pc:sldMk cId="2437346658" sldId="261"/>
            <ac:spMk id="8" creationId="{658D6BD3-10E5-A514-62E4-9DE403677AAD}"/>
          </ac:spMkLst>
        </pc:spChg>
        <pc:picChg chg="mod">
          <ac:chgData name="KOLLURI GEETHIKA" userId="c8cecc876f669b95" providerId="LiveId" clId="{F32462CD-C676-4A62-B4EE-002EDEA83820}" dt="2024-06-10T14:39:11.909" v="1249" actId="1076"/>
          <ac:picMkLst>
            <pc:docMk/>
            <pc:sldMk cId="2437346658" sldId="261"/>
            <ac:picMk id="4" creationId="{29E5F091-9FB3-EC6F-B3A9-C5281C20944A}"/>
          </ac:picMkLst>
        </pc:picChg>
        <pc:picChg chg="mod">
          <ac:chgData name="KOLLURI GEETHIKA" userId="c8cecc876f669b95" providerId="LiveId" clId="{F32462CD-C676-4A62-B4EE-002EDEA83820}" dt="2024-06-10T14:31:23.799" v="1066" actId="1076"/>
          <ac:picMkLst>
            <pc:docMk/>
            <pc:sldMk cId="2437346658" sldId="261"/>
            <ac:picMk id="5" creationId="{43E0B7D4-B3E0-A306-417C-057B6280D364}"/>
          </ac:picMkLst>
        </pc:picChg>
        <pc:picChg chg="mod">
          <ac:chgData name="KOLLURI GEETHIKA" userId="c8cecc876f669b95" providerId="LiveId" clId="{F32462CD-C676-4A62-B4EE-002EDEA83820}" dt="2024-06-10T14:31:27.659" v="1067" actId="1076"/>
          <ac:picMkLst>
            <pc:docMk/>
            <pc:sldMk cId="2437346658" sldId="261"/>
            <ac:picMk id="6" creationId="{B92F212F-DFBC-7C72-5DB0-23013966252D}"/>
          </ac:picMkLst>
        </pc:picChg>
        <pc:picChg chg="mod">
          <ac:chgData name="KOLLURI GEETHIKA" userId="c8cecc876f669b95" providerId="LiveId" clId="{F32462CD-C676-4A62-B4EE-002EDEA83820}" dt="2024-06-10T14:31:31.722" v="1068" actId="1076"/>
          <ac:picMkLst>
            <pc:docMk/>
            <pc:sldMk cId="2437346658" sldId="261"/>
            <ac:picMk id="7" creationId="{6D8B07DF-3E4E-4C1A-2123-88B0A6E0AF75}"/>
          </ac:picMkLst>
        </pc:picChg>
      </pc:sldChg>
      <pc:sldChg chg="modSp mod">
        <pc:chgData name="KOLLURI GEETHIKA" userId="c8cecc876f669b95" providerId="LiveId" clId="{F32462CD-C676-4A62-B4EE-002EDEA83820}" dt="2024-06-10T14:55:07.372" v="1871" actId="403"/>
        <pc:sldMkLst>
          <pc:docMk/>
          <pc:sldMk cId="3030771431" sldId="262"/>
        </pc:sldMkLst>
        <pc:spChg chg="mod">
          <ac:chgData name="KOLLURI GEETHIKA" userId="c8cecc876f669b95" providerId="LiveId" clId="{F32462CD-C676-4A62-B4EE-002EDEA83820}" dt="2024-06-10T14:55:07.372" v="1871" actId="403"/>
          <ac:spMkLst>
            <pc:docMk/>
            <pc:sldMk cId="3030771431" sldId="262"/>
            <ac:spMk id="2" creationId="{C2955291-2067-32B1-0E94-0DAA8DEA92F0}"/>
          </ac:spMkLst>
        </pc:spChg>
        <pc:spChg chg="mod">
          <ac:chgData name="KOLLURI GEETHIKA" userId="c8cecc876f669b95" providerId="LiveId" clId="{F32462CD-C676-4A62-B4EE-002EDEA83820}" dt="2024-06-10T14:35:46.736" v="1222" actId="20577"/>
          <ac:spMkLst>
            <pc:docMk/>
            <pc:sldMk cId="3030771431" sldId="262"/>
            <ac:spMk id="3" creationId="{885254BF-3778-56C1-5B4B-4029B0890B1A}"/>
          </ac:spMkLst>
        </pc:spChg>
      </pc:sldChg>
      <pc:sldChg chg="modSp mod">
        <pc:chgData name="KOLLURI GEETHIKA" userId="c8cecc876f669b95" providerId="LiveId" clId="{F32462CD-C676-4A62-B4EE-002EDEA83820}" dt="2024-06-10T14:29:12.439" v="1049" actId="27636"/>
        <pc:sldMkLst>
          <pc:docMk/>
          <pc:sldMk cId="2859211966" sldId="263"/>
        </pc:sldMkLst>
        <pc:spChg chg="mod">
          <ac:chgData name="KOLLURI GEETHIKA" userId="c8cecc876f669b95" providerId="LiveId" clId="{F32462CD-C676-4A62-B4EE-002EDEA83820}" dt="2024-06-10T14:27:06.931" v="1000" actId="1076"/>
          <ac:spMkLst>
            <pc:docMk/>
            <pc:sldMk cId="2859211966" sldId="263"/>
            <ac:spMk id="2" creationId="{EF996794-4F18-1FDE-CE5B-0D5E2942CB36}"/>
          </ac:spMkLst>
        </pc:spChg>
        <pc:spChg chg="mod">
          <ac:chgData name="KOLLURI GEETHIKA" userId="c8cecc876f669b95" providerId="LiveId" clId="{F32462CD-C676-4A62-B4EE-002EDEA83820}" dt="2024-06-10T14:29:12.439" v="1049" actId="27636"/>
          <ac:spMkLst>
            <pc:docMk/>
            <pc:sldMk cId="2859211966" sldId="263"/>
            <ac:spMk id="3" creationId="{99ADF55B-4F24-0BDB-0E66-D42A034D1605}"/>
          </ac:spMkLst>
        </pc:spChg>
      </pc:sldChg>
      <pc:sldChg chg="modSp mod">
        <pc:chgData name="KOLLURI GEETHIKA" userId="c8cecc876f669b95" providerId="LiveId" clId="{F32462CD-C676-4A62-B4EE-002EDEA83820}" dt="2024-06-10T15:09:37.294" v="2510" actId="14100"/>
        <pc:sldMkLst>
          <pc:docMk/>
          <pc:sldMk cId="3477901477" sldId="264"/>
        </pc:sldMkLst>
        <pc:spChg chg="mod">
          <ac:chgData name="KOLLURI GEETHIKA" userId="c8cecc876f669b95" providerId="LiveId" clId="{F32462CD-C676-4A62-B4EE-002EDEA83820}" dt="2024-06-10T15:09:30.728" v="2508" actId="6549"/>
          <ac:spMkLst>
            <pc:docMk/>
            <pc:sldMk cId="3477901477" sldId="264"/>
            <ac:spMk id="2" creationId="{1DB9439E-1886-3E65-71E1-866DF41B1487}"/>
          </ac:spMkLst>
        </pc:spChg>
        <pc:graphicFrameChg chg="mod modGraphic">
          <ac:chgData name="KOLLURI GEETHIKA" userId="c8cecc876f669b95" providerId="LiveId" clId="{F32462CD-C676-4A62-B4EE-002EDEA83820}" dt="2024-06-10T15:09:37.294" v="2510" actId="14100"/>
          <ac:graphicFrameMkLst>
            <pc:docMk/>
            <pc:sldMk cId="3477901477" sldId="264"/>
            <ac:graphicFrameMk id="15" creationId="{736CE791-87B2-B953-AA24-2B45275C8898}"/>
          </ac:graphicFrameMkLst>
        </pc:graphicFrameChg>
      </pc:sldChg>
      <pc:sldChg chg="modSp mod ord">
        <pc:chgData name="KOLLURI GEETHIKA" userId="c8cecc876f669b95" providerId="LiveId" clId="{F32462CD-C676-4A62-B4EE-002EDEA83820}" dt="2024-06-10T14:55:49.359" v="1876" actId="403"/>
        <pc:sldMkLst>
          <pc:docMk/>
          <pc:sldMk cId="1590319965" sldId="265"/>
        </pc:sldMkLst>
        <pc:spChg chg="mod">
          <ac:chgData name="KOLLURI GEETHIKA" userId="c8cecc876f669b95" providerId="LiveId" clId="{F32462CD-C676-4A62-B4EE-002EDEA83820}" dt="2024-06-10T14:55:49.359" v="1876" actId="403"/>
          <ac:spMkLst>
            <pc:docMk/>
            <pc:sldMk cId="1590319965" sldId="265"/>
            <ac:spMk id="2" creationId="{1398A7F3-9523-8538-4C02-54B0A36F3882}"/>
          </ac:spMkLst>
        </pc:spChg>
        <pc:spChg chg="mod">
          <ac:chgData name="KOLLURI GEETHIKA" userId="c8cecc876f669b95" providerId="LiveId" clId="{F32462CD-C676-4A62-B4EE-002EDEA83820}" dt="2024-06-10T14:08:02.953" v="409"/>
          <ac:spMkLst>
            <pc:docMk/>
            <pc:sldMk cId="1590319965" sldId="265"/>
            <ac:spMk id="3" creationId="{CD59A805-67BA-7F54-E14B-0F1230D4567C}"/>
          </ac:spMkLst>
        </pc:spChg>
      </pc:sldChg>
      <pc:sldChg chg="modSp new mod">
        <pc:chgData name="KOLLURI GEETHIKA" userId="c8cecc876f669b95" providerId="LiveId" clId="{F32462CD-C676-4A62-B4EE-002EDEA83820}" dt="2024-06-10T14:56:56.935" v="1887" actId="403"/>
        <pc:sldMkLst>
          <pc:docMk/>
          <pc:sldMk cId="3913436978" sldId="266"/>
        </pc:sldMkLst>
        <pc:spChg chg="mod">
          <ac:chgData name="KOLLURI GEETHIKA" userId="c8cecc876f669b95" providerId="LiveId" clId="{F32462CD-C676-4A62-B4EE-002EDEA83820}" dt="2024-06-10T14:56:56.935" v="1887" actId="403"/>
          <ac:spMkLst>
            <pc:docMk/>
            <pc:sldMk cId="3913436978" sldId="266"/>
            <ac:spMk id="2" creationId="{391C1DA2-A083-B362-4C1E-4C1CBF3C5E32}"/>
          </ac:spMkLst>
        </pc:spChg>
        <pc:spChg chg="mod">
          <ac:chgData name="KOLLURI GEETHIKA" userId="c8cecc876f669b95" providerId="LiveId" clId="{F32462CD-C676-4A62-B4EE-002EDEA83820}" dt="2024-06-10T14:08:03.094" v="414" actId="27636"/>
          <ac:spMkLst>
            <pc:docMk/>
            <pc:sldMk cId="3913436978" sldId="266"/>
            <ac:spMk id="3" creationId="{484E6500-6423-1415-D889-C188A105D3FE}"/>
          </ac:spMkLst>
        </pc:spChg>
      </pc:sldChg>
      <pc:sldChg chg="modSp new mod">
        <pc:chgData name="KOLLURI GEETHIKA" userId="c8cecc876f669b95" providerId="LiveId" clId="{F32462CD-C676-4A62-B4EE-002EDEA83820}" dt="2024-06-10T14:57:07.618" v="1889" actId="403"/>
        <pc:sldMkLst>
          <pc:docMk/>
          <pc:sldMk cId="2369511662" sldId="267"/>
        </pc:sldMkLst>
        <pc:spChg chg="mod">
          <ac:chgData name="KOLLURI GEETHIKA" userId="c8cecc876f669b95" providerId="LiveId" clId="{F32462CD-C676-4A62-B4EE-002EDEA83820}" dt="2024-06-10T14:57:07.618" v="1889" actId="403"/>
          <ac:spMkLst>
            <pc:docMk/>
            <pc:sldMk cId="2369511662" sldId="267"/>
            <ac:spMk id="2" creationId="{11B781BE-A84F-C294-DCD5-F6D8FC63CAC6}"/>
          </ac:spMkLst>
        </pc:spChg>
        <pc:spChg chg="mod">
          <ac:chgData name="KOLLURI GEETHIKA" userId="c8cecc876f669b95" providerId="LiveId" clId="{F32462CD-C676-4A62-B4EE-002EDEA83820}" dt="2024-06-10T14:08:03.109" v="415" actId="27636"/>
          <ac:spMkLst>
            <pc:docMk/>
            <pc:sldMk cId="2369511662" sldId="267"/>
            <ac:spMk id="3" creationId="{1B1B3145-1080-173D-C5DB-8F89EE4B69EF}"/>
          </ac:spMkLst>
        </pc:spChg>
      </pc:sldChg>
      <pc:sldChg chg="modSp new mod">
        <pc:chgData name="KOLLURI GEETHIKA" userId="c8cecc876f669b95" providerId="LiveId" clId="{F32462CD-C676-4A62-B4EE-002EDEA83820}" dt="2024-06-10T14:57:21.799" v="1892" actId="403"/>
        <pc:sldMkLst>
          <pc:docMk/>
          <pc:sldMk cId="2985209875" sldId="268"/>
        </pc:sldMkLst>
        <pc:spChg chg="mod">
          <ac:chgData name="KOLLURI GEETHIKA" userId="c8cecc876f669b95" providerId="LiveId" clId="{F32462CD-C676-4A62-B4EE-002EDEA83820}" dt="2024-06-10T14:57:21.799" v="1892" actId="403"/>
          <ac:spMkLst>
            <pc:docMk/>
            <pc:sldMk cId="2985209875" sldId="268"/>
            <ac:spMk id="2" creationId="{E95B228F-3D46-9758-F17D-230779848A57}"/>
          </ac:spMkLst>
        </pc:spChg>
        <pc:spChg chg="mod">
          <ac:chgData name="KOLLURI GEETHIKA" userId="c8cecc876f669b95" providerId="LiveId" clId="{F32462CD-C676-4A62-B4EE-002EDEA83820}" dt="2024-06-10T14:08:03.109" v="417" actId="27636"/>
          <ac:spMkLst>
            <pc:docMk/>
            <pc:sldMk cId="2985209875" sldId="268"/>
            <ac:spMk id="3" creationId="{EE027C2E-0E71-42D8-19CD-A36823A10CA2}"/>
          </ac:spMkLst>
        </pc:spChg>
      </pc:sldChg>
      <pc:sldChg chg="addSp delSp modSp new mod ord">
        <pc:chgData name="KOLLURI GEETHIKA" userId="c8cecc876f669b95" providerId="LiveId" clId="{F32462CD-C676-4A62-B4EE-002EDEA83820}" dt="2024-06-10T15:09:17.745" v="2507" actId="14100"/>
        <pc:sldMkLst>
          <pc:docMk/>
          <pc:sldMk cId="1678635637" sldId="269"/>
        </pc:sldMkLst>
        <pc:spChg chg="mod">
          <ac:chgData name="KOLLURI GEETHIKA" userId="c8cecc876f669b95" providerId="LiveId" clId="{F32462CD-C676-4A62-B4EE-002EDEA83820}" dt="2024-06-10T14:56:08.154" v="1879" actId="403"/>
          <ac:spMkLst>
            <pc:docMk/>
            <pc:sldMk cId="1678635637" sldId="269"/>
            <ac:spMk id="2" creationId="{13219FE8-45CE-7A81-9243-DCEBA01F200B}"/>
          </ac:spMkLst>
        </pc:spChg>
        <pc:spChg chg="del">
          <ac:chgData name="KOLLURI GEETHIKA" userId="c8cecc876f669b95" providerId="LiveId" clId="{F32462CD-C676-4A62-B4EE-002EDEA83820}" dt="2024-06-10T13:51:51.118" v="262" actId="931"/>
          <ac:spMkLst>
            <pc:docMk/>
            <pc:sldMk cId="1678635637" sldId="269"/>
            <ac:spMk id="3" creationId="{66F95FDD-2D88-2403-869E-07A268914F37}"/>
          </ac:spMkLst>
        </pc:spChg>
        <pc:picChg chg="add mod">
          <ac:chgData name="KOLLURI GEETHIKA" userId="c8cecc876f669b95" providerId="LiveId" clId="{F32462CD-C676-4A62-B4EE-002EDEA83820}" dt="2024-06-10T14:14:11.070" v="469" actId="1076"/>
          <ac:picMkLst>
            <pc:docMk/>
            <pc:sldMk cId="1678635637" sldId="269"/>
            <ac:picMk id="5" creationId="{3F196607-DD90-C189-1BB1-BF962462F58E}"/>
          </ac:picMkLst>
        </pc:picChg>
        <pc:picChg chg="add mod">
          <ac:chgData name="KOLLURI GEETHIKA" userId="c8cecc876f669b95" providerId="LiveId" clId="{F32462CD-C676-4A62-B4EE-002EDEA83820}" dt="2024-06-10T15:09:17.745" v="2507" actId="14100"/>
          <ac:picMkLst>
            <pc:docMk/>
            <pc:sldMk cId="1678635637" sldId="269"/>
            <ac:picMk id="7" creationId="{9507320A-DCF8-F5E9-7E76-FB6A5BA79C6D}"/>
          </ac:picMkLst>
        </pc:picChg>
      </pc:sldChg>
      <pc:sldChg chg="new del">
        <pc:chgData name="KOLLURI GEETHIKA" userId="c8cecc876f669b95" providerId="LiveId" clId="{F32462CD-C676-4A62-B4EE-002EDEA83820}" dt="2024-06-10T14:18:09.398" v="500" actId="47"/>
        <pc:sldMkLst>
          <pc:docMk/>
          <pc:sldMk cId="2007294943" sldId="270"/>
        </pc:sldMkLst>
      </pc:sldChg>
      <pc:sldChg chg="addSp delSp modSp new mod ord">
        <pc:chgData name="KOLLURI GEETHIKA" userId="c8cecc876f669b95" providerId="LiveId" clId="{F32462CD-C676-4A62-B4EE-002EDEA83820}" dt="2024-06-10T15:08:20.562" v="2504" actId="20577"/>
        <pc:sldMkLst>
          <pc:docMk/>
          <pc:sldMk cId="2992065962" sldId="270"/>
        </pc:sldMkLst>
        <pc:spChg chg="mod">
          <ac:chgData name="KOLLURI GEETHIKA" userId="c8cecc876f669b95" providerId="LiveId" clId="{F32462CD-C676-4A62-B4EE-002EDEA83820}" dt="2024-06-10T14:58:03.845" v="1902" actId="20577"/>
          <ac:spMkLst>
            <pc:docMk/>
            <pc:sldMk cId="2992065962" sldId="270"/>
            <ac:spMk id="2" creationId="{0B21AD30-7337-C64C-7179-40A6EAE1D056}"/>
          </ac:spMkLst>
        </pc:spChg>
        <pc:spChg chg="del mod">
          <ac:chgData name="KOLLURI GEETHIKA" userId="c8cecc876f669b95" providerId="LiveId" clId="{F32462CD-C676-4A62-B4EE-002EDEA83820}" dt="2024-06-10T14:37:29.470" v="1231"/>
          <ac:spMkLst>
            <pc:docMk/>
            <pc:sldMk cId="2992065962" sldId="270"/>
            <ac:spMk id="3" creationId="{72D410BD-46A7-EC83-4492-F1FAA6837BCF}"/>
          </ac:spMkLst>
        </pc:spChg>
        <pc:spChg chg="add del mod">
          <ac:chgData name="KOLLURI GEETHIKA" userId="c8cecc876f669b95" providerId="LiveId" clId="{F32462CD-C676-4A62-B4EE-002EDEA83820}" dt="2024-06-10T14:37:50.897" v="1239" actId="478"/>
          <ac:spMkLst>
            <pc:docMk/>
            <pc:sldMk cId="2992065962" sldId="270"/>
            <ac:spMk id="4" creationId="{21DAC22C-C7C9-038B-1A1D-39770ED116AD}"/>
          </ac:spMkLst>
        </pc:spChg>
        <pc:spChg chg="add del mod">
          <ac:chgData name="KOLLURI GEETHIKA" userId="c8cecc876f669b95" providerId="LiveId" clId="{F32462CD-C676-4A62-B4EE-002EDEA83820}" dt="2024-06-10T14:38:29.911" v="1242"/>
          <ac:spMkLst>
            <pc:docMk/>
            <pc:sldMk cId="2992065962" sldId="270"/>
            <ac:spMk id="6" creationId="{ECC74119-6BC8-4EB3-BCF5-609BFB9527E3}"/>
          </ac:spMkLst>
        </pc:spChg>
        <pc:spChg chg="add del mod">
          <ac:chgData name="KOLLURI GEETHIKA" userId="c8cecc876f669b95" providerId="LiveId" clId="{F32462CD-C676-4A62-B4EE-002EDEA83820}" dt="2024-06-10T14:38:32.631" v="1244" actId="478"/>
          <ac:spMkLst>
            <pc:docMk/>
            <pc:sldMk cId="2992065962" sldId="270"/>
            <ac:spMk id="7" creationId="{8D15E06D-8972-7E33-5A69-9CB2D5234334}"/>
          </ac:spMkLst>
        </pc:spChg>
        <pc:spChg chg="add del mod">
          <ac:chgData name="KOLLURI GEETHIKA" userId="c8cecc876f669b95" providerId="LiveId" clId="{F32462CD-C676-4A62-B4EE-002EDEA83820}" dt="2024-06-10T14:39:20.186" v="1250"/>
          <ac:spMkLst>
            <pc:docMk/>
            <pc:sldMk cId="2992065962" sldId="270"/>
            <ac:spMk id="9" creationId="{F1DDB79F-595C-0458-FFE6-F60DDCA8D45C}"/>
          </ac:spMkLst>
        </pc:spChg>
        <pc:spChg chg="add del mod">
          <ac:chgData name="KOLLURI GEETHIKA" userId="c8cecc876f669b95" providerId="LiveId" clId="{F32462CD-C676-4A62-B4EE-002EDEA83820}" dt="2024-06-10T14:43:04.339" v="1283" actId="478"/>
          <ac:spMkLst>
            <pc:docMk/>
            <pc:sldMk cId="2992065962" sldId="270"/>
            <ac:spMk id="15" creationId="{6AC7AF78-67CD-9D3D-8050-F04FA60AE1B1}"/>
          </ac:spMkLst>
        </pc:spChg>
        <pc:spChg chg="add mod">
          <ac:chgData name="KOLLURI GEETHIKA" userId="c8cecc876f669b95" providerId="LiveId" clId="{F32462CD-C676-4A62-B4EE-002EDEA83820}" dt="2024-06-10T15:08:20.562" v="2504" actId="20577"/>
          <ac:spMkLst>
            <pc:docMk/>
            <pc:sldMk cId="2992065962" sldId="270"/>
            <ac:spMk id="17" creationId="{83FB6D48-6C31-F7FD-684C-7CE5757A0705}"/>
          </ac:spMkLst>
        </pc:spChg>
        <pc:spChg chg="add del mod">
          <ac:chgData name="KOLLURI GEETHIKA" userId="c8cecc876f669b95" providerId="LiveId" clId="{F32462CD-C676-4A62-B4EE-002EDEA83820}" dt="2024-06-10T14:47:48.526" v="1609" actId="478"/>
          <ac:spMkLst>
            <pc:docMk/>
            <pc:sldMk cId="2992065962" sldId="270"/>
            <ac:spMk id="19" creationId="{DF072822-A253-15F6-BFD2-8A6388D97948}"/>
          </ac:spMkLst>
        </pc:spChg>
        <pc:picChg chg="add mod">
          <ac:chgData name="KOLLURI GEETHIKA" userId="c8cecc876f669b95" providerId="LiveId" clId="{F32462CD-C676-4A62-B4EE-002EDEA83820}" dt="2024-06-10T14:42:45.973" v="1269" actId="1076"/>
          <ac:picMkLst>
            <pc:docMk/>
            <pc:sldMk cId="2992065962" sldId="270"/>
            <ac:picMk id="10" creationId="{C110BE2D-CABC-96C9-CA7D-5102710FDFD4}"/>
          </ac:picMkLst>
        </pc:picChg>
        <pc:picChg chg="add mod">
          <ac:chgData name="KOLLURI GEETHIKA" userId="c8cecc876f669b95" providerId="LiveId" clId="{F32462CD-C676-4A62-B4EE-002EDEA83820}" dt="2024-06-10T15:05:41.728" v="2446" actId="1076"/>
          <ac:picMkLst>
            <pc:docMk/>
            <pc:sldMk cId="2992065962" sldId="270"/>
            <ac:picMk id="11" creationId="{27C12CCA-364A-88DF-80C5-2F061C0B40B8}"/>
          </ac:picMkLst>
        </pc:picChg>
        <pc:picChg chg="add mod">
          <ac:chgData name="KOLLURI GEETHIKA" userId="c8cecc876f669b95" providerId="LiveId" clId="{F32462CD-C676-4A62-B4EE-002EDEA83820}" dt="2024-06-10T15:06:17.201" v="2473" actId="1076"/>
          <ac:picMkLst>
            <pc:docMk/>
            <pc:sldMk cId="2992065962" sldId="270"/>
            <ac:picMk id="12" creationId="{E84358D5-03F9-2403-2925-F27975367C71}"/>
          </ac:picMkLst>
        </pc:picChg>
        <pc:picChg chg="add mod">
          <ac:chgData name="KOLLURI GEETHIKA" userId="c8cecc876f669b95" providerId="LiveId" clId="{F32462CD-C676-4A62-B4EE-002EDEA83820}" dt="2024-06-10T15:06:01.778" v="2467" actId="1076"/>
          <ac:picMkLst>
            <pc:docMk/>
            <pc:sldMk cId="2992065962" sldId="270"/>
            <ac:picMk id="13" creationId="{85810463-0A5E-7DF7-9350-FC0298931582}"/>
          </ac:picMkLst>
        </pc:picChg>
      </pc:sldChg>
      <pc:sldChg chg="modSp new del mod">
        <pc:chgData name="KOLLURI GEETHIKA" userId="c8cecc876f669b95" providerId="LiveId" clId="{F32462CD-C676-4A62-B4EE-002EDEA83820}" dt="2024-06-10T14:20:19.342" v="532" actId="47"/>
        <pc:sldMkLst>
          <pc:docMk/>
          <pc:sldMk cId="3247591359" sldId="270"/>
        </pc:sldMkLst>
        <pc:spChg chg="mod">
          <ac:chgData name="KOLLURI GEETHIKA" userId="c8cecc876f669b95" providerId="LiveId" clId="{F32462CD-C676-4A62-B4EE-002EDEA83820}" dt="2024-06-10T14:19:45.910" v="531" actId="20577"/>
          <ac:spMkLst>
            <pc:docMk/>
            <pc:sldMk cId="3247591359" sldId="270"/>
            <ac:spMk id="2" creationId="{B03DF873-0569-E77D-9944-FA2A41E9B58F}"/>
          </ac:spMkLst>
        </pc:spChg>
      </pc:sldChg>
      <pc:sldChg chg="new del">
        <pc:chgData name="KOLLURI GEETHIKA" userId="c8cecc876f669b95" providerId="LiveId" clId="{F32462CD-C676-4A62-B4EE-002EDEA83820}" dt="2024-06-10T14:18:27.987" v="502" actId="47"/>
        <pc:sldMkLst>
          <pc:docMk/>
          <pc:sldMk cId="4158285836" sldId="270"/>
        </pc:sldMkLst>
      </pc:sldChg>
      <pc:sldChg chg="modSp new del mod">
        <pc:chgData name="KOLLURI GEETHIKA" userId="c8cecc876f669b95" providerId="LiveId" clId="{F32462CD-C676-4A62-B4EE-002EDEA83820}" dt="2024-06-10T14:21:07.380" v="543" actId="47"/>
        <pc:sldMkLst>
          <pc:docMk/>
          <pc:sldMk cId="4278506586" sldId="270"/>
        </pc:sldMkLst>
        <pc:spChg chg="mod">
          <ac:chgData name="KOLLURI GEETHIKA" userId="c8cecc876f669b95" providerId="LiveId" clId="{F32462CD-C676-4A62-B4EE-002EDEA83820}" dt="2024-06-10T14:21:00.295" v="542" actId="27636"/>
          <ac:spMkLst>
            <pc:docMk/>
            <pc:sldMk cId="4278506586" sldId="270"/>
            <ac:spMk id="2" creationId="{84817A78-1D9A-DE9F-2840-46C4DFA6D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6AE2-83DB-4C17-BAAD-DBB260B378AB}"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98CCD-933F-4CE9-98D7-5E60FC15C6A8}" type="slidenum">
              <a:rPr lang="en-IN" smtClean="0"/>
              <a:t>‹#›</a:t>
            </a:fld>
            <a:endParaRPr lang="en-IN"/>
          </a:p>
        </p:txBody>
      </p:sp>
    </p:spTree>
    <p:extLst>
      <p:ext uri="{BB962C8B-B14F-4D97-AF65-F5344CB8AC3E}">
        <p14:creationId xmlns:p14="http://schemas.microsoft.com/office/powerpoint/2010/main" val="255744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2</a:t>
            </a:fld>
            <a:endParaRPr lang="en-IN"/>
          </a:p>
        </p:txBody>
      </p:sp>
    </p:spTree>
    <p:extLst>
      <p:ext uri="{BB962C8B-B14F-4D97-AF65-F5344CB8AC3E}">
        <p14:creationId xmlns:p14="http://schemas.microsoft.com/office/powerpoint/2010/main" val="2536226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98CCD-933F-4CE9-98D7-5E60FC15C6A8}" type="slidenum">
              <a:rPr lang="en-IN" smtClean="0"/>
              <a:t>7</a:t>
            </a:fld>
            <a:endParaRPr lang="en-IN"/>
          </a:p>
        </p:txBody>
      </p:sp>
    </p:spTree>
    <p:extLst>
      <p:ext uri="{BB962C8B-B14F-4D97-AF65-F5344CB8AC3E}">
        <p14:creationId xmlns:p14="http://schemas.microsoft.com/office/powerpoint/2010/main" val="21433107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51482A4-4FFD-47D8-BF86-9A404B001E5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5594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818323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0275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5186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031052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54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31212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2280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38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2549194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1C5325-2BD6-47E4-ACEA-C1D3534AB16A}" type="datetimeFigureOut">
              <a:rPr lang="en-IN" smtClean="0"/>
              <a:t>10-06-2024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7943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1961648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C5325-2BD6-47E4-ACEA-C1D3534AB16A}" type="datetimeFigureOut">
              <a:rPr lang="en-IN" smtClean="0"/>
              <a:t>10-06-2024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1482A4-4FFD-47D8-BF86-9A404B001E5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56867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C5325-2BD6-47E4-ACEA-C1D3534AB16A}" type="datetimeFigureOut">
              <a:rPr lang="en-IN" smtClean="0"/>
              <a:t>10-06-2024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1482A4-4FFD-47D8-BF86-9A404B001E5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160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C5325-2BD6-47E4-ACEA-C1D3534AB16A}" type="datetimeFigureOut">
              <a:rPr lang="en-IN" smtClean="0"/>
              <a:t>10-06-2024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3394673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434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1C5325-2BD6-47E4-ACEA-C1D3534AB16A}" type="datetimeFigureOut">
              <a:rPr lang="en-IN" smtClean="0"/>
              <a:t>10-06-2024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51482A4-4FFD-47D8-BF86-9A404B001E56}" type="slidenum">
              <a:rPr lang="en-IN" smtClean="0"/>
              <a:t>‹#›</a:t>
            </a:fld>
            <a:endParaRPr lang="en-IN"/>
          </a:p>
        </p:txBody>
      </p:sp>
    </p:spTree>
    <p:extLst>
      <p:ext uri="{BB962C8B-B14F-4D97-AF65-F5344CB8AC3E}">
        <p14:creationId xmlns:p14="http://schemas.microsoft.com/office/powerpoint/2010/main" val="428500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C5325-2BD6-47E4-ACEA-C1D3534AB16A}" type="datetimeFigureOut">
              <a:rPr lang="en-IN" smtClean="0"/>
              <a:t>10-06-2024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1482A4-4FFD-47D8-BF86-9A404B001E56}" type="slidenum">
              <a:rPr lang="en-IN" smtClean="0"/>
              <a:t>‹#›</a:t>
            </a:fld>
            <a:endParaRPr lang="en-IN"/>
          </a:p>
        </p:txBody>
      </p:sp>
    </p:spTree>
    <p:extLst>
      <p:ext uri="{BB962C8B-B14F-4D97-AF65-F5344CB8AC3E}">
        <p14:creationId xmlns:p14="http://schemas.microsoft.com/office/powerpoint/2010/main" val="3045880915"/>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 id="2147483798" r:id="rId13"/>
    <p:sldLayoutId id="2147483799" r:id="rId14"/>
    <p:sldLayoutId id="2147483800" r:id="rId15"/>
    <p:sldLayoutId id="2147483801" r:id="rId16"/>
    <p:sldLayoutId id="214748380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FBE5E-DA86-0E79-EBAA-36CF72D08DF9}"/>
              </a:ext>
            </a:extLst>
          </p:cNvPr>
          <p:cNvSpPr>
            <a:spLocks noGrp="1"/>
          </p:cNvSpPr>
          <p:nvPr>
            <p:ph type="ctrTitle"/>
          </p:nvPr>
        </p:nvSpPr>
        <p:spPr/>
        <p:txBody>
          <a:bodyPr/>
          <a:lstStyle/>
          <a:p>
            <a:r>
              <a:rPr lang="en-US" b="1"/>
              <a:t>K.V.S GEETHIKA</a:t>
            </a:r>
            <a:endParaRPr lang="en-IN" b="1" dirty="0"/>
          </a:p>
        </p:txBody>
      </p:sp>
      <p:sp>
        <p:nvSpPr>
          <p:cNvPr id="3" name="Subtitle 2">
            <a:extLst>
              <a:ext uri="{FF2B5EF4-FFF2-40B4-BE49-F238E27FC236}">
                <a16:creationId xmlns:a16="http://schemas.microsoft.com/office/drawing/2014/main" id="{37C8D3A9-6361-C4EB-F0AF-BFCF7415F42B}"/>
              </a:ext>
            </a:extLst>
          </p:cNvPr>
          <p:cNvSpPr>
            <a:spLocks noGrp="1"/>
          </p:cNvSpPr>
          <p:nvPr>
            <p:ph type="subTitle" idx="1"/>
          </p:nvPr>
        </p:nvSpPr>
        <p:spPr>
          <a:xfrm>
            <a:off x="0" y="3602038"/>
            <a:ext cx="15076714" cy="1515533"/>
          </a:xfrm>
        </p:spPr>
        <p:txBody>
          <a:bodyPr>
            <a:normAutofit/>
          </a:bodyPr>
          <a:lstStyle/>
          <a:p>
            <a:r>
              <a:rPr lang="en-US" sz="4800" dirty="0"/>
              <a:t>FINAL PROJECT</a:t>
            </a:r>
            <a:endParaRPr lang="en-IN" sz="4800" dirty="0"/>
          </a:p>
        </p:txBody>
      </p:sp>
    </p:spTree>
    <p:extLst>
      <p:ext uri="{BB962C8B-B14F-4D97-AF65-F5344CB8AC3E}">
        <p14:creationId xmlns:p14="http://schemas.microsoft.com/office/powerpoint/2010/main" val="3452956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9439E-1886-3E65-71E1-866DF41B1487}"/>
              </a:ext>
            </a:extLst>
          </p:cNvPr>
          <p:cNvSpPr>
            <a:spLocks noGrp="1"/>
          </p:cNvSpPr>
          <p:nvPr>
            <p:ph type="title"/>
          </p:nvPr>
        </p:nvSpPr>
        <p:spPr>
          <a:xfrm>
            <a:off x="386940" y="-243069"/>
            <a:ext cx="10741307" cy="3402957"/>
          </a:xfrm>
        </p:spPr>
        <p:txBody>
          <a:bodyPr>
            <a:normAutofit/>
          </a:bodyPr>
          <a:lstStyle/>
          <a:p>
            <a:endParaRPr lang="en-IN" sz="4000" b="1" u="sng" dirty="0"/>
          </a:p>
        </p:txBody>
      </p:sp>
      <p:graphicFrame>
        <p:nvGraphicFramePr>
          <p:cNvPr id="15" name="Content Placeholder 14">
            <a:extLst>
              <a:ext uri="{FF2B5EF4-FFF2-40B4-BE49-F238E27FC236}">
                <a16:creationId xmlns:a16="http://schemas.microsoft.com/office/drawing/2014/main" id="{736CE791-87B2-B953-AA24-2B45275C8898}"/>
              </a:ext>
            </a:extLst>
          </p:cNvPr>
          <p:cNvGraphicFramePr>
            <a:graphicFrameLocks noGrp="1"/>
          </p:cNvGraphicFramePr>
          <p:nvPr>
            <p:ph idx="1"/>
            <p:extLst>
              <p:ext uri="{D42A27DB-BD31-4B8C-83A1-F6EECF244321}">
                <p14:modId xmlns:p14="http://schemas.microsoft.com/office/powerpoint/2010/main" val="757902816"/>
              </p:ext>
            </p:extLst>
          </p:nvPr>
        </p:nvGraphicFramePr>
        <p:xfrm>
          <a:off x="725346" y="1273215"/>
          <a:ext cx="10741307" cy="4925046"/>
        </p:xfrm>
        <a:graphic>
          <a:graphicData uri="http://schemas.openxmlformats.org/drawingml/2006/table">
            <a:tbl>
              <a:tblPr firstRow="1" bandRow="1">
                <a:tableStyleId>{073A0DAA-6AF3-43AB-8588-CEC1D06C72B9}</a:tableStyleId>
              </a:tblPr>
              <a:tblGrid>
                <a:gridCol w="5185458">
                  <a:extLst>
                    <a:ext uri="{9D8B030D-6E8A-4147-A177-3AD203B41FA5}">
                      <a16:colId xmlns:a16="http://schemas.microsoft.com/office/drawing/2014/main" val="297375467"/>
                    </a:ext>
                  </a:extLst>
                </a:gridCol>
                <a:gridCol w="5555849">
                  <a:extLst>
                    <a:ext uri="{9D8B030D-6E8A-4147-A177-3AD203B41FA5}">
                      <a16:colId xmlns:a16="http://schemas.microsoft.com/office/drawing/2014/main" val="1583381450"/>
                    </a:ext>
                  </a:extLst>
                </a:gridCol>
              </a:tblGrid>
              <a:tr h="1732514">
                <a:tc>
                  <a:txBody>
                    <a:bodyPr/>
                    <a:lstStyle/>
                    <a:p>
                      <a:r>
                        <a:rPr lang="en-US" sz="4800" dirty="0"/>
                        <a:t>    ADVANTAGES</a:t>
                      </a:r>
                      <a:endParaRPr lang="en-IN" sz="4800" dirty="0"/>
                    </a:p>
                  </a:txBody>
                  <a:tcPr/>
                </a:tc>
                <a:tc>
                  <a:txBody>
                    <a:bodyPr/>
                    <a:lstStyle/>
                    <a:p>
                      <a:r>
                        <a:rPr lang="en-US" sz="4800" dirty="0"/>
                        <a:t> DISADVANTAGES</a:t>
                      </a:r>
                      <a:endParaRPr lang="en-IN" sz="4800" dirty="0"/>
                    </a:p>
                  </a:txBody>
                  <a:tcPr/>
                </a:tc>
                <a:extLst>
                  <a:ext uri="{0D108BD9-81ED-4DB2-BD59-A6C34878D82A}">
                    <a16:rowId xmlns:a16="http://schemas.microsoft.com/office/drawing/2014/main" val="772557635"/>
                  </a:ext>
                </a:extLst>
              </a:tr>
              <a:tr h="616810">
                <a:tc>
                  <a:txBody>
                    <a:bodyPr/>
                    <a:lstStyle/>
                    <a:p>
                      <a:r>
                        <a:rPr lang="en-IN" sz="3200" dirty="0"/>
                        <a:t>Can monitor user activity</a:t>
                      </a:r>
                    </a:p>
                  </a:txBody>
                  <a:tcPr/>
                </a:tc>
                <a:tc>
                  <a:txBody>
                    <a:bodyPr/>
                    <a:lstStyle/>
                    <a:p>
                      <a:r>
                        <a:rPr lang="en-IN" sz="2800" dirty="0"/>
                        <a:t>Invasion of privacy</a:t>
                      </a:r>
                    </a:p>
                  </a:txBody>
                  <a:tcPr/>
                </a:tc>
                <a:extLst>
                  <a:ext uri="{0D108BD9-81ED-4DB2-BD59-A6C34878D82A}">
                    <a16:rowId xmlns:a16="http://schemas.microsoft.com/office/drawing/2014/main" val="3919487092"/>
                  </a:ext>
                </a:extLst>
              </a:tr>
              <a:tr h="551882">
                <a:tc>
                  <a:txBody>
                    <a:bodyPr/>
                    <a:lstStyle/>
                    <a:p>
                      <a:r>
                        <a:rPr lang="en-IN" sz="2800" dirty="0"/>
                        <a:t>Useful for parental control	</a:t>
                      </a:r>
                    </a:p>
                  </a:txBody>
                  <a:tcPr/>
                </a:tc>
                <a:tc>
                  <a:txBody>
                    <a:bodyPr/>
                    <a:lstStyle/>
                    <a:p>
                      <a:r>
                        <a:rPr lang="en-US" sz="2800" dirty="0"/>
                        <a:t>Can be used for malicious purposes</a:t>
                      </a:r>
                      <a:endParaRPr lang="en-IN" sz="2800" dirty="0"/>
                    </a:p>
                  </a:txBody>
                  <a:tcPr/>
                </a:tc>
                <a:extLst>
                  <a:ext uri="{0D108BD9-81ED-4DB2-BD59-A6C34878D82A}">
                    <a16:rowId xmlns:a16="http://schemas.microsoft.com/office/drawing/2014/main" val="417440351"/>
                  </a:ext>
                </a:extLst>
              </a:tr>
              <a:tr h="620686">
                <a:tc>
                  <a:txBody>
                    <a:bodyPr/>
                    <a:lstStyle/>
                    <a:p>
                      <a:r>
                        <a:rPr lang="en-US" sz="2800" dirty="0"/>
                        <a:t>Helps in recovering lost data</a:t>
                      </a:r>
                      <a:endParaRPr lang="en-IN" sz="2800" dirty="0"/>
                    </a:p>
                  </a:txBody>
                  <a:tcPr/>
                </a:tc>
                <a:tc>
                  <a:txBody>
                    <a:bodyPr/>
                    <a:lstStyle/>
                    <a:p>
                      <a:r>
                        <a:rPr lang="en-US" sz="2800" dirty="0"/>
                        <a:t>Can lead to identity theft</a:t>
                      </a:r>
                      <a:endParaRPr lang="en-IN" sz="2800" dirty="0"/>
                    </a:p>
                  </a:txBody>
                  <a:tcPr/>
                </a:tc>
                <a:extLst>
                  <a:ext uri="{0D108BD9-81ED-4DB2-BD59-A6C34878D82A}">
                    <a16:rowId xmlns:a16="http://schemas.microsoft.com/office/drawing/2014/main" val="1344812249"/>
                  </a:ext>
                </a:extLst>
              </a:tr>
              <a:tr h="701577">
                <a:tc>
                  <a:txBody>
                    <a:bodyPr/>
                    <a:lstStyle/>
                    <a:p>
                      <a:r>
                        <a:rPr lang="en-US" sz="2800" dirty="0"/>
                        <a:t>Can enhance security in workplaces</a:t>
                      </a:r>
                      <a:endParaRPr lang="en-IN" sz="2800" dirty="0"/>
                    </a:p>
                  </a:txBody>
                  <a:tcPr/>
                </a:tc>
                <a:tc>
                  <a:txBody>
                    <a:bodyPr/>
                    <a:lstStyle/>
                    <a:p>
                      <a:r>
                        <a:rPr lang="en-IN" sz="2800" dirty="0"/>
                        <a:t>Often illegal without consent</a:t>
                      </a:r>
                    </a:p>
                  </a:txBody>
                  <a:tcPr/>
                </a:tc>
                <a:extLst>
                  <a:ext uri="{0D108BD9-81ED-4DB2-BD59-A6C34878D82A}">
                    <a16:rowId xmlns:a16="http://schemas.microsoft.com/office/drawing/2014/main" val="3461490367"/>
                  </a:ext>
                </a:extLst>
              </a:tr>
              <a:tr h="701577">
                <a:tc>
                  <a:txBody>
                    <a:bodyPr/>
                    <a:lstStyle/>
                    <a:p>
                      <a:r>
                        <a:rPr lang="en-IN" sz="2800" dirty="0"/>
                        <a:t>Assists in employee monitoring</a:t>
                      </a:r>
                    </a:p>
                  </a:txBody>
                  <a:tcPr/>
                </a:tc>
                <a:tc>
                  <a:txBody>
                    <a:bodyPr/>
                    <a:lstStyle/>
                    <a:p>
                      <a:r>
                        <a:rPr lang="en-US" sz="2800" dirty="0"/>
                        <a:t>May be detected by antivirus software</a:t>
                      </a:r>
                      <a:endParaRPr lang="en-IN" sz="2800" dirty="0"/>
                    </a:p>
                  </a:txBody>
                  <a:tcPr/>
                </a:tc>
                <a:extLst>
                  <a:ext uri="{0D108BD9-81ED-4DB2-BD59-A6C34878D82A}">
                    <a16:rowId xmlns:a16="http://schemas.microsoft.com/office/drawing/2014/main" val="3792739934"/>
                  </a:ext>
                </a:extLst>
              </a:tr>
            </a:tbl>
          </a:graphicData>
        </a:graphic>
      </p:graphicFrame>
    </p:spTree>
    <p:extLst>
      <p:ext uri="{BB962C8B-B14F-4D97-AF65-F5344CB8AC3E}">
        <p14:creationId xmlns:p14="http://schemas.microsoft.com/office/powerpoint/2010/main" val="3477901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1DA2-A083-B362-4C1E-4C1CBF3C5E32}"/>
              </a:ext>
            </a:extLst>
          </p:cNvPr>
          <p:cNvSpPr>
            <a:spLocks noGrp="1"/>
          </p:cNvSpPr>
          <p:nvPr>
            <p:ph type="title"/>
          </p:nvPr>
        </p:nvSpPr>
        <p:spPr/>
        <p:txBody>
          <a:bodyPr>
            <a:normAutofit/>
          </a:bodyPr>
          <a:lstStyle/>
          <a:p>
            <a:r>
              <a:rPr lang="en-US" sz="6000" b="1" u="sng" dirty="0"/>
              <a:t>APPLICATIONS :-</a:t>
            </a:r>
            <a:endParaRPr lang="en-IN" sz="6000" b="1" u="sng" dirty="0"/>
          </a:p>
        </p:txBody>
      </p:sp>
      <p:sp>
        <p:nvSpPr>
          <p:cNvPr id="3" name="Content Placeholder 2">
            <a:extLst>
              <a:ext uri="{FF2B5EF4-FFF2-40B4-BE49-F238E27FC236}">
                <a16:creationId xmlns:a16="http://schemas.microsoft.com/office/drawing/2014/main" id="{484E6500-6423-1415-D889-C188A105D3FE}"/>
              </a:ext>
            </a:extLst>
          </p:cNvPr>
          <p:cNvSpPr>
            <a:spLocks noGrp="1"/>
          </p:cNvSpPr>
          <p:nvPr>
            <p:ph idx="1"/>
          </p:nvPr>
        </p:nvSpPr>
        <p:spPr/>
        <p:txBody>
          <a:bodyPr>
            <a:normAutofit lnSpcReduction="10000"/>
          </a:bodyPr>
          <a:lstStyle/>
          <a:p>
            <a:r>
              <a:rPr lang="en-US" dirty="0"/>
              <a:t>Keyloggers can have legitimate uses in certain contexts, such as</a:t>
            </a:r>
          </a:p>
          <a:p>
            <a:pPr marL="0" indent="0">
              <a:buNone/>
            </a:pPr>
            <a:r>
              <a:rPr lang="en-US" dirty="0"/>
              <a:t>1)</a:t>
            </a:r>
            <a:r>
              <a:rPr lang="en-US" b="1" dirty="0"/>
              <a:t>Parental Control</a:t>
            </a:r>
            <a:r>
              <a:rPr lang="en-US" dirty="0"/>
              <a:t>: Parents can use keyloggers to monitor their children's online activities and ensure they are safe from harmful content or interactions.</a:t>
            </a:r>
          </a:p>
          <a:p>
            <a:pPr marL="0" indent="0">
              <a:buNone/>
            </a:pPr>
            <a:r>
              <a:rPr lang="en-US" dirty="0"/>
              <a:t>2) </a:t>
            </a:r>
            <a:r>
              <a:rPr lang="en-US" b="1" dirty="0"/>
              <a:t>Employee Monitoring</a:t>
            </a:r>
            <a:r>
              <a:rPr lang="en-US" dirty="0"/>
              <a:t>: Employers may use keyloggers to track employee activities on company computers to prevent data breaches or ensure compliance with company policies.</a:t>
            </a:r>
          </a:p>
          <a:p>
            <a:pPr marL="0" indent="0">
              <a:buNone/>
            </a:pPr>
            <a:r>
              <a:rPr lang="en-US" dirty="0"/>
              <a:t>3)</a:t>
            </a:r>
            <a:r>
              <a:rPr lang="en-US" b="1" dirty="0"/>
              <a:t>Law Enforcement</a:t>
            </a:r>
            <a:r>
              <a:rPr lang="en-US" dirty="0"/>
              <a:t>: Keyloggers can be used by law enforcement agencies as a tool for investigating criminal activities and gathering evidence.</a:t>
            </a:r>
            <a:endParaRPr lang="en-IN" dirty="0"/>
          </a:p>
        </p:txBody>
      </p:sp>
    </p:spTree>
    <p:extLst>
      <p:ext uri="{BB962C8B-B14F-4D97-AF65-F5344CB8AC3E}">
        <p14:creationId xmlns:p14="http://schemas.microsoft.com/office/powerpoint/2010/main" val="391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781BE-A84F-C294-DCD5-F6D8FC63CAC6}"/>
              </a:ext>
            </a:extLst>
          </p:cNvPr>
          <p:cNvSpPr>
            <a:spLocks noGrp="1"/>
          </p:cNvSpPr>
          <p:nvPr>
            <p:ph type="title"/>
          </p:nvPr>
        </p:nvSpPr>
        <p:spPr/>
        <p:txBody>
          <a:bodyPr>
            <a:normAutofit/>
          </a:bodyPr>
          <a:lstStyle/>
          <a:p>
            <a:r>
              <a:rPr lang="en-US" sz="6000" b="1" u="sng" dirty="0"/>
              <a:t>PROJECT OVERVIEW</a:t>
            </a:r>
            <a:r>
              <a:rPr lang="en-US" sz="4800" b="1" u="sng" dirty="0"/>
              <a:t>:-</a:t>
            </a:r>
            <a:endParaRPr lang="en-IN" sz="4800" b="1" u="sng" dirty="0"/>
          </a:p>
        </p:txBody>
      </p:sp>
      <p:sp>
        <p:nvSpPr>
          <p:cNvPr id="3" name="Content Placeholder 2">
            <a:extLst>
              <a:ext uri="{FF2B5EF4-FFF2-40B4-BE49-F238E27FC236}">
                <a16:creationId xmlns:a16="http://schemas.microsoft.com/office/drawing/2014/main" id="{1B1B3145-1080-173D-C5DB-8F89EE4B69EF}"/>
              </a:ext>
            </a:extLst>
          </p:cNvPr>
          <p:cNvSpPr>
            <a:spLocks noGrp="1"/>
          </p:cNvSpPr>
          <p:nvPr>
            <p:ph idx="1"/>
          </p:nvPr>
        </p:nvSpPr>
        <p:spPr/>
        <p:txBody>
          <a:bodyPr>
            <a:normAutofit fontScale="85000" lnSpcReduction="10000"/>
          </a:bodyPr>
          <a:lstStyle/>
          <a:p>
            <a:r>
              <a:rPr lang="en-US" dirty="0"/>
              <a:t>It captures user input, including passwords and personal information, without their knowledge. Keyloggers can be used for legitimate purposes, such as monitoring employee activity or recovering lost data, but they are often associated with malicious activities like stealing sensitive information. The main components of a keylogger project include:</a:t>
            </a:r>
          </a:p>
          <a:p>
            <a:r>
              <a:rPr lang="en-US" b="1" dirty="0"/>
              <a:t>Data Capture</a:t>
            </a:r>
            <a:r>
              <a:rPr lang="en-US" dirty="0"/>
              <a:t>: Recording keystrokes.</a:t>
            </a:r>
          </a:p>
          <a:p>
            <a:r>
              <a:rPr lang="en-US" b="1" dirty="0"/>
              <a:t>Data Storage</a:t>
            </a:r>
            <a:r>
              <a:rPr lang="en-US" dirty="0"/>
              <a:t>: Storing the captured keystrokes in a file or sending them to a remote server.</a:t>
            </a:r>
          </a:p>
          <a:p>
            <a:r>
              <a:rPr lang="en-US" b="1" dirty="0"/>
              <a:t>User Interface</a:t>
            </a:r>
            <a:r>
              <a:rPr lang="en-US" dirty="0"/>
              <a:t>: An interface  for configuring and managing the keylogger.</a:t>
            </a:r>
          </a:p>
          <a:p>
            <a:r>
              <a:rPr lang="en-US" b="1" dirty="0"/>
              <a:t>Security Measures</a:t>
            </a:r>
            <a:r>
              <a:rPr lang="en-US" dirty="0"/>
              <a:t>: Techniques to hide the keylogger from detection and protect the collected data.</a:t>
            </a:r>
            <a:endParaRPr lang="en-IN" dirty="0"/>
          </a:p>
        </p:txBody>
      </p:sp>
    </p:spTree>
    <p:extLst>
      <p:ext uri="{BB962C8B-B14F-4D97-AF65-F5344CB8AC3E}">
        <p14:creationId xmlns:p14="http://schemas.microsoft.com/office/powerpoint/2010/main" val="236951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28F-3D46-9758-F17D-230779848A57}"/>
              </a:ext>
            </a:extLst>
          </p:cNvPr>
          <p:cNvSpPr>
            <a:spLocks noGrp="1"/>
          </p:cNvSpPr>
          <p:nvPr>
            <p:ph type="title"/>
          </p:nvPr>
        </p:nvSpPr>
        <p:spPr/>
        <p:txBody>
          <a:bodyPr>
            <a:normAutofit/>
          </a:bodyPr>
          <a:lstStyle/>
          <a:p>
            <a:r>
              <a:rPr lang="en-US" sz="6000" b="1" u="sng" dirty="0"/>
              <a:t>RESULT /OUTPUT :-</a:t>
            </a:r>
            <a:endParaRPr lang="en-IN" sz="6000" b="1" u="sng" dirty="0"/>
          </a:p>
        </p:txBody>
      </p:sp>
      <p:sp>
        <p:nvSpPr>
          <p:cNvPr id="3" name="Content Placeholder 2">
            <a:extLst>
              <a:ext uri="{FF2B5EF4-FFF2-40B4-BE49-F238E27FC236}">
                <a16:creationId xmlns:a16="http://schemas.microsoft.com/office/drawing/2014/main" id="{EE027C2E-0E71-42D8-19CD-A36823A10CA2}"/>
              </a:ext>
            </a:extLst>
          </p:cNvPr>
          <p:cNvSpPr>
            <a:spLocks noGrp="1"/>
          </p:cNvSpPr>
          <p:nvPr>
            <p:ph idx="1"/>
          </p:nvPr>
        </p:nvSpPr>
        <p:spPr/>
        <p:txBody>
          <a:bodyPr>
            <a:normAutofit fontScale="92500" lnSpcReduction="20000"/>
          </a:bodyPr>
          <a:lstStyle/>
          <a:p>
            <a:r>
              <a:rPr lang="en-US" dirty="0"/>
              <a:t>The output of a keylogger typically consists of a log file that records the keystrokes captured from the keyboard. This log file can include:</a:t>
            </a:r>
          </a:p>
          <a:p>
            <a:r>
              <a:rPr lang="en-US" b="1" dirty="0"/>
              <a:t>Keystrokes</a:t>
            </a:r>
            <a:r>
              <a:rPr lang="en-US" dirty="0"/>
              <a:t>: Each key pressed by the user, often including special keys like Enter, Backspace, and Shift.</a:t>
            </a:r>
          </a:p>
          <a:p>
            <a:r>
              <a:rPr lang="en-US" b="1" dirty="0"/>
              <a:t>Timestamps</a:t>
            </a:r>
            <a:r>
              <a:rPr lang="en-US" dirty="0"/>
              <a:t>: The date and time when each keystroke was recorded.</a:t>
            </a:r>
          </a:p>
          <a:p>
            <a:r>
              <a:rPr lang="en-US" b="1" dirty="0"/>
              <a:t>Application Information</a:t>
            </a:r>
            <a:r>
              <a:rPr lang="en-US" dirty="0"/>
              <a:t>: The name of the application or window where the keystrokes were entered.</a:t>
            </a:r>
          </a:p>
          <a:p>
            <a:r>
              <a:rPr lang="en-US" b="1" dirty="0"/>
              <a:t>Contextual Information</a:t>
            </a:r>
            <a:r>
              <a:rPr lang="en-US" dirty="0"/>
              <a:t>: Additional data such as screenshots, URLs visited, or clipboard content, depending on the sophistication of the keylogger.</a:t>
            </a:r>
            <a:endParaRPr lang="en-IN" dirty="0"/>
          </a:p>
        </p:txBody>
      </p:sp>
    </p:spTree>
    <p:extLst>
      <p:ext uri="{BB962C8B-B14F-4D97-AF65-F5344CB8AC3E}">
        <p14:creationId xmlns:p14="http://schemas.microsoft.com/office/powerpoint/2010/main" val="298520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9ADBD-E9EA-DA8A-8534-B687752F63CD}"/>
              </a:ext>
            </a:extLst>
          </p:cNvPr>
          <p:cNvSpPr>
            <a:spLocks noGrp="1"/>
          </p:cNvSpPr>
          <p:nvPr>
            <p:ph type="title"/>
          </p:nvPr>
        </p:nvSpPr>
        <p:spPr>
          <a:xfrm>
            <a:off x="838200" y="681038"/>
            <a:ext cx="10058398" cy="1604962"/>
          </a:xfrm>
        </p:spPr>
        <p:txBody>
          <a:bodyPr>
            <a:normAutofit/>
          </a:bodyPr>
          <a:lstStyle/>
          <a:p>
            <a:r>
              <a:rPr lang="en-US" u="sng" dirty="0"/>
              <a:t>PROJECT TITLE:-</a:t>
            </a:r>
            <a:br>
              <a:rPr lang="en-US" dirty="0"/>
            </a:br>
            <a:r>
              <a:rPr lang="en-US" dirty="0"/>
              <a:t>          </a:t>
            </a:r>
            <a:r>
              <a:rPr lang="en-US" b="1" u="sng" dirty="0"/>
              <a:t>KEYLOGGER AND SECURITY</a:t>
            </a:r>
            <a:endParaRPr lang="en-IN" b="1" u="sng" dirty="0"/>
          </a:p>
        </p:txBody>
      </p:sp>
      <p:sp>
        <p:nvSpPr>
          <p:cNvPr id="3" name="Content Placeholder 2">
            <a:extLst>
              <a:ext uri="{FF2B5EF4-FFF2-40B4-BE49-F238E27FC236}">
                <a16:creationId xmlns:a16="http://schemas.microsoft.com/office/drawing/2014/main" id="{F2558791-52F0-CA36-169A-D5EDEA562894}"/>
              </a:ext>
            </a:extLst>
          </p:cNvPr>
          <p:cNvSpPr>
            <a:spLocks noGrp="1"/>
          </p:cNvSpPr>
          <p:nvPr>
            <p:ph idx="1"/>
          </p:nvPr>
        </p:nvSpPr>
        <p:spPr>
          <a:xfrm>
            <a:off x="838200" y="2079171"/>
            <a:ext cx="10417629" cy="4097792"/>
          </a:xfrm>
        </p:spPr>
        <p:txBody>
          <a:bodyPr/>
          <a:lstStyle/>
          <a:p>
            <a:r>
              <a:rPr lang="en-US" b="0" i="0" dirty="0">
                <a:solidFill>
                  <a:srgbClr val="4D5156"/>
                </a:solidFill>
                <a:effectLst/>
                <a:highlight>
                  <a:srgbClr val="FFFFFF"/>
                </a:highlight>
                <a:latin typeface="Google Sans"/>
              </a:rPr>
              <a:t>Keyloggers are software or hardware tools used to record and monitor keyboard input, including passwords, messages, and other sensitive information. They play a crucial role in cybersecurity, both for defense and ethical hacking purposes.</a:t>
            </a:r>
          </a:p>
          <a:p>
            <a:r>
              <a:rPr lang="en-US" b="0" i="0" dirty="0">
                <a:solidFill>
                  <a:srgbClr val="202124"/>
                </a:solidFill>
                <a:effectLst/>
                <a:highlight>
                  <a:srgbClr val="FFFFFF"/>
                </a:highlight>
                <a:latin typeface="Google Sans"/>
              </a:rPr>
              <a:t>There are two types of keyloggers:-</a:t>
            </a:r>
          </a:p>
          <a:p>
            <a:pPr marL="0" indent="0">
              <a:buNone/>
            </a:pPr>
            <a:r>
              <a:rPr lang="en-US" b="0" i="0" dirty="0">
                <a:solidFill>
                  <a:srgbClr val="202124"/>
                </a:solidFill>
                <a:effectLst/>
                <a:highlight>
                  <a:srgbClr val="FFFFFF"/>
                </a:highlight>
                <a:latin typeface="Google Sans"/>
              </a:rPr>
              <a:t>     1)Software keylogger</a:t>
            </a:r>
          </a:p>
          <a:p>
            <a:pPr marL="0" indent="0">
              <a:buNone/>
            </a:pPr>
            <a:r>
              <a:rPr lang="en-US" dirty="0">
                <a:solidFill>
                  <a:srgbClr val="202124"/>
                </a:solidFill>
                <a:highlight>
                  <a:srgbClr val="FFFFFF"/>
                </a:highlight>
                <a:latin typeface="Google Sans"/>
              </a:rPr>
              <a:t>     2)Hardware keylogger </a:t>
            </a:r>
            <a:endParaRPr lang="en-IN" dirty="0"/>
          </a:p>
        </p:txBody>
      </p:sp>
      <p:pic>
        <p:nvPicPr>
          <p:cNvPr id="7" name="Picture 6">
            <a:extLst>
              <a:ext uri="{FF2B5EF4-FFF2-40B4-BE49-F238E27FC236}">
                <a16:creationId xmlns:a16="http://schemas.microsoft.com/office/drawing/2014/main" id="{3FEEBBF8-E96F-7E90-A29B-F2AEC5F28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3287486"/>
            <a:ext cx="3830155" cy="2503881"/>
          </a:xfrm>
          <a:prstGeom prst="rect">
            <a:avLst/>
          </a:prstGeom>
        </p:spPr>
      </p:pic>
    </p:spTree>
    <p:extLst>
      <p:ext uri="{BB962C8B-B14F-4D97-AF65-F5344CB8AC3E}">
        <p14:creationId xmlns:p14="http://schemas.microsoft.com/office/powerpoint/2010/main" val="20642055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9E52-2A6E-C085-4EB5-F0570A84A6AD}"/>
              </a:ext>
            </a:extLst>
          </p:cNvPr>
          <p:cNvSpPr>
            <a:spLocks noGrp="1"/>
          </p:cNvSpPr>
          <p:nvPr>
            <p:ph type="title"/>
          </p:nvPr>
        </p:nvSpPr>
        <p:spPr/>
        <p:txBody>
          <a:bodyPr>
            <a:normAutofit/>
          </a:bodyPr>
          <a:lstStyle/>
          <a:p>
            <a:r>
              <a:rPr lang="en-US" sz="6000" b="1" u="sng" dirty="0"/>
              <a:t>AGENDA</a:t>
            </a:r>
            <a:r>
              <a:rPr lang="en-US" sz="4400" b="1" u="sng" dirty="0"/>
              <a:t> </a:t>
            </a:r>
            <a:endParaRPr lang="en-IN" b="1" u="sng" dirty="0"/>
          </a:p>
        </p:txBody>
      </p:sp>
      <p:sp>
        <p:nvSpPr>
          <p:cNvPr id="3" name="Content Placeholder 2">
            <a:extLst>
              <a:ext uri="{FF2B5EF4-FFF2-40B4-BE49-F238E27FC236}">
                <a16:creationId xmlns:a16="http://schemas.microsoft.com/office/drawing/2014/main" id="{E29DC176-53AC-05CB-A036-EAF907F0D251}"/>
              </a:ext>
            </a:extLst>
          </p:cNvPr>
          <p:cNvSpPr>
            <a:spLocks noGrp="1"/>
          </p:cNvSpPr>
          <p:nvPr>
            <p:ph idx="1"/>
          </p:nvPr>
        </p:nvSpPr>
        <p:spPr/>
        <p:txBody>
          <a:bodyPr/>
          <a:lstStyle/>
          <a:p>
            <a:r>
              <a:rPr lang="en-US" dirty="0"/>
              <a:t>Keyloggers refer to software programs or hardware devices that are created to record each key that you type on your computer or device. The goal of a keylogger is usually acquire helpful identifications like usernames, passwords, credit card information but also to other confidential information in addition to that. This information can be exploited for identity theft, financial fraud, or illegal entry into accounts. You must be careful and allow your devices to be clear of the keyloggers by downloading a good Antivirus and then, well, by taking care of the sites you visit and the links you click on.</a:t>
            </a:r>
            <a:endParaRPr lang="en-IN" dirty="0"/>
          </a:p>
        </p:txBody>
      </p:sp>
    </p:spTree>
    <p:extLst>
      <p:ext uri="{BB962C8B-B14F-4D97-AF65-F5344CB8AC3E}">
        <p14:creationId xmlns:p14="http://schemas.microsoft.com/office/powerpoint/2010/main" val="357126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AD30-7337-C64C-7179-40A6EAE1D056}"/>
              </a:ext>
            </a:extLst>
          </p:cNvPr>
          <p:cNvSpPr>
            <a:spLocks noGrp="1"/>
          </p:cNvSpPr>
          <p:nvPr>
            <p:ph type="title"/>
          </p:nvPr>
        </p:nvSpPr>
        <p:spPr>
          <a:xfrm>
            <a:off x="486137" y="476146"/>
            <a:ext cx="10486663" cy="1597306"/>
          </a:xfrm>
        </p:spPr>
        <p:txBody>
          <a:bodyPr>
            <a:noAutofit/>
          </a:bodyPr>
          <a:lstStyle/>
          <a:p>
            <a:r>
              <a:rPr lang="en-US" sz="3600" b="0" i="0" u="sng" strike="noStrike" cap="none" dirty="0">
                <a:solidFill>
                  <a:schemeClr val="dk1"/>
                </a:solidFill>
                <a:latin typeface="Calibri"/>
                <a:ea typeface="Calibri"/>
                <a:cs typeface="Calibri"/>
                <a:sym typeface="Calibri"/>
              </a:rPr>
              <a:t> FUNCTIONALITY AND FEATURES:-</a:t>
            </a:r>
            <a:endParaRPr lang="en-IN" sz="3600" dirty="0"/>
          </a:p>
        </p:txBody>
      </p:sp>
      <p:pic>
        <p:nvPicPr>
          <p:cNvPr id="10" name="Google Shape;92;p7">
            <a:extLst>
              <a:ext uri="{FF2B5EF4-FFF2-40B4-BE49-F238E27FC236}">
                <a16:creationId xmlns:a16="http://schemas.microsoft.com/office/drawing/2014/main" id="{C110BE2D-CABC-96C9-CA7D-5102710FDFD4}"/>
              </a:ext>
            </a:extLst>
          </p:cNvPr>
          <p:cNvPicPr preferRelativeResize="0">
            <a:picLocks noGrp="1"/>
          </p:cNvPicPr>
          <p:nvPr>
            <p:ph idx="1"/>
          </p:nvPr>
        </p:nvPicPr>
        <p:blipFill rotWithShape="1">
          <a:blip r:embed="rId2">
            <a:alphaModFix/>
          </a:blip>
          <a:srcRect/>
          <a:stretch/>
        </p:blipFill>
        <p:spPr>
          <a:xfrm>
            <a:off x="1482975" y="1734017"/>
            <a:ext cx="695325" cy="695325"/>
          </a:xfrm>
          <a:prstGeom prst="rect">
            <a:avLst/>
          </a:prstGeom>
          <a:noFill/>
          <a:ln>
            <a:noFill/>
          </a:ln>
        </p:spPr>
      </p:pic>
      <p:pic>
        <p:nvPicPr>
          <p:cNvPr id="11" name="Google Shape;95;p7">
            <a:extLst>
              <a:ext uri="{FF2B5EF4-FFF2-40B4-BE49-F238E27FC236}">
                <a16:creationId xmlns:a16="http://schemas.microsoft.com/office/drawing/2014/main" id="{27C12CCA-364A-88DF-80C5-2F061C0B40B8}"/>
              </a:ext>
            </a:extLst>
          </p:cNvPr>
          <p:cNvPicPr preferRelativeResize="0"/>
          <p:nvPr/>
        </p:nvPicPr>
        <p:blipFill rotWithShape="1">
          <a:blip r:embed="rId3">
            <a:alphaModFix/>
          </a:blip>
          <a:srcRect/>
          <a:stretch/>
        </p:blipFill>
        <p:spPr>
          <a:xfrm>
            <a:off x="4485114" y="1834451"/>
            <a:ext cx="555427" cy="555427"/>
          </a:xfrm>
          <a:prstGeom prst="rect">
            <a:avLst/>
          </a:prstGeom>
          <a:noFill/>
          <a:ln>
            <a:noFill/>
          </a:ln>
        </p:spPr>
      </p:pic>
      <p:pic>
        <p:nvPicPr>
          <p:cNvPr id="12" name="Google Shape;98;p7">
            <a:extLst>
              <a:ext uri="{FF2B5EF4-FFF2-40B4-BE49-F238E27FC236}">
                <a16:creationId xmlns:a16="http://schemas.microsoft.com/office/drawing/2014/main" id="{E84358D5-03F9-2403-2925-F27975367C71}"/>
              </a:ext>
            </a:extLst>
          </p:cNvPr>
          <p:cNvPicPr preferRelativeResize="0"/>
          <p:nvPr/>
        </p:nvPicPr>
        <p:blipFill rotWithShape="1">
          <a:blip r:embed="rId4">
            <a:alphaModFix/>
          </a:blip>
          <a:srcRect/>
          <a:stretch/>
        </p:blipFill>
        <p:spPr>
          <a:xfrm>
            <a:off x="7230872" y="1813424"/>
            <a:ext cx="517199" cy="636943"/>
          </a:xfrm>
          <a:prstGeom prst="rect">
            <a:avLst/>
          </a:prstGeom>
          <a:noFill/>
          <a:ln>
            <a:noFill/>
          </a:ln>
        </p:spPr>
      </p:pic>
      <p:pic>
        <p:nvPicPr>
          <p:cNvPr id="13" name="Google Shape;101;p7">
            <a:extLst>
              <a:ext uri="{FF2B5EF4-FFF2-40B4-BE49-F238E27FC236}">
                <a16:creationId xmlns:a16="http://schemas.microsoft.com/office/drawing/2014/main" id="{85810463-0A5E-7DF7-9350-FC0298931582}"/>
              </a:ext>
            </a:extLst>
          </p:cNvPr>
          <p:cNvPicPr preferRelativeResize="0"/>
          <p:nvPr/>
        </p:nvPicPr>
        <p:blipFill rotWithShape="1">
          <a:blip r:embed="rId5">
            <a:alphaModFix/>
          </a:blip>
          <a:srcRect/>
          <a:stretch/>
        </p:blipFill>
        <p:spPr>
          <a:xfrm>
            <a:off x="9893654" y="1854183"/>
            <a:ext cx="555427" cy="555427"/>
          </a:xfrm>
          <a:prstGeom prst="rect">
            <a:avLst/>
          </a:prstGeom>
          <a:noFill/>
          <a:ln>
            <a:noFill/>
          </a:ln>
        </p:spPr>
      </p:pic>
      <p:sp>
        <p:nvSpPr>
          <p:cNvPr id="17" name="TextBox 16">
            <a:extLst>
              <a:ext uri="{FF2B5EF4-FFF2-40B4-BE49-F238E27FC236}">
                <a16:creationId xmlns:a16="http://schemas.microsoft.com/office/drawing/2014/main" id="{83FB6D48-6C31-F7FD-684C-7CE5757A0705}"/>
              </a:ext>
            </a:extLst>
          </p:cNvPr>
          <p:cNvSpPr txBox="1"/>
          <p:nvPr/>
        </p:nvSpPr>
        <p:spPr>
          <a:xfrm>
            <a:off x="1169041" y="2429342"/>
            <a:ext cx="10359343" cy="5139869"/>
          </a:xfrm>
          <a:prstGeom prst="rect">
            <a:avLst/>
          </a:prstGeom>
          <a:noFill/>
        </p:spPr>
        <p:txBody>
          <a:bodyPr wrap="square">
            <a:spAutoFit/>
          </a:bodyPr>
          <a:lstStyle/>
          <a:p>
            <a:pPr marL="0" indent="0">
              <a:buNone/>
            </a:pPr>
            <a:r>
              <a:rPr lang="en-IN" sz="2000" b="1" u="sng" dirty="0"/>
              <a:t>Screensho</a:t>
            </a:r>
            <a:r>
              <a:rPr lang="en-IN" sz="2000" b="1" dirty="0"/>
              <a:t>t                           C</a:t>
            </a:r>
            <a:r>
              <a:rPr lang="en-IN" sz="2000" b="1" u="sng" dirty="0"/>
              <a:t>lipboard </a:t>
            </a:r>
            <a:r>
              <a:rPr lang="en-IN" sz="2000" b="1" dirty="0"/>
              <a:t>                           </a:t>
            </a:r>
            <a:r>
              <a:rPr lang="en-IN" sz="2000" b="1" u="sng" dirty="0"/>
              <a:t>Network   </a:t>
            </a:r>
            <a:r>
              <a:rPr lang="en-IN" sz="2000" b="1" dirty="0"/>
              <a:t>                       </a:t>
            </a:r>
            <a:r>
              <a:rPr lang="en-IN" sz="2000" b="1" u="sng" dirty="0"/>
              <a:t>password</a:t>
            </a:r>
          </a:p>
          <a:p>
            <a:pPr marL="0" indent="0">
              <a:buNone/>
            </a:pPr>
            <a:r>
              <a:rPr lang="en-IN" sz="2000" b="1" dirty="0"/>
              <a:t>  capture :-                             monitoring :-                         monitoring :-                   protection:-</a:t>
            </a:r>
          </a:p>
          <a:p>
            <a:pPr marL="0" indent="0">
              <a:buNone/>
            </a:pPr>
            <a:r>
              <a:rPr lang="en-IN" b="1" dirty="0"/>
              <a:t> </a:t>
            </a:r>
          </a:p>
          <a:p>
            <a:pPr marL="0" indent="0">
              <a:buNone/>
            </a:pPr>
            <a:r>
              <a:rPr lang="en-IN" b="1" dirty="0"/>
              <a:t>Keylogger can take        It can track the content          It can monitor network        It protects the password</a:t>
            </a:r>
          </a:p>
          <a:p>
            <a:pPr marL="0" indent="0">
              <a:buNone/>
            </a:pPr>
            <a:r>
              <a:rPr lang="en-IN" b="1" dirty="0"/>
              <a:t>Period as to provide       including copied                     traffic and detect the            or encryption to secure </a:t>
            </a:r>
          </a:p>
          <a:p>
            <a:pPr marL="0" indent="0">
              <a:buNone/>
            </a:pPr>
            <a:r>
              <a:rPr lang="en-IN" b="1" dirty="0"/>
              <a:t>Additional context          passwords and the                  suspicious online                  the collection of the </a:t>
            </a:r>
          </a:p>
          <a:p>
            <a:pPr marL="0" indent="0">
              <a:buNone/>
            </a:pPr>
            <a:r>
              <a:rPr lang="en-IN" b="1" dirty="0"/>
              <a:t>About user                       sensitive information             activities                                 data</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dirty="0"/>
          </a:p>
        </p:txBody>
      </p:sp>
    </p:spTree>
    <p:extLst>
      <p:ext uri="{BB962C8B-B14F-4D97-AF65-F5344CB8AC3E}">
        <p14:creationId xmlns:p14="http://schemas.microsoft.com/office/powerpoint/2010/main" val="2992065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5291-2067-32B1-0E94-0DAA8DEA92F0}"/>
              </a:ext>
            </a:extLst>
          </p:cNvPr>
          <p:cNvSpPr>
            <a:spLocks noGrp="1"/>
          </p:cNvSpPr>
          <p:nvPr>
            <p:ph type="title"/>
          </p:nvPr>
        </p:nvSpPr>
        <p:spPr>
          <a:xfrm>
            <a:off x="708402" y="243068"/>
            <a:ext cx="9720388" cy="2222340"/>
          </a:xfrm>
        </p:spPr>
        <p:txBody>
          <a:bodyPr>
            <a:normAutofit/>
          </a:bodyPr>
          <a:lstStyle/>
          <a:p>
            <a:r>
              <a:rPr lang="en-US" sz="4800" b="1" u="sng" dirty="0"/>
              <a:t>ETHICAL CONSIDERATION </a:t>
            </a:r>
            <a:endParaRPr lang="en-IN" sz="5400" b="1" u="sng" dirty="0"/>
          </a:p>
        </p:txBody>
      </p:sp>
      <p:sp>
        <p:nvSpPr>
          <p:cNvPr id="3" name="Content Placeholder 2">
            <a:extLst>
              <a:ext uri="{FF2B5EF4-FFF2-40B4-BE49-F238E27FC236}">
                <a16:creationId xmlns:a16="http://schemas.microsoft.com/office/drawing/2014/main" id="{885254BF-3778-56C1-5B4B-4029B0890B1A}"/>
              </a:ext>
            </a:extLst>
          </p:cNvPr>
          <p:cNvSpPr>
            <a:spLocks noGrp="1"/>
          </p:cNvSpPr>
          <p:nvPr>
            <p:ph idx="1"/>
          </p:nvPr>
        </p:nvSpPr>
        <p:spPr>
          <a:xfrm>
            <a:off x="520861" y="2465407"/>
            <a:ext cx="10832939" cy="3711555"/>
          </a:xfrm>
        </p:spPr>
        <p:txBody>
          <a:bodyPr>
            <a:normAutofit lnSpcReduction="10000"/>
          </a:bodyPr>
          <a:lstStyle/>
          <a:p>
            <a:pPr marL="0" indent="0">
              <a:buNone/>
            </a:pPr>
            <a:r>
              <a:rPr lang="en-US" dirty="0"/>
              <a:t>1</a:t>
            </a:r>
            <a:r>
              <a:rPr lang="en-US" sz="1800" dirty="0"/>
              <a:t>) </a:t>
            </a:r>
            <a:r>
              <a:rPr lang="en-US" b="1" dirty="0"/>
              <a:t>Legal Compliance</a:t>
            </a:r>
            <a:endParaRPr lang="en-US" sz="1800" b="1" dirty="0"/>
          </a:p>
          <a:p>
            <a:pPr marL="0" indent="0">
              <a:buNone/>
            </a:pPr>
            <a:r>
              <a:rPr lang="en-US" sz="1800" dirty="0"/>
              <a:t>The use of keyloggers must comply with local laws and regulations regarding privacy and data protection.</a:t>
            </a:r>
          </a:p>
          <a:p>
            <a:pPr marL="0" indent="0">
              <a:buNone/>
            </a:pPr>
            <a:r>
              <a:rPr lang="en-US" sz="1800" dirty="0"/>
              <a:t>2)  2) </a:t>
            </a:r>
            <a:r>
              <a:rPr lang="en-US" b="1" dirty="0"/>
              <a:t>Informed Consent</a:t>
            </a:r>
            <a:r>
              <a:rPr lang="en-US" dirty="0"/>
              <a:t>:-</a:t>
            </a:r>
          </a:p>
          <a:p>
            <a:pPr marL="0" indent="0">
              <a:buNone/>
            </a:pPr>
            <a:r>
              <a:rPr lang="en-US" sz="1800" dirty="0"/>
              <a:t>Keyloggers should only be used with the explicit consent of the affected parties to avoid privacy violations.</a:t>
            </a:r>
          </a:p>
          <a:p>
            <a:pPr marL="0" indent="0">
              <a:buNone/>
            </a:pPr>
            <a:r>
              <a:rPr lang="en-US" sz="1800" dirty="0"/>
              <a:t>3) </a:t>
            </a:r>
            <a:r>
              <a:rPr lang="en-US" b="1" dirty="0"/>
              <a:t>Responsible Disclosure:-</a:t>
            </a:r>
            <a:endParaRPr lang="en-US" sz="1800" b="1" dirty="0"/>
          </a:p>
          <a:p>
            <a:pPr marL="0" indent="0">
              <a:buNone/>
            </a:pPr>
            <a:r>
              <a:rPr lang="en-US" sz="1800" dirty="0"/>
              <a:t> Any vulnerabilities discovered through keylogging should be reported to the affected parties in a responsible manner.</a:t>
            </a:r>
          </a:p>
          <a:p>
            <a:pPr marL="0" indent="0">
              <a:buNone/>
            </a:pPr>
            <a:r>
              <a:rPr lang="en-US" sz="1800" dirty="0"/>
              <a:t>4) </a:t>
            </a:r>
            <a:r>
              <a:rPr lang="en-US" b="1" dirty="0"/>
              <a:t>Secure Data Handling:-</a:t>
            </a:r>
          </a:p>
          <a:p>
            <a:pPr marL="0" indent="0">
              <a:buNone/>
            </a:pPr>
            <a:r>
              <a:rPr lang="en-US" dirty="0"/>
              <a:t>Collected</a:t>
            </a:r>
            <a:r>
              <a:rPr lang="en-US" b="1" dirty="0"/>
              <a:t> </a:t>
            </a:r>
            <a:r>
              <a:rPr lang="en-US" sz="1800" dirty="0"/>
              <a:t>data from keyloggers must </a:t>
            </a:r>
            <a:r>
              <a:rPr lang="en-US" sz="1800" dirty="0" err="1"/>
              <a:t>bestored</a:t>
            </a:r>
            <a:r>
              <a:rPr lang="en-US" sz="1800" dirty="0"/>
              <a:t> and handled securely to prevent unauthorized access or misuse.</a:t>
            </a:r>
            <a:endParaRPr lang="en-IN" sz="1800" dirty="0"/>
          </a:p>
        </p:txBody>
      </p:sp>
    </p:spTree>
    <p:extLst>
      <p:ext uri="{BB962C8B-B14F-4D97-AF65-F5344CB8AC3E}">
        <p14:creationId xmlns:p14="http://schemas.microsoft.com/office/powerpoint/2010/main" val="303077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FA2E-8C53-51E5-8139-911DCE1D235C}"/>
              </a:ext>
            </a:extLst>
          </p:cNvPr>
          <p:cNvSpPr>
            <a:spLocks noGrp="1"/>
          </p:cNvSpPr>
          <p:nvPr>
            <p:ph type="title"/>
          </p:nvPr>
        </p:nvSpPr>
        <p:spPr/>
        <p:txBody>
          <a:bodyPr>
            <a:normAutofit/>
          </a:bodyPr>
          <a:lstStyle/>
          <a:p>
            <a:r>
              <a:rPr lang="en-US" sz="5400" b="1" u="sng" dirty="0"/>
              <a:t>PROBLEM STATEMENTS</a:t>
            </a:r>
            <a:endParaRPr lang="en-IN" sz="5400" b="1" u="sng" dirty="0"/>
          </a:p>
        </p:txBody>
      </p:sp>
      <p:sp>
        <p:nvSpPr>
          <p:cNvPr id="3" name="Content Placeholder 2">
            <a:extLst>
              <a:ext uri="{FF2B5EF4-FFF2-40B4-BE49-F238E27FC236}">
                <a16:creationId xmlns:a16="http://schemas.microsoft.com/office/drawing/2014/main" id="{26A996B7-C241-466D-A352-448B61B34492}"/>
              </a:ext>
            </a:extLst>
          </p:cNvPr>
          <p:cNvSpPr>
            <a:spLocks noGrp="1"/>
          </p:cNvSpPr>
          <p:nvPr>
            <p:ph idx="1"/>
          </p:nvPr>
        </p:nvSpPr>
        <p:spPr/>
        <p:txBody>
          <a:bodyPr>
            <a:normAutofit fontScale="92500" lnSpcReduction="20000"/>
          </a:bodyPr>
          <a:lstStyle/>
          <a:p>
            <a:r>
              <a:rPr lang="en-US" dirty="0"/>
              <a:t>The main context of this is “understanding the threat of Keyloggers and Enhancing Security Measures”</a:t>
            </a:r>
          </a:p>
          <a:p>
            <a:r>
              <a:rPr lang="en-US" dirty="0"/>
              <a:t>In today's digital age, cybersecurity threats are increasingly sophisticated, posing significant risks to individuals and organizations. Among these threats, keyloggers are particularly insidious due to their ability to record keystrokes, capturing sensitive information such as passwords, credit card numbers, and personal data without the user's knowledge.</a:t>
            </a:r>
          </a:p>
          <a:p>
            <a:r>
              <a:rPr lang="en-US" dirty="0"/>
              <a:t>Importance:- Understanding keyloggers and implementing robust security measures is critical to protecting personal and organizational data from unauthorized access and potential breaches.</a:t>
            </a:r>
          </a:p>
        </p:txBody>
      </p:sp>
    </p:spTree>
    <p:extLst>
      <p:ext uri="{BB962C8B-B14F-4D97-AF65-F5344CB8AC3E}">
        <p14:creationId xmlns:p14="http://schemas.microsoft.com/office/powerpoint/2010/main" val="209099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96794-4F18-1FDE-CE5B-0D5E2942CB36}"/>
              </a:ext>
            </a:extLst>
          </p:cNvPr>
          <p:cNvSpPr>
            <a:spLocks noGrp="1"/>
          </p:cNvSpPr>
          <p:nvPr>
            <p:ph type="title"/>
          </p:nvPr>
        </p:nvSpPr>
        <p:spPr>
          <a:xfrm>
            <a:off x="771506" y="675190"/>
            <a:ext cx="10678885" cy="990600"/>
          </a:xfrm>
        </p:spPr>
        <p:txBody>
          <a:bodyPr/>
          <a:lstStyle/>
          <a:p>
            <a:r>
              <a:rPr lang="en-US" b="1" u="sng" dirty="0"/>
              <a:t>WHO ARE THE END USERS :-</a:t>
            </a:r>
            <a:endParaRPr lang="en-IN" u="sng" dirty="0"/>
          </a:p>
        </p:txBody>
      </p:sp>
      <p:sp>
        <p:nvSpPr>
          <p:cNvPr id="3" name="Content Placeholder 2">
            <a:extLst>
              <a:ext uri="{FF2B5EF4-FFF2-40B4-BE49-F238E27FC236}">
                <a16:creationId xmlns:a16="http://schemas.microsoft.com/office/drawing/2014/main" id="{99ADF55B-4F24-0BDB-0E66-D42A034D1605}"/>
              </a:ext>
            </a:extLst>
          </p:cNvPr>
          <p:cNvSpPr>
            <a:spLocks noGrp="1"/>
          </p:cNvSpPr>
          <p:nvPr>
            <p:ph idx="1"/>
          </p:nvPr>
        </p:nvSpPr>
        <p:spPr>
          <a:xfrm>
            <a:off x="937548" y="1203767"/>
            <a:ext cx="10482946" cy="4745619"/>
          </a:xfrm>
        </p:spPr>
        <p:txBody>
          <a:bodyPr>
            <a:normAutofit fontScale="92500" lnSpcReduction="10000"/>
          </a:bodyPr>
          <a:lstStyle/>
          <a:p>
            <a:pPr marL="0" indent="0">
              <a:buNone/>
            </a:pPr>
            <a:endParaRPr lang="en-US" sz="2200" b="1" dirty="0"/>
          </a:p>
          <a:p>
            <a:pPr marL="0" indent="0">
              <a:buNone/>
            </a:pPr>
            <a:r>
              <a:rPr lang="en-US" sz="2200" b="1" dirty="0"/>
              <a:t>Context:</a:t>
            </a:r>
            <a:r>
              <a:rPr lang="en-US" sz="1900" dirty="0"/>
              <a:t>* The implementation of security measures against keyloggers is crucial for a broad range of end users who are vulnerable to cyber threats. Understanding who these end users are helps in tailoring security solutions to their specific needs</a:t>
            </a:r>
            <a:r>
              <a:rPr lang="en-US" sz="2000" dirty="0"/>
              <a:t>.</a:t>
            </a:r>
          </a:p>
          <a:p>
            <a:pPr marL="0" indent="0">
              <a:buNone/>
            </a:pPr>
            <a:r>
              <a:rPr lang="en-US" sz="2600" b="1" dirty="0"/>
              <a:t>1</a:t>
            </a:r>
            <a:r>
              <a:rPr lang="en-US" sz="2000" b="1" dirty="0"/>
              <a:t>)Individual Users:- : </a:t>
            </a:r>
            <a:r>
              <a:rPr lang="en-US" sz="2000" dirty="0"/>
              <a:t>Like ,General Public</a:t>
            </a:r>
            <a:r>
              <a:rPr lang="en-US" sz="2000" b="1" dirty="0"/>
              <a:t>, </a:t>
            </a:r>
            <a:r>
              <a:rPr lang="en-US" sz="2000" dirty="0"/>
              <a:t>Personal Security</a:t>
            </a:r>
            <a:r>
              <a:rPr lang="en-US" sz="2600" dirty="0"/>
              <a:t>, Education</a:t>
            </a:r>
            <a:r>
              <a:rPr lang="en-US" sz="2600" b="1" dirty="0"/>
              <a:t> </a:t>
            </a:r>
            <a:endParaRPr lang="en-US" sz="2600" dirty="0"/>
          </a:p>
          <a:p>
            <a:pPr marL="0" indent="0">
              <a:buNone/>
            </a:pPr>
            <a:r>
              <a:rPr lang="en-US" sz="2600" b="1" dirty="0"/>
              <a:t>2</a:t>
            </a:r>
            <a:r>
              <a:rPr lang="en-US" sz="1500" b="1" dirty="0"/>
              <a:t>) </a:t>
            </a:r>
            <a:r>
              <a:rPr lang="en-US" sz="1900" b="1" dirty="0"/>
              <a:t>Small and Medium-sized Enterprises (SMEs</a:t>
            </a:r>
            <a:r>
              <a:rPr lang="en-US" sz="1900" dirty="0"/>
              <a:t>):-</a:t>
            </a:r>
          </a:p>
          <a:p>
            <a:pPr marL="0" indent="0">
              <a:buNone/>
            </a:pPr>
            <a:r>
              <a:rPr lang="en-US" sz="1900" dirty="0"/>
              <a:t>Like , Business Operations, Financial Security, Reputation Management</a:t>
            </a:r>
            <a:r>
              <a:rPr lang="en-US" sz="1900" b="1" dirty="0"/>
              <a:t>.</a:t>
            </a:r>
            <a:endParaRPr lang="en-US" sz="1900" dirty="0"/>
          </a:p>
          <a:p>
            <a:pPr marL="0" indent="0">
              <a:buNone/>
            </a:pPr>
            <a:r>
              <a:rPr lang="en-US" sz="2800" b="1" dirty="0"/>
              <a:t>3)</a:t>
            </a:r>
            <a:r>
              <a:rPr lang="en-US" sz="1900" b="1" dirty="0"/>
              <a:t>Large Corporations:-</a:t>
            </a:r>
            <a:r>
              <a:rPr lang="en-US" sz="1900" dirty="0"/>
              <a:t> Like, Corporate Data, Employee Security, Compliance</a:t>
            </a:r>
          </a:p>
          <a:p>
            <a:pPr marL="0" indent="0">
              <a:buNone/>
            </a:pPr>
            <a:r>
              <a:rPr lang="en-US" b="1" dirty="0"/>
              <a:t>4)</a:t>
            </a:r>
            <a:r>
              <a:rPr lang="en-US" sz="1900" b="1" dirty="0"/>
              <a:t> IT Professionals and Cybersecurity Experts:-</a:t>
            </a:r>
            <a:r>
              <a:rPr lang="en-US" sz="1900" dirty="0"/>
              <a:t>Like ,Network </a:t>
            </a:r>
            <a:r>
              <a:rPr lang="en-US" sz="1900" dirty="0" err="1"/>
              <a:t>Security</a:t>
            </a:r>
            <a:r>
              <a:rPr lang="en-US" sz="1900" b="1" dirty="0" err="1"/>
              <a:t>,</a:t>
            </a:r>
            <a:r>
              <a:rPr lang="en-US" sz="1900" dirty="0" err="1"/>
              <a:t>Incident</a:t>
            </a:r>
            <a:r>
              <a:rPr lang="en-US" sz="1900" dirty="0"/>
              <a:t> </a:t>
            </a:r>
            <a:r>
              <a:rPr lang="en-US" sz="1900" dirty="0" err="1"/>
              <a:t>Response,User</a:t>
            </a:r>
            <a:r>
              <a:rPr lang="en-US" sz="1900" dirty="0"/>
              <a:t> Education.</a:t>
            </a:r>
          </a:p>
          <a:p>
            <a:pPr marL="0" indent="0">
              <a:buNone/>
            </a:pPr>
            <a:r>
              <a:rPr lang="en-US" sz="2600" b="1" dirty="0"/>
              <a:t>5)</a:t>
            </a:r>
            <a:r>
              <a:rPr lang="en-US" sz="1900" b="1" dirty="0"/>
              <a:t>E-commerce Businesses:-</a:t>
            </a:r>
            <a:r>
              <a:rPr lang="en-US" sz="1900" dirty="0"/>
              <a:t> Like , Customer Data, Transaction Security</a:t>
            </a:r>
            <a:endParaRPr lang="en-US" sz="1900" b="1" dirty="0"/>
          </a:p>
          <a:p>
            <a:pPr marL="0" indent="0">
              <a:buNone/>
            </a:pPr>
            <a:r>
              <a:rPr lang="en-US" sz="2600" b="1" dirty="0"/>
              <a:t>6)</a:t>
            </a:r>
            <a:r>
              <a:rPr lang="en-US" sz="1900" b="1" dirty="0"/>
              <a:t>High-Profile Individuals:-</a:t>
            </a:r>
            <a:r>
              <a:rPr lang="en-US" sz="1900" dirty="0"/>
              <a:t>Like, Personal Security, Privacy security</a:t>
            </a:r>
            <a:endParaRPr lang="en-US" sz="1900" b="1" dirty="0"/>
          </a:p>
          <a:p>
            <a:pPr marL="0" indent="0">
              <a:buNone/>
            </a:pPr>
            <a:endParaRPr lang="en-US" sz="2600" b="1" dirty="0"/>
          </a:p>
          <a:p>
            <a:pPr marL="0" indent="0">
              <a:buNone/>
            </a:pPr>
            <a:endParaRPr lang="en-IN" sz="2000" dirty="0"/>
          </a:p>
        </p:txBody>
      </p:sp>
    </p:spTree>
    <p:extLst>
      <p:ext uri="{BB962C8B-B14F-4D97-AF65-F5344CB8AC3E}">
        <p14:creationId xmlns:p14="http://schemas.microsoft.com/office/powerpoint/2010/main" val="285921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8A7F3-9523-8538-4C02-54B0A36F3882}"/>
              </a:ext>
            </a:extLst>
          </p:cNvPr>
          <p:cNvSpPr>
            <a:spLocks noGrp="1"/>
          </p:cNvSpPr>
          <p:nvPr>
            <p:ph type="title"/>
          </p:nvPr>
        </p:nvSpPr>
        <p:spPr/>
        <p:txBody>
          <a:bodyPr>
            <a:normAutofit/>
          </a:bodyPr>
          <a:lstStyle/>
          <a:p>
            <a:r>
              <a:rPr lang="en-US" sz="6000" b="1" u="sng" dirty="0"/>
              <a:t>MODELLING :-</a:t>
            </a:r>
            <a:endParaRPr lang="en-IN" sz="6000" b="1" u="sng" dirty="0"/>
          </a:p>
        </p:txBody>
      </p:sp>
      <p:sp>
        <p:nvSpPr>
          <p:cNvPr id="3" name="Content Placeholder 2">
            <a:extLst>
              <a:ext uri="{FF2B5EF4-FFF2-40B4-BE49-F238E27FC236}">
                <a16:creationId xmlns:a16="http://schemas.microsoft.com/office/drawing/2014/main" id="{CD59A805-67BA-7F54-E14B-0F1230D4567C}"/>
              </a:ext>
            </a:extLst>
          </p:cNvPr>
          <p:cNvSpPr>
            <a:spLocks noGrp="1"/>
          </p:cNvSpPr>
          <p:nvPr>
            <p:ph idx="1"/>
          </p:nvPr>
        </p:nvSpPr>
        <p:spPr/>
        <p:txBody>
          <a:bodyPr/>
          <a:lstStyle/>
          <a:p>
            <a:r>
              <a:rPr lang="en-US" dirty="0"/>
              <a:t>The modeling process involves understanding how to capture keyboard inputs, handle different types of keystrokes, and ensure the keylogger remains undetected by the user. It's crucial to consider the ethical implications of creating such software and to use this knowledge responsibly.</a:t>
            </a:r>
          </a:p>
          <a:p>
            <a:r>
              <a:rPr lang="en-US" dirty="0"/>
              <a:t>To model a keylogger, you would typically need to create a program that can intercept and record keystrokes on a computer. This program would run in the background, capturing the keys pressed by the user. The keylogger would then store this information in a log file or send it to a remote location.</a:t>
            </a:r>
            <a:endParaRPr lang="en-IN" dirty="0"/>
          </a:p>
        </p:txBody>
      </p:sp>
    </p:spTree>
    <p:extLst>
      <p:ext uri="{BB962C8B-B14F-4D97-AF65-F5344CB8AC3E}">
        <p14:creationId xmlns:p14="http://schemas.microsoft.com/office/powerpoint/2010/main" val="1590319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19FE8-45CE-7A81-9243-DCEBA01F200B}"/>
              </a:ext>
            </a:extLst>
          </p:cNvPr>
          <p:cNvSpPr>
            <a:spLocks noGrp="1"/>
          </p:cNvSpPr>
          <p:nvPr>
            <p:ph type="title"/>
          </p:nvPr>
        </p:nvSpPr>
        <p:spPr>
          <a:xfrm>
            <a:off x="578734" y="-293914"/>
            <a:ext cx="10775066" cy="3557975"/>
          </a:xfrm>
        </p:spPr>
        <p:txBody>
          <a:bodyPr>
            <a:normAutofit/>
          </a:bodyPr>
          <a:lstStyle/>
          <a:p>
            <a:r>
              <a:rPr lang="en-US" sz="6000" b="1" u="sng" dirty="0"/>
              <a:t>PROTECTION:-</a:t>
            </a:r>
            <a:endParaRPr lang="en-IN" sz="6000" b="1" u="sng" dirty="0"/>
          </a:p>
        </p:txBody>
      </p:sp>
      <p:pic>
        <p:nvPicPr>
          <p:cNvPr id="5" name="Content Placeholder 4">
            <a:extLst>
              <a:ext uri="{FF2B5EF4-FFF2-40B4-BE49-F238E27FC236}">
                <a16:creationId xmlns:a16="http://schemas.microsoft.com/office/drawing/2014/main" id="{3F196607-DD90-C189-1BB1-BF962462F5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1722" y="2441948"/>
            <a:ext cx="3469221" cy="3741587"/>
          </a:xfrm>
        </p:spPr>
      </p:pic>
      <p:pic>
        <p:nvPicPr>
          <p:cNvPr id="7" name="Picture 6">
            <a:extLst>
              <a:ext uri="{FF2B5EF4-FFF2-40B4-BE49-F238E27FC236}">
                <a16:creationId xmlns:a16="http://schemas.microsoft.com/office/drawing/2014/main" id="{9507320A-DCF8-F5E9-7E76-FB6A5BA79C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616" y="2441948"/>
            <a:ext cx="4062714" cy="3769529"/>
          </a:xfrm>
          <a:prstGeom prst="rect">
            <a:avLst/>
          </a:prstGeom>
        </p:spPr>
      </p:pic>
    </p:spTree>
    <p:extLst>
      <p:ext uri="{BB962C8B-B14F-4D97-AF65-F5344CB8AC3E}">
        <p14:creationId xmlns:p14="http://schemas.microsoft.com/office/powerpoint/2010/main" val="167863563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273</TotalTime>
  <Words>1042</Words>
  <Application>Microsoft Office PowerPoint</Application>
  <PresentationFormat>Widescreen</PresentationFormat>
  <Paragraphs>84</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Garamond</vt:lpstr>
      <vt:lpstr>Google Sans</vt:lpstr>
      <vt:lpstr>Organic</vt:lpstr>
      <vt:lpstr>K.V.S GEETHIKA</vt:lpstr>
      <vt:lpstr>PROJECT TITLE:-           KEYLOGGER AND SECURITY</vt:lpstr>
      <vt:lpstr>AGENDA </vt:lpstr>
      <vt:lpstr> FUNCTIONALITY AND FEATURES:-</vt:lpstr>
      <vt:lpstr>ETHICAL CONSIDERATION </vt:lpstr>
      <vt:lpstr>PROBLEM STATEMENTS</vt:lpstr>
      <vt:lpstr>WHO ARE THE END USERS :-</vt:lpstr>
      <vt:lpstr>MODELLING :-</vt:lpstr>
      <vt:lpstr>PROTECTION:-</vt:lpstr>
      <vt:lpstr>PowerPoint Presentation</vt:lpstr>
      <vt:lpstr>APPLICATIONS :-</vt:lpstr>
      <vt:lpstr>PROJECT OVERVIEW:-</vt:lpstr>
      <vt:lpstr>RESULT /OUTPUT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KOLLURI GEETHIKA</dc:creator>
  <cp:lastModifiedBy>KOLLURI GEETHIKA</cp:lastModifiedBy>
  <cp:revision>1</cp:revision>
  <dcterms:created xsi:type="dcterms:W3CDTF">2024-06-10T10:34:10Z</dcterms:created>
  <dcterms:modified xsi:type="dcterms:W3CDTF">2024-06-10T15:22:38Z</dcterms:modified>
</cp:coreProperties>
</file>