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3b3bc7_2_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c63b3bc7_2_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c63b3bc7_2_8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c63b3bc7_2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c63b3bc7_2_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c63b3bc7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63b3bc7_2_9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c63b3bc7_2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c63b3bc7_2_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c63b3bc7_2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63b3bc7_2_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c63b3bc7_2_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c63b3bc7_2_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c63b3bc7_2_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3b3bc7_2_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c63b3bc7_2_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3b3bc7_2_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c63b3bc7_2_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c63b3bc7_2_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c63b3bc7_2_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32e47ee0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2e47ee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c63b3bc7_2_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c63b3bc7_2_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c63b3bc7_2_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c63b3bc7_2_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39" name="Shape 39"/>
        <p:cNvGrpSpPr/>
        <p:nvPr/>
      </p:nvGrpSpPr>
      <p:grpSpPr>
        <a:xfrm>
          <a:off x="0" y="0"/>
          <a:ext cx="0" cy="0"/>
          <a:chOff x="0" y="0"/>
          <a:chExt cx="0" cy="0"/>
        </a:xfrm>
      </p:grpSpPr>
      <p:sp>
        <p:nvSpPr>
          <p:cNvPr id="40" name="Google Shape;40;p1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1" name="Google Shape;41;p1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3200"/>
            </a:lvl1pPr>
            <a:lvl2pPr indent="-317500" lvl="1" marL="914400" rtl="0">
              <a:spcBef>
                <a:spcPts val="0"/>
              </a:spcBef>
              <a:spcAft>
                <a:spcPts val="0"/>
              </a:spcAft>
              <a:buSzPts val="1400"/>
              <a:buChar char="●"/>
              <a:defRPr sz="2800"/>
            </a:lvl2pPr>
            <a:lvl3pPr indent="-317500" lvl="2" marL="1371600" rtl="0">
              <a:spcBef>
                <a:spcPts val="0"/>
              </a:spcBef>
              <a:spcAft>
                <a:spcPts val="0"/>
              </a:spcAft>
              <a:buSzPts val="1400"/>
              <a:buChar char="●"/>
              <a:defRPr sz="2400"/>
            </a:lvl3pPr>
            <a:lvl4pPr indent="-317500" lvl="3" marL="1828800" rtl="0">
              <a:spcBef>
                <a:spcPts val="0"/>
              </a:spcBef>
              <a:spcAft>
                <a:spcPts val="0"/>
              </a:spcAft>
              <a:buSzPts val="1400"/>
              <a:buChar char="●"/>
              <a:defRPr sz="2000"/>
            </a:lvl4pPr>
            <a:lvl5pPr indent="-317500" lvl="4" marL="2286000" rtl="0">
              <a:spcBef>
                <a:spcPts val="0"/>
              </a:spcBef>
              <a:spcAft>
                <a:spcPts val="0"/>
              </a:spcAft>
              <a:buSzPts val="1400"/>
              <a:buChar char="●"/>
              <a:defRPr sz="2000"/>
            </a:lvl5pPr>
            <a:lvl6pPr indent="-317500" lvl="5" marL="2743200" rtl="0">
              <a:spcBef>
                <a:spcPts val="0"/>
              </a:spcBef>
              <a:spcAft>
                <a:spcPts val="0"/>
              </a:spcAft>
              <a:buSzPts val="1400"/>
              <a:buChar char="●"/>
              <a:defRPr sz="2000"/>
            </a:lvl6pPr>
            <a:lvl7pPr indent="-317500" lvl="6" marL="3200400" rtl="0">
              <a:spcBef>
                <a:spcPts val="0"/>
              </a:spcBef>
              <a:spcAft>
                <a:spcPts val="0"/>
              </a:spcAft>
              <a:buSzPts val="1400"/>
              <a:buChar char="●"/>
              <a:defRPr sz="2000"/>
            </a:lvl7pPr>
            <a:lvl8pPr indent="-317500" lvl="7" marL="3657600" rtl="0">
              <a:spcBef>
                <a:spcPts val="0"/>
              </a:spcBef>
              <a:spcAft>
                <a:spcPts val="0"/>
              </a:spcAft>
              <a:buSzPts val="1400"/>
              <a:buChar char="●"/>
              <a:defRPr sz="2000"/>
            </a:lvl8pPr>
            <a:lvl9pPr indent="-317500" lvl="8" marL="4114800" rtl="0">
              <a:spcBef>
                <a:spcPts val="0"/>
              </a:spcBef>
              <a:spcAft>
                <a:spcPts val="0"/>
              </a:spcAft>
              <a:buSzPts val="1400"/>
              <a:buChar char="●"/>
              <a:defRPr sz="2000"/>
            </a:lvl9pPr>
          </a:lstStyle>
          <a:p/>
        </p:txBody>
      </p:sp>
      <p:sp>
        <p:nvSpPr>
          <p:cNvPr id="42" name="Google Shape;42;p1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sz="1400"/>
            </a:lvl1pPr>
            <a:lvl2pPr indent="-228600" lvl="1" marL="914400" rtl="0">
              <a:spcBef>
                <a:spcPts val="0"/>
              </a:spcBef>
              <a:spcAft>
                <a:spcPts val="0"/>
              </a:spcAft>
              <a:buSzPts val="1400"/>
              <a:buFont typeface="Calibri"/>
              <a:buNone/>
              <a:defRPr sz="1200"/>
            </a:lvl2pPr>
            <a:lvl3pPr indent="-228600" lvl="2" marL="1371600" rtl="0">
              <a:spcBef>
                <a:spcPts val="0"/>
              </a:spcBef>
              <a:spcAft>
                <a:spcPts val="0"/>
              </a:spcAft>
              <a:buSzPts val="1400"/>
              <a:buFont typeface="Calibri"/>
              <a:buNone/>
              <a:defRPr sz="1000"/>
            </a:lvl3pPr>
            <a:lvl4pPr indent="-228600" lvl="3" marL="1828800" rtl="0">
              <a:spcBef>
                <a:spcPts val="0"/>
              </a:spcBef>
              <a:spcAft>
                <a:spcPts val="0"/>
              </a:spcAft>
              <a:buSzPts val="1400"/>
              <a:buFont typeface="Calibri"/>
              <a:buNone/>
              <a:defRPr sz="900"/>
            </a:lvl4pPr>
            <a:lvl5pPr indent="-228600" lvl="4" marL="2286000" rtl="0">
              <a:spcBef>
                <a:spcPts val="0"/>
              </a:spcBef>
              <a:spcAft>
                <a:spcPts val="0"/>
              </a:spcAft>
              <a:buSzPts val="1400"/>
              <a:buFont typeface="Calibri"/>
              <a:buNone/>
              <a:defRPr sz="900"/>
            </a:lvl5pPr>
            <a:lvl6pPr indent="-228600" lvl="5" marL="2743200" rtl="0">
              <a:spcBef>
                <a:spcPts val="0"/>
              </a:spcBef>
              <a:spcAft>
                <a:spcPts val="0"/>
              </a:spcAft>
              <a:buSzPts val="1400"/>
              <a:buFont typeface="Calibri"/>
              <a:buNone/>
              <a:defRPr sz="900"/>
            </a:lvl6pPr>
            <a:lvl7pPr indent="-228600" lvl="6" marL="3200400" rtl="0">
              <a:spcBef>
                <a:spcPts val="0"/>
              </a:spcBef>
              <a:spcAft>
                <a:spcPts val="0"/>
              </a:spcAft>
              <a:buSzPts val="1400"/>
              <a:buFont typeface="Calibri"/>
              <a:buNone/>
              <a:defRPr sz="900"/>
            </a:lvl7pPr>
            <a:lvl8pPr indent="-228600" lvl="7" marL="3657600" rtl="0">
              <a:spcBef>
                <a:spcPts val="0"/>
              </a:spcBef>
              <a:spcAft>
                <a:spcPts val="0"/>
              </a:spcAft>
              <a:buSzPts val="1400"/>
              <a:buFont typeface="Calibri"/>
              <a:buNone/>
              <a:defRPr sz="900"/>
            </a:lvl8pPr>
            <a:lvl9pPr indent="-228600" lvl="8" marL="4114800" rtl="0">
              <a:spcBef>
                <a:spcPts val="0"/>
              </a:spcBef>
              <a:spcAft>
                <a:spcPts val="0"/>
              </a:spcAft>
              <a:buSzPts val="1400"/>
              <a:buFont typeface="Calibri"/>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14"/>
          <p:cNvSpPr txBox="1"/>
          <p:nvPr>
            <p:ph type="title"/>
          </p:nvPr>
        </p:nvSpPr>
        <p:spPr>
          <a:xfrm>
            <a:off x="457200" y="274637"/>
            <a:ext cx="82296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chemeClr val="dk1"/>
                </a:solidFill>
                <a:latin typeface="Calibri"/>
                <a:ea typeface="Calibri"/>
                <a:cs typeface="Calibri"/>
                <a:sym typeface="Calibri"/>
              </a:defRPr>
            </a:lvl1pPr>
            <a:lvl2pPr lvl="1" rtl="0" algn="ctr">
              <a:spcBef>
                <a:spcPts val="0"/>
              </a:spcBef>
              <a:spcAft>
                <a:spcPts val="0"/>
              </a:spcAft>
              <a:buSzPts val="1400"/>
              <a:buChar char="○"/>
              <a:defRPr sz="4400">
                <a:solidFill>
                  <a:schemeClr val="dk1"/>
                </a:solidFill>
                <a:latin typeface="Calibri"/>
                <a:ea typeface="Calibri"/>
                <a:cs typeface="Calibri"/>
                <a:sym typeface="Calibri"/>
              </a:defRPr>
            </a:lvl2pPr>
            <a:lvl3pPr lvl="2" rtl="0" algn="ctr">
              <a:spcBef>
                <a:spcPts val="0"/>
              </a:spcBef>
              <a:spcAft>
                <a:spcPts val="0"/>
              </a:spcAft>
              <a:buSzPts val="1400"/>
              <a:buChar char="■"/>
              <a:defRPr sz="4400">
                <a:solidFill>
                  <a:schemeClr val="dk1"/>
                </a:solidFill>
                <a:latin typeface="Calibri"/>
                <a:ea typeface="Calibri"/>
                <a:cs typeface="Calibri"/>
                <a:sym typeface="Calibri"/>
              </a:defRPr>
            </a:lvl3pPr>
            <a:lvl4pPr lvl="3" rtl="0" algn="ctr">
              <a:spcBef>
                <a:spcPts val="0"/>
              </a:spcBef>
              <a:spcAft>
                <a:spcPts val="0"/>
              </a:spcAft>
              <a:buSzPts val="1400"/>
              <a:buChar char="●"/>
              <a:defRPr sz="4400">
                <a:solidFill>
                  <a:schemeClr val="dk1"/>
                </a:solidFill>
                <a:latin typeface="Calibri"/>
                <a:ea typeface="Calibri"/>
                <a:cs typeface="Calibri"/>
                <a:sym typeface="Calibri"/>
              </a:defRPr>
            </a:lvl4pPr>
            <a:lvl5pPr lvl="4" rtl="0" algn="ctr">
              <a:spcBef>
                <a:spcPts val="0"/>
              </a:spcBef>
              <a:spcAft>
                <a:spcPts val="0"/>
              </a:spcAft>
              <a:buSzPts val="1400"/>
              <a:buChar char="○"/>
              <a:defRPr sz="4400">
                <a:solidFill>
                  <a:schemeClr val="dk1"/>
                </a:solidFill>
                <a:latin typeface="Calibri"/>
                <a:ea typeface="Calibri"/>
                <a:cs typeface="Calibri"/>
                <a:sym typeface="Calibri"/>
              </a:defRPr>
            </a:lvl5pPr>
            <a:lvl6pPr lvl="5" marL="457200" rtl="0" algn="ctr">
              <a:spcBef>
                <a:spcPts val="0"/>
              </a:spcBef>
              <a:spcAft>
                <a:spcPts val="0"/>
              </a:spcAft>
              <a:buSzPts val="1400"/>
              <a:buChar char="■"/>
              <a:defRPr sz="4400">
                <a:solidFill>
                  <a:schemeClr val="dk1"/>
                </a:solidFill>
                <a:latin typeface="Calibri"/>
                <a:ea typeface="Calibri"/>
                <a:cs typeface="Calibri"/>
                <a:sym typeface="Calibri"/>
              </a:defRPr>
            </a:lvl6pPr>
            <a:lvl7pPr lvl="6" marL="914400" rtl="0" algn="ctr">
              <a:spcBef>
                <a:spcPts val="0"/>
              </a:spcBef>
              <a:spcAft>
                <a:spcPts val="0"/>
              </a:spcAft>
              <a:buSzPts val="1400"/>
              <a:buChar char="●"/>
              <a:defRPr sz="4400">
                <a:solidFill>
                  <a:schemeClr val="dk1"/>
                </a:solidFill>
                <a:latin typeface="Calibri"/>
                <a:ea typeface="Calibri"/>
                <a:cs typeface="Calibri"/>
                <a:sym typeface="Calibri"/>
              </a:defRPr>
            </a:lvl7pPr>
            <a:lvl8pPr lvl="7" marL="1371600" rtl="0" algn="ctr">
              <a:spcBef>
                <a:spcPts val="0"/>
              </a:spcBef>
              <a:spcAft>
                <a:spcPts val="0"/>
              </a:spcAft>
              <a:buSzPts val="1400"/>
              <a:buChar char="○"/>
              <a:defRPr sz="4400">
                <a:solidFill>
                  <a:schemeClr val="dk1"/>
                </a:solidFill>
                <a:latin typeface="Calibri"/>
                <a:ea typeface="Calibri"/>
                <a:cs typeface="Calibri"/>
                <a:sym typeface="Calibri"/>
              </a:defRPr>
            </a:lvl8pPr>
            <a:lvl9pPr lvl="8" marL="1828800" rtl="0" algn="ctr">
              <a:spcBef>
                <a:spcPts val="0"/>
              </a:spcBef>
              <a:spcAft>
                <a:spcPts val="0"/>
              </a:spcAft>
              <a:buSzPts val="1400"/>
              <a:buChar char="■"/>
              <a:defRPr sz="4400">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46" name="Shape 46"/>
        <p:cNvGrpSpPr/>
        <p:nvPr/>
      </p:nvGrpSpPr>
      <p:grpSpPr>
        <a:xfrm>
          <a:off x="0" y="0"/>
          <a:ext cx="0" cy="0"/>
          <a:chOff x="0" y="0"/>
          <a:chExt cx="0" cy="0"/>
        </a:xfrm>
      </p:grpSpPr>
      <p:sp>
        <p:nvSpPr>
          <p:cNvPr id="47" name="Google Shape;47;p15"/>
          <p:cNvSpPr txBox="1"/>
          <p:nvPr>
            <p:ph type="title"/>
          </p:nvPr>
        </p:nvSpPr>
        <p:spPr>
          <a:xfrm>
            <a:off x="457200" y="274637"/>
            <a:ext cx="8229600" cy="114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8" name="Google Shape;48;p1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b="1" sz="2400"/>
            </a:lvl1pPr>
            <a:lvl2pPr indent="-228600" lvl="1" marL="914400" rtl="0">
              <a:spcBef>
                <a:spcPts val="0"/>
              </a:spcBef>
              <a:spcAft>
                <a:spcPts val="0"/>
              </a:spcAft>
              <a:buSzPts val="1400"/>
              <a:buFont typeface="Calibri"/>
              <a:buNone/>
              <a:defRPr b="1" sz="2000"/>
            </a:lvl2pPr>
            <a:lvl3pPr indent="-228600" lvl="2" marL="1371600" rtl="0">
              <a:spcBef>
                <a:spcPts val="0"/>
              </a:spcBef>
              <a:spcAft>
                <a:spcPts val="0"/>
              </a:spcAft>
              <a:buSzPts val="1400"/>
              <a:buFont typeface="Calibri"/>
              <a:buNone/>
              <a:defRPr b="1" sz="1800"/>
            </a:lvl3pPr>
            <a:lvl4pPr indent="-228600" lvl="3" marL="1828800" rtl="0">
              <a:spcBef>
                <a:spcPts val="0"/>
              </a:spcBef>
              <a:spcAft>
                <a:spcPts val="0"/>
              </a:spcAft>
              <a:buSzPts val="1400"/>
              <a:buFont typeface="Calibri"/>
              <a:buNone/>
              <a:defRPr b="1" sz="1600"/>
            </a:lvl4pPr>
            <a:lvl5pPr indent="-228600" lvl="4" marL="2286000" rtl="0">
              <a:spcBef>
                <a:spcPts val="0"/>
              </a:spcBef>
              <a:spcAft>
                <a:spcPts val="0"/>
              </a:spcAft>
              <a:buSzPts val="1400"/>
              <a:buFont typeface="Calibri"/>
              <a:buNone/>
              <a:defRPr b="1" sz="1600"/>
            </a:lvl5pPr>
            <a:lvl6pPr indent="-228600" lvl="5" marL="2743200" rtl="0">
              <a:spcBef>
                <a:spcPts val="0"/>
              </a:spcBef>
              <a:spcAft>
                <a:spcPts val="0"/>
              </a:spcAft>
              <a:buSzPts val="1400"/>
              <a:buFont typeface="Calibri"/>
              <a:buNone/>
              <a:defRPr b="1" sz="1600"/>
            </a:lvl6pPr>
            <a:lvl7pPr indent="-228600" lvl="6" marL="3200400" rtl="0">
              <a:spcBef>
                <a:spcPts val="0"/>
              </a:spcBef>
              <a:spcAft>
                <a:spcPts val="0"/>
              </a:spcAft>
              <a:buSzPts val="1400"/>
              <a:buFont typeface="Calibri"/>
              <a:buNone/>
              <a:defRPr b="1" sz="1600"/>
            </a:lvl7pPr>
            <a:lvl8pPr indent="-228600" lvl="7" marL="3657600" rtl="0">
              <a:spcBef>
                <a:spcPts val="0"/>
              </a:spcBef>
              <a:spcAft>
                <a:spcPts val="0"/>
              </a:spcAft>
              <a:buSzPts val="1400"/>
              <a:buFont typeface="Calibri"/>
              <a:buNone/>
              <a:defRPr b="1" sz="1600"/>
            </a:lvl8pPr>
            <a:lvl9pPr indent="-228600" lvl="8" marL="4114800" rtl="0">
              <a:spcBef>
                <a:spcPts val="0"/>
              </a:spcBef>
              <a:spcAft>
                <a:spcPts val="0"/>
              </a:spcAft>
              <a:buSzPts val="1400"/>
              <a:buFont typeface="Calibri"/>
              <a:buNone/>
              <a:defRPr b="1" sz="1600"/>
            </a:lvl9pPr>
          </a:lstStyle>
          <a:p/>
        </p:txBody>
      </p:sp>
      <p:sp>
        <p:nvSpPr>
          <p:cNvPr id="49" name="Google Shape;49;p1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50" name="Google Shape;50;p1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b="1" sz="2400"/>
            </a:lvl1pPr>
            <a:lvl2pPr indent="-228600" lvl="1" marL="914400" rtl="0">
              <a:spcBef>
                <a:spcPts val="0"/>
              </a:spcBef>
              <a:spcAft>
                <a:spcPts val="0"/>
              </a:spcAft>
              <a:buSzPts val="1400"/>
              <a:buFont typeface="Calibri"/>
              <a:buNone/>
              <a:defRPr b="1" sz="2000"/>
            </a:lvl2pPr>
            <a:lvl3pPr indent="-228600" lvl="2" marL="1371600" rtl="0">
              <a:spcBef>
                <a:spcPts val="0"/>
              </a:spcBef>
              <a:spcAft>
                <a:spcPts val="0"/>
              </a:spcAft>
              <a:buSzPts val="1400"/>
              <a:buFont typeface="Calibri"/>
              <a:buNone/>
              <a:defRPr b="1" sz="1800"/>
            </a:lvl3pPr>
            <a:lvl4pPr indent="-228600" lvl="3" marL="1828800" rtl="0">
              <a:spcBef>
                <a:spcPts val="0"/>
              </a:spcBef>
              <a:spcAft>
                <a:spcPts val="0"/>
              </a:spcAft>
              <a:buSzPts val="1400"/>
              <a:buFont typeface="Calibri"/>
              <a:buNone/>
              <a:defRPr b="1" sz="1600"/>
            </a:lvl4pPr>
            <a:lvl5pPr indent="-228600" lvl="4" marL="2286000" rtl="0">
              <a:spcBef>
                <a:spcPts val="0"/>
              </a:spcBef>
              <a:spcAft>
                <a:spcPts val="0"/>
              </a:spcAft>
              <a:buSzPts val="1400"/>
              <a:buFont typeface="Calibri"/>
              <a:buNone/>
              <a:defRPr b="1" sz="1600"/>
            </a:lvl5pPr>
            <a:lvl6pPr indent="-228600" lvl="5" marL="2743200" rtl="0">
              <a:spcBef>
                <a:spcPts val="0"/>
              </a:spcBef>
              <a:spcAft>
                <a:spcPts val="0"/>
              </a:spcAft>
              <a:buSzPts val="1400"/>
              <a:buFont typeface="Calibri"/>
              <a:buNone/>
              <a:defRPr b="1" sz="1600"/>
            </a:lvl6pPr>
            <a:lvl7pPr indent="-228600" lvl="6" marL="3200400" rtl="0">
              <a:spcBef>
                <a:spcPts val="0"/>
              </a:spcBef>
              <a:spcAft>
                <a:spcPts val="0"/>
              </a:spcAft>
              <a:buSzPts val="1400"/>
              <a:buFont typeface="Calibri"/>
              <a:buNone/>
              <a:defRPr b="1" sz="1600"/>
            </a:lvl7pPr>
            <a:lvl8pPr indent="-228600" lvl="7" marL="3657600" rtl="0">
              <a:spcBef>
                <a:spcPts val="0"/>
              </a:spcBef>
              <a:spcAft>
                <a:spcPts val="0"/>
              </a:spcAft>
              <a:buSzPts val="1400"/>
              <a:buFont typeface="Calibri"/>
              <a:buNone/>
              <a:defRPr b="1" sz="1600"/>
            </a:lvl8pPr>
            <a:lvl9pPr indent="-228600" lvl="8" marL="4114800" rtl="0">
              <a:spcBef>
                <a:spcPts val="0"/>
              </a:spcBef>
              <a:spcAft>
                <a:spcPts val="0"/>
              </a:spcAft>
              <a:buSzPts val="1400"/>
              <a:buFont typeface="Calibri"/>
              <a:buNone/>
              <a:defRPr b="1" sz="1600"/>
            </a:lvl9pPr>
          </a:lstStyle>
          <a:p/>
        </p:txBody>
      </p:sp>
      <p:sp>
        <p:nvSpPr>
          <p:cNvPr id="51" name="Google Shape;51;p1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52" name="Shape 52"/>
        <p:cNvGrpSpPr/>
        <p:nvPr/>
      </p:nvGrpSpPr>
      <p:grpSpPr>
        <a:xfrm>
          <a:off x="0" y="0"/>
          <a:ext cx="0" cy="0"/>
          <a:chOff x="0" y="0"/>
          <a:chExt cx="0" cy="0"/>
        </a:xfrm>
      </p:grpSpPr>
      <p:sp>
        <p:nvSpPr>
          <p:cNvPr id="53" name="Google Shape;53;p16"/>
          <p:cNvSpPr txBox="1"/>
          <p:nvPr>
            <p:ph type="title"/>
          </p:nvPr>
        </p:nvSpPr>
        <p:spPr>
          <a:xfrm>
            <a:off x="457200" y="274637"/>
            <a:ext cx="82296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chemeClr val="dk1"/>
                </a:solidFill>
                <a:latin typeface="Calibri"/>
                <a:ea typeface="Calibri"/>
                <a:cs typeface="Calibri"/>
                <a:sym typeface="Calibri"/>
              </a:defRPr>
            </a:lvl1pPr>
            <a:lvl2pPr lvl="1" rtl="0" algn="ctr">
              <a:spcBef>
                <a:spcPts val="0"/>
              </a:spcBef>
              <a:spcAft>
                <a:spcPts val="0"/>
              </a:spcAft>
              <a:buSzPts val="1400"/>
              <a:buChar char="○"/>
              <a:defRPr sz="4400">
                <a:solidFill>
                  <a:schemeClr val="dk1"/>
                </a:solidFill>
                <a:latin typeface="Calibri"/>
                <a:ea typeface="Calibri"/>
                <a:cs typeface="Calibri"/>
                <a:sym typeface="Calibri"/>
              </a:defRPr>
            </a:lvl2pPr>
            <a:lvl3pPr lvl="2" rtl="0" algn="ctr">
              <a:spcBef>
                <a:spcPts val="0"/>
              </a:spcBef>
              <a:spcAft>
                <a:spcPts val="0"/>
              </a:spcAft>
              <a:buSzPts val="1400"/>
              <a:buChar char="■"/>
              <a:defRPr sz="4400">
                <a:solidFill>
                  <a:schemeClr val="dk1"/>
                </a:solidFill>
                <a:latin typeface="Calibri"/>
                <a:ea typeface="Calibri"/>
                <a:cs typeface="Calibri"/>
                <a:sym typeface="Calibri"/>
              </a:defRPr>
            </a:lvl3pPr>
            <a:lvl4pPr lvl="3" rtl="0" algn="ctr">
              <a:spcBef>
                <a:spcPts val="0"/>
              </a:spcBef>
              <a:spcAft>
                <a:spcPts val="0"/>
              </a:spcAft>
              <a:buSzPts val="1400"/>
              <a:buChar char="●"/>
              <a:defRPr sz="4400">
                <a:solidFill>
                  <a:schemeClr val="dk1"/>
                </a:solidFill>
                <a:latin typeface="Calibri"/>
                <a:ea typeface="Calibri"/>
                <a:cs typeface="Calibri"/>
                <a:sym typeface="Calibri"/>
              </a:defRPr>
            </a:lvl4pPr>
            <a:lvl5pPr lvl="4" rtl="0" algn="ctr">
              <a:spcBef>
                <a:spcPts val="0"/>
              </a:spcBef>
              <a:spcAft>
                <a:spcPts val="0"/>
              </a:spcAft>
              <a:buSzPts val="1400"/>
              <a:buChar char="○"/>
              <a:defRPr sz="4400">
                <a:solidFill>
                  <a:schemeClr val="dk1"/>
                </a:solidFill>
                <a:latin typeface="Calibri"/>
                <a:ea typeface="Calibri"/>
                <a:cs typeface="Calibri"/>
                <a:sym typeface="Calibri"/>
              </a:defRPr>
            </a:lvl5pPr>
            <a:lvl6pPr lvl="5" marL="457200" rtl="0" algn="ctr">
              <a:spcBef>
                <a:spcPts val="0"/>
              </a:spcBef>
              <a:spcAft>
                <a:spcPts val="0"/>
              </a:spcAft>
              <a:buSzPts val="1400"/>
              <a:buChar char="■"/>
              <a:defRPr sz="4400">
                <a:solidFill>
                  <a:schemeClr val="dk1"/>
                </a:solidFill>
                <a:latin typeface="Calibri"/>
                <a:ea typeface="Calibri"/>
                <a:cs typeface="Calibri"/>
                <a:sym typeface="Calibri"/>
              </a:defRPr>
            </a:lvl6pPr>
            <a:lvl7pPr lvl="6" marL="914400" rtl="0" algn="ctr">
              <a:spcBef>
                <a:spcPts val="0"/>
              </a:spcBef>
              <a:spcAft>
                <a:spcPts val="0"/>
              </a:spcAft>
              <a:buSzPts val="1400"/>
              <a:buChar char="●"/>
              <a:defRPr sz="4400">
                <a:solidFill>
                  <a:schemeClr val="dk1"/>
                </a:solidFill>
                <a:latin typeface="Calibri"/>
                <a:ea typeface="Calibri"/>
                <a:cs typeface="Calibri"/>
                <a:sym typeface="Calibri"/>
              </a:defRPr>
            </a:lvl7pPr>
            <a:lvl8pPr lvl="7" marL="1371600" rtl="0" algn="ctr">
              <a:spcBef>
                <a:spcPts val="0"/>
              </a:spcBef>
              <a:spcAft>
                <a:spcPts val="0"/>
              </a:spcAft>
              <a:buSzPts val="1400"/>
              <a:buChar char="○"/>
              <a:defRPr sz="4400">
                <a:solidFill>
                  <a:schemeClr val="dk1"/>
                </a:solidFill>
                <a:latin typeface="Calibri"/>
                <a:ea typeface="Calibri"/>
                <a:cs typeface="Calibri"/>
                <a:sym typeface="Calibri"/>
              </a:defRPr>
            </a:lvl8pPr>
            <a:lvl9pPr lvl="8" marL="1828800" rtl="0" algn="ctr">
              <a:spcBef>
                <a:spcPts val="0"/>
              </a:spcBef>
              <a:spcAft>
                <a:spcPts val="0"/>
              </a:spcAft>
              <a:buSzPts val="1400"/>
              <a:buChar char="■"/>
              <a:defRPr sz="4400">
                <a:solidFill>
                  <a:schemeClr val="dk1"/>
                </a:solidFill>
                <a:latin typeface="Calibri"/>
                <a:ea typeface="Calibri"/>
                <a:cs typeface="Calibri"/>
                <a:sym typeface="Calibri"/>
              </a:defRPr>
            </a:lvl9pPr>
          </a:lstStyle>
          <a:p/>
        </p:txBody>
      </p:sp>
      <p:sp>
        <p:nvSpPr>
          <p:cNvPr id="54" name="Google Shape;54;p16"/>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55" name="Google Shape;55;p1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6" name="Shape 56"/>
        <p:cNvGrpSpPr/>
        <p:nvPr/>
      </p:nvGrpSpPr>
      <p:grpSpPr>
        <a:xfrm>
          <a:off x="0" y="0"/>
          <a:ext cx="0" cy="0"/>
          <a:chOff x="0" y="0"/>
          <a:chExt cx="0" cy="0"/>
        </a:xfrm>
      </p:grpSpPr>
      <p:sp>
        <p:nvSpPr>
          <p:cNvPr id="57" name="Google Shape;57;p1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b="1" sz="4000"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8" name="Google Shape;58;p1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sz="2000">
                <a:solidFill>
                  <a:srgbClr val="888888"/>
                </a:solidFil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59" name="Shape 59"/>
        <p:cNvGrpSpPr/>
        <p:nvPr/>
      </p:nvGrpSpPr>
      <p:grpSpPr>
        <a:xfrm>
          <a:off x="0" y="0"/>
          <a:ext cx="0" cy="0"/>
          <a:chOff x="0" y="0"/>
          <a:chExt cx="0" cy="0"/>
        </a:xfrm>
      </p:grpSpPr>
      <p:sp>
        <p:nvSpPr>
          <p:cNvPr id="60" name="Google Shape;60;p18"/>
          <p:cNvSpPr txBox="1"/>
          <p:nvPr>
            <p:ph type="title"/>
          </p:nvPr>
        </p:nvSpPr>
        <p:spPr>
          <a:xfrm>
            <a:off x="457200" y="274637"/>
            <a:ext cx="82296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chemeClr val="dk1"/>
                </a:solidFill>
                <a:latin typeface="Calibri"/>
                <a:ea typeface="Calibri"/>
                <a:cs typeface="Calibri"/>
                <a:sym typeface="Calibri"/>
              </a:defRPr>
            </a:lvl1pPr>
            <a:lvl2pPr lvl="1" rtl="0" algn="ctr">
              <a:spcBef>
                <a:spcPts val="0"/>
              </a:spcBef>
              <a:spcAft>
                <a:spcPts val="0"/>
              </a:spcAft>
              <a:buSzPts val="1400"/>
              <a:buChar char="○"/>
              <a:defRPr sz="4400">
                <a:solidFill>
                  <a:schemeClr val="dk1"/>
                </a:solidFill>
                <a:latin typeface="Calibri"/>
                <a:ea typeface="Calibri"/>
                <a:cs typeface="Calibri"/>
                <a:sym typeface="Calibri"/>
              </a:defRPr>
            </a:lvl2pPr>
            <a:lvl3pPr lvl="2" rtl="0" algn="ctr">
              <a:spcBef>
                <a:spcPts val="0"/>
              </a:spcBef>
              <a:spcAft>
                <a:spcPts val="0"/>
              </a:spcAft>
              <a:buSzPts val="1400"/>
              <a:buChar char="■"/>
              <a:defRPr sz="4400">
                <a:solidFill>
                  <a:schemeClr val="dk1"/>
                </a:solidFill>
                <a:latin typeface="Calibri"/>
                <a:ea typeface="Calibri"/>
                <a:cs typeface="Calibri"/>
                <a:sym typeface="Calibri"/>
              </a:defRPr>
            </a:lvl3pPr>
            <a:lvl4pPr lvl="3" rtl="0" algn="ctr">
              <a:spcBef>
                <a:spcPts val="0"/>
              </a:spcBef>
              <a:spcAft>
                <a:spcPts val="0"/>
              </a:spcAft>
              <a:buSzPts val="1400"/>
              <a:buChar char="●"/>
              <a:defRPr sz="4400">
                <a:solidFill>
                  <a:schemeClr val="dk1"/>
                </a:solidFill>
                <a:latin typeface="Calibri"/>
                <a:ea typeface="Calibri"/>
                <a:cs typeface="Calibri"/>
                <a:sym typeface="Calibri"/>
              </a:defRPr>
            </a:lvl4pPr>
            <a:lvl5pPr lvl="4" rtl="0" algn="ctr">
              <a:spcBef>
                <a:spcPts val="0"/>
              </a:spcBef>
              <a:spcAft>
                <a:spcPts val="0"/>
              </a:spcAft>
              <a:buSzPts val="1400"/>
              <a:buChar char="○"/>
              <a:defRPr sz="4400">
                <a:solidFill>
                  <a:schemeClr val="dk1"/>
                </a:solidFill>
                <a:latin typeface="Calibri"/>
                <a:ea typeface="Calibri"/>
                <a:cs typeface="Calibri"/>
                <a:sym typeface="Calibri"/>
              </a:defRPr>
            </a:lvl5pPr>
            <a:lvl6pPr lvl="5" marL="457200" rtl="0" algn="ctr">
              <a:spcBef>
                <a:spcPts val="0"/>
              </a:spcBef>
              <a:spcAft>
                <a:spcPts val="0"/>
              </a:spcAft>
              <a:buSzPts val="1400"/>
              <a:buChar char="■"/>
              <a:defRPr sz="4400">
                <a:solidFill>
                  <a:schemeClr val="dk1"/>
                </a:solidFill>
                <a:latin typeface="Calibri"/>
                <a:ea typeface="Calibri"/>
                <a:cs typeface="Calibri"/>
                <a:sym typeface="Calibri"/>
              </a:defRPr>
            </a:lvl6pPr>
            <a:lvl7pPr lvl="6" marL="914400" rtl="0" algn="ctr">
              <a:spcBef>
                <a:spcPts val="0"/>
              </a:spcBef>
              <a:spcAft>
                <a:spcPts val="0"/>
              </a:spcAft>
              <a:buSzPts val="1400"/>
              <a:buChar char="●"/>
              <a:defRPr sz="4400">
                <a:solidFill>
                  <a:schemeClr val="dk1"/>
                </a:solidFill>
                <a:latin typeface="Calibri"/>
                <a:ea typeface="Calibri"/>
                <a:cs typeface="Calibri"/>
                <a:sym typeface="Calibri"/>
              </a:defRPr>
            </a:lvl7pPr>
            <a:lvl8pPr lvl="7" marL="1371600" rtl="0" algn="ctr">
              <a:spcBef>
                <a:spcPts val="0"/>
              </a:spcBef>
              <a:spcAft>
                <a:spcPts val="0"/>
              </a:spcAft>
              <a:buSzPts val="1400"/>
              <a:buChar char="○"/>
              <a:defRPr sz="4400">
                <a:solidFill>
                  <a:schemeClr val="dk1"/>
                </a:solidFill>
                <a:latin typeface="Calibri"/>
                <a:ea typeface="Calibri"/>
                <a:cs typeface="Calibri"/>
                <a:sym typeface="Calibri"/>
              </a:defRPr>
            </a:lvl8pPr>
            <a:lvl9pPr lvl="8" marL="1828800" rtl="0" algn="ctr">
              <a:spcBef>
                <a:spcPts val="0"/>
              </a:spcBef>
              <a:spcAft>
                <a:spcPts val="0"/>
              </a:spcAft>
              <a:buSzPts val="1400"/>
              <a:buChar char="■"/>
              <a:defRPr sz="4400">
                <a:solidFill>
                  <a:schemeClr val="dk1"/>
                </a:solidFill>
                <a:latin typeface="Calibri"/>
                <a:ea typeface="Calibri"/>
                <a:cs typeface="Calibri"/>
                <a:sym typeface="Calibri"/>
              </a:defRPr>
            </a:lvl9pPr>
          </a:lstStyle>
          <a:p/>
        </p:txBody>
      </p:sp>
      <p:sp>
        <p:nvSpPr>
          <p:cNvPr id="61" name="Google Shape;61;p18"/>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2" name="Shape 62"/>
        <p:cNvGrpSpPr/>
        <p:nvPr/>
      </p:nvGrpSpPr>
      <p:grpSpPr>
        <a:xfrm>
          <a:off x="0" y="0"/>
          <a:ext cx="0" cy="0"/>
          <a:chOff x="0" y="0"/>
          <a:chExt cx="0" cy="0"/>
        </a:xfrm>
      </p:grpSpPr>
      <p:sp>
        <p:nvSpPr>
          <p:cNvPr id="63" name="Google Shape;63;p19"/>
          <p:cNvSpPr txBox="1"/>
          <p:nvPr>
            <p:ph type="ctrTitle"/>
          </p:nvPr>
        </p:nvSpPr>
        <p:spPr>
          <a:xfrm>
            <a:off x="685800" y="2130425"/>
            <a:ext cx="7772400" cy="1470025"/>
          </a:xfrm>
          <a:prstGeom prst="rect">
            <a:avLst/>
          </a:prstGeom>
          <a:noFill/>
          <a:ln>
            <a:noFill/>
          </a:ln>
        </p:spPr>
        <p:txBody>
          <a:bodyPr anchorCtr="0" anchor="t" bIns="91425" lIns="91425" spcFirstLastPara="1" rIns="91425" wrap="square" tIns="91425">
            <a:noAutofit/>
          </a:bodyPr>
          <a:lstStyle>
            <a:lvl1pPr indent="-88900" lvl="0"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1pPr>
            <a:lvl2pPr indent="-88900" lvl="1"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2pPr>
            <a:lvl3pPr indent="-88900" lvl="2"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3pPr>
            <a:lvl4pPr indent="-88900" lvl="3"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4pPr>
            <a:lvl5pPr indent="-88900" lvl="4"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5pPr>
            <a:lvl6pPr indent="-88900" lvl="5" marL="4572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6pPr>
            <a:lvl7pPr indent="-88900" lvl="6" marL="9144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7pPr>
            <a:lvl8pPr indent="-88900" lvl="7" marL="13716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8pPr>
            <a:lvl9pPr indent="-88900" lvl="8" marL="18288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9pPr>
          </a:lstStyle>
          <a:p/>
        </p:txBody>
      </p:sp>
      <p:sp>
        <p:nvSpPr>
          <p:cNvPr id="64" name="Google Shape;64;p19"/>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Calibri"/>
              <a:buNone/>
              <a:defRPr b="0" i="0" sz="3200" u="none" cap="none" strike="noStrike">
                <a:solidFill>
                  <a:srgbClr val="888888"/>
                </a:solidFill>
                <a:latin typeface="Calibri"/>
                <a:ea typeface="Calibri"/>
                <a:cs typeface="Calibri"/>
                <a:sym typeface="Calibri"/>
              </a:defRPr>
            </a:lvl1pPr>
            <a:lvl2pPr indent="0" lvl="1" marL="457200" marR="0" rtl="0" algn="ctr">
              <a:spcBef>
                <a:spcPts val="0"/>
              </a:spcBef>
              <a:spcAft>
                <a:spcPts val="0"/>
              </a:spcAft>
              <a:buClr>
                <a:srgbClr val="888888"/>
              </a:buClr>
              <a:buSzPts val="1400"/>
              <a:buFont typeface="Calibri"/>
              <a:buNone/>
              <a:defRPr b="0" i="0" sz="2800" u="none" cap="none" strike="noStrike">
                <a:solidFill>
                  <a:srgbClr val="888888"/>
                </a:solidFill>
                <a:latin typeface="Calibri"/>
                <a:ea typeface="Calibri"/>
                <a:cs typeface="Calibri"/>
                <a:sym typeface="Calibri"/>
              </a:defRPr>
            </a:lvl2pPr>
            <a:lvl3pPr indent="0" lvl="2" marL="914400" marR="0" rtl="0" algn="ctr">
              <a:spcBef>
                <a:spcPts val="0"/>
              </a:spcBef>
              <a:spcAft>
                <a:spcPts val="0"/>
              </a:spcAft>
              <a:buClr>
                <a:srgbClr val="888888"/>
              </a:buClr>
              <a:buSzPts val="1400"/>
              <a:buFont typeface="Calibri"/>
              <a:buNone/>
              <a:defRPr b="0" i="0" sz="2400" u="none" cap="none" strike="noStrike">
                <a:solidFill>
                  <a:srgbClr val="888888"/>
                </a:solidFill>
                <a:latin typeface="Calibri"/>
                <a:ea typeface="Calibri"/>
                <a:cs typeface="Calibri"/>
                <a:sym typeface="Calibri"/>
              </a:defRPr>
            </a:lvl3pPr>
            <a:lvl4pPr indent="0" lvl="3" marL="13716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4pPr>
            <a:lvl5pPr indent="0" lvl="4" marL="18288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5pPr>
            <a:lvl6pPr indent="0" lvl="5" marL="22860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6pPr>
            <a:lvl7pPr indent="0" lvl="6" marL="27432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7pPr>
            <a:lvl8pPr indent="0" lvl="7" marL="32004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8pPr>
            <a:lvl9pPr indent="0" lvl="8" marL="36576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29" name="Shape 29"/>
        <p:cNvGrpSpPr/>
        <p:nvPr/>
      </p:nvGrpSpPr>
      <p:grpSpPr>
        <a:xfrm>
          <a:off x="0" y="0"/>
          <a:ext cx="0" cy="0"/>
          <a:chOff x="0" y="0"/>
          <a:chExt cx="0" cy="0"/>
        </a:xfrm>
      </p:grpSpPr>
      <p:sp>
        <p:nvSpPr>
          <p:cNvPr id="30" name="Google Shape;30;p9"/>
          <p:cNvSpPr txBox="1"/>
          <p:nvPr>
            <p:ph type="title"/>
          </p:nvPr>
        </p:nvSpPr>
        <p:spPr>
          <a:xfrm rot="5400000">
            <a:off x="4732337" y="2171700"/>
            <a:ext cx="5851525" cy="2057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chemeClr val="dk1"/>
                </a:solidFill>
                <a:latin typeface="Calibri"/>
                <a:ea typeface="Calibri"/>
                <a:cs typeface="Calibri"/>
                <a:sym typeface="Calibri"/>
              </a:defRPr>
            </a:lvl1pPr>
            <a:lvl2pPr lvl="1" rtl="0" algn="ctr">
              <a:spcBef>
                <a:spcPts val="0"/>
              </a:spcBef>
              <a:spcAft>
                <a:spcPts val="0"/>
              </a:spcAft>
              <a:buSzPts val="1400"/>
              <a:buChar char="○"/>
              <a:defRPr sz="4400">
                <a:solidFill>
                  <a:schemeClr val="dk1"/>
                </a:solidFill>
                <a:latin typeface="Calibri"/>
                <a:ea typeface="Calibri"/>
                <a:cs typeface="Calibri"/>
                <a:sym typeface="Calibri"/>
              </a:defRPr>
            </a:lvl2pPr>
            <a:lvl3pPr lvl="2" rtl="0" algn="ctr">
              <a:spcBef>
                <a:spcPts val="0"/>
              </a:spcBef>
              <a:spcAft>
                <a:spcPts val="0"/>
              </a:spcAft>
              <a:buSzPts val="1400"/>
              <a:buChar char="■"/>
              <a:defRPr sz="4400">
                <a:solidFill>
                  <a:schemeClr val="dk1"/>
                </a:solidFill>
                <a:latin typeface="Calibri"/>
                <a:ea typeface="Calibri"/>
                <a:cs typeface="Calibri"/>
                <a:sym typeface="Calibri"/>
              </a:defRPr>
            </a:lvl3pPr>
            <a:lvl4pPr lvl="3" rtl="0" algn="ctr">
              <a:spcBef>
                <a:spcPts val="0"/>
              </a:spcBef>
              <a:spcAft>
                <a:spcPts val="0"/>
              </a:spcAft>
              <a:buSzPts val="1400"/>
              <a:buChar char="●"/>
              <a:defRPr sz="4400">
                <a:solidFill>
                  <a:schemeClr val="dk1"/>
                </a:solidFill>
                <a:latin typeface="Calibri"/>
                <a:ea typeface="Calibri"/>
                <a:cs typeface="Calibri"/>
                <a:sym typeface="Calibri"/>
              </a:defRPr>
            </a:lvl4pPr>
            <a:lvl5pPr lvl="4" rtl="0" algn="ctr">
              <a:spcBef>
                <a:spcPts val="0"/>
              </a:spcBef>
              <a:spcAft>
                <a:spcPts val="0"/>
              </a:spcAft>
              <a:buSzPts val="1400"/>
              <a:buChar char="○"/>
              <a:defRPr sz="4400">
                <a:solidFill>
                  <a:schemeClr val="dk1"/>
                </a:solidFill>
                <a:latin typeface="Calibri"/>
                <a:ea typeface="Calibri"/>
                <a:cs typeface="Calibri"/>
                <a:sym typeface="Calibri"/>
              </a:defRPr>
            </a:lvl5pPr>
            <a:lvl6pPr lvl="5" marL="457200" rtl="0" algn="ctr">
              <a:spcBef>
                <a:spcPts val="0"/>
              </a:spcBef>
              <a:spcAft>
                <a:spcPts val="0"/>
              </a:spcAft>
              <a:buSzPts val="1400"/>
              <a:buChar char="■"/>
              <a:defRPr sz="4400">
                <a:solidFill>
                  <a:schemeClr val="dk1"/>
                </a:solidFill>
                <a:latin typeface="Calibri"/>
                <a:ea typeface="Calibri"/>
                <a:cs typeface="Calibri"/>
                <a:sym typeface="Calibri"/>
              </a:defRPr>
            </a:lvl6pPr>
            <a:lvl7pPr lvl="6" marL="914400" rtl="0" algn="ctr">
              <a:spcBef>
                <a:spcPts val="0"/>
              </a:spcBef>
              <a:spcAft>
                <a:spcPts val="0"/>
              </a:spcAft>
              <a:buSzPts val="1400"/>
              <a:buChar char="●"/>
              <a:defRPr sz="4400">
                <a:solidFill>
                  <a:schemeClr val="dk1"/>
                </a:solidFill>
                <a:latin typeface="Calibri"/>
                <a:ea typeface="Calibri"/>
                <a:cs typeface="Calibri"/>
                <a:sym typeface="Calibri"/>
              </a:defRPr>
            </a:lvl7pPr>
            <a:lvl8pPr lvl="7" marL="1371600" rtl="0" algn="ctr">
              <a:spcBef>
                <a:spcPts val="0"/>
              </a:spcBef>
              <a:spcAft>
                <a:spcPts val="0"/>
              </a:spcAft>
              <a:buSzPts val="1400"/>
              <a:buChar char="○"/>
              <a:defRPr sz="4400">
                <a:solidFill>
                  <a:schemeClr val="dk1"/>
                </a:solidFill>
                <a:latin typeface="Calibri"/>
                <a:ea typeface="Calibri"/>
                <a:cs typeface="Calibri"/>
                <a:sym typeface="Calibri"/>
              </a:defRPr>
            </a:lvl8pPr>
            <a:lvl9pPr lvl="8" marL="1828800" rtl="0" algn="ctr">
              <a:spcBef>
                <a:spcPts val="0"/>
              </a:spcBef>
              <a:spcAft>
                <a:spcPts val="0"/>
              </a:spcAft>
              <a:buSzPts val="1400"/>
              <a:buChar char="■"/>
              <a:defRPr sz="4400">
                <a:solidFill>
                  <a:schemeClr val="dk1"/>
                </a:solidFill>
                <a:latin typeface="Calibri"/>
                <a:ea typeface="Calibri"/>
                <a:cs typeface="Calibri"/>
                <a:sym typeface="Calibri"/>
              </a:defRPr>
            </a:lvl9pPr>
          </a:lstStyle>
          <a:p/>
        </p:txBody>
      </p:sp>
      <p:sp>
        <p:nvSpPr>
          <p:cNvPr id="31" name="Google Shape;31;p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32" name="Shape 32"/>
        <p:cNvGrpSpPr/>
        <p:nvPr/>
      </p:nvGrpSpPr>
      <p:grpSpPr>
        <a:xfrm>
          <a:off x="0" y="0"/>
          <a:ext cx="0" cy="0"/>
          <a:chOff x="0" y="0"/>
          <a:chExt cx="0" cy="0"/>
        </a:xfrm>
      </p:grpSpPr>
      <p:sp>
        <p:nvSpPr>
          <p:cNvPr id="33" name="Google Shape;33;p10"/>
          <p:cNvSpPr txBox="1"/>
          <p:nvPr>
            <p:ph type="title"/>
          </p:nvPr>
        </p:nvSpPr>
        <p:spPr>
          <a:xfrm>
            <a:off x="457200" y="274637"/>
            <a:ext cx="8229600" cy="114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400">
                <a:solidFill>
                  <a:schemeClr val="dk1"/>
                </a:solidFill>
                <a:latin typeface="Calibri"/>
                <a:ea typeface="Calibri"/>
                <a:cs typeface="Calibri"/>
                <a:sym typeface="Calibri"/>
              </a:defRPr>
            </a:lvl1pPr>
            <a:lvl2pPr lvl="1" rtl="0" algn="ctr">
              <a:spcBef>
                <a:spcPts val="0"/>
              </a:spcBef>
              <a:spcAft>
                <a:spcPts val="0"/>
              </a:spcAft>
              <a:buSzPts val="1400"/>
              <a:buChar char="○"/>
              <a:defRPr sz="4400">
                <a:solidFill>
                  <a:schemeClr val="dk1"/>
                </a:solidFill>
                <a:latin typeface="Calibri"/>
                <a:ea typeface="Calibri"/>
                <a:cs typeface="Calibri"/>
                <a:sym typeface="Calibri"/>
              </a:defRPr>
            </a:lvl2pPr>
            <a:lvl3pPr lvl="2" rtl="0" algn="ctr">
              <a:spcBef>
                <a:spcPts val="0"/>
              </a:spcBef>
              <a:spcAft>
                <a:spcPts val="0"/>
              </a:spcAft>
              <a:buSzPts val="1400"/>
              <a:buChar char="■"/>
              <a:defRPr sz="4400">
                <a:solidFill>
                  <a:schemeClr val="dk1"/>
                </a:solidFill>
                <a:latin typeface="Calibri"/>
                <a:ea typeface="Calibri"/>
                <a:cs typeface="Calibri"/>
                <a:sym typeface="Calibri"/>
              </a:defRPr>
            </a:lvl3pPr>
            <a:lvl4pPr lvl="3" rtl="0" algn="ctr">
              <a:spcBef>
                <a:spcPts val="0"/>
              </a:spcBef>
              <a:spcAft>
                <a:spcPts val="0"/>
              </a:spcAft>
              <a:buSzPts val="1400"/>
              <a:buChar char="●"/>
              <a:defRPr sz="4400">
                <a:solidFill>
                  <a:schemeClr val="dk1"/>
                </a:solidFill>
                <a:latin typeface="Calibri"/>
                <a:ea typeface="Calibri"/>
                <a:cs typeface="Calibri"/>
                <a:sym typeface="Calibri"/>
              </a:defRPr>
            </a:lvl4pPr>
            <a:lvl5pPr lvl="4" rtl="0" algn="ctr">
              <a:spcBef>
                <a:spcPts val="0"/>
              </a:spcBef>
              <a:spcAft>
                <a:spcPts val="0"/>
              </a:spcAft>
              <a:buSzPts val="1400"/>
              <a:buChar char="○"/>
              <a:defRPr sz="4400">
                <a:solidFill>
                  <a:schemeClr val="dk1"/>
                </a:solidFill>
                <a:latin typeface="Calibri"/>
                <a:ea typeface="Calibri"/>
                <a:cs typeface="Calibri"/>
                <a:sym typeface="Calibri"/>
              </a:defRPr>
            </a:lvl5pPr>
            <a:lvl6pPr lvl="5" marL="457200" rtl="0" algn="ctr">
              <a:spcBef>
                <a:spcPts val="0"/>
              </a:spcBef>
              <a:spcAft>
                <a:spcPts val="0"/>
              </a:spcAft>
              <a:buSzPts val="1400"/>
              <a:buChar char="■"/>
              <a:defRPr sz="4400">
                <a:solidFill>
                  <a:schemeClr val="dk1"/>
                </a:solidFill>
                <a:latin typeface="Calibri"/>
                <a:ea typeface="Calibri"/>
                <a:cs typeface="Calibri"/>
                <a:sym typeface="Calibri"/>
              </a:defRPr>
            </a:lvl6pPr>
            <a:lvl7pPr lvl="6" marL="914400" rtl="0" algn="ctr">
              <a:spcBef>
                <a:spcPts val="0"/>
              </a:spcBef>
              <a:spcAft>
                <a:spcPts val="0"/>
              </a:spcAft>
              <a:buSzPts val="1400"/>
              <a:buChar char="●"/>
              <a:defRPr sz="4400">
                <a:solidFill>
                  <a:schemeClr val="dk1"/>
                </a:solidFill>
                <a:latin typeface="Calibri"/>
                <a:ea typeface="Calibri"/>
                <a:cs typeface="Calibri"/>
                <a:sym typeface="Calibri"/>
              </a:defRPr>
            </a:lvl7pPr>
            <a:lvl8pPr lvl="7" marL="1371600" rtl="0" algn="ctr">
              <a:spcBef>
                <a:spcPts val="0"/>
              </a:spcBef>
              <a:spcAft>
                <a:spcPts val="0"/>
              </a:spcAft>
              <a:buSzPts val="1400"/>
              <a:buChar char="○"/>
              <a:defRPr sz="4400">
                <a:solidFill>
                  <a:schemeClr val="dk1"/>
                </a:solidFill>
                <a:latin typeface="Calibri"/>
                <a:ea typeface="Calibri"/>
                <a:cs typeface="Calibri"/>
                <a:sym typeface="Calibri"/>
              </a:defRPr>
            </a:lvl8pPr>
            <a:lvl9pPr lvl="8" marL="1828800" rtl="0" algn="ctr">
              <a:spcBef>
                <a:spcPts val="0"/>
              </a:spcBef>
              <a:spcAft>
                <a:spcPts val="0"/>
              </a:spcAft>
              <a:buSzPts val="1400"/>
              <a:buChar char="■"/>
              <a:defRPr sz="4400">
                <a:solidFill>
                  <a:schemeClr val="dk1"/>
                </a:solidFill>
                <a:latin typeface="Calibri"/>
                <a:ea typeface="Calibri"/>
                <a:cs typeface="Calibri"/>
                <a:sym typeface="Calibri"/>
              </a:defRPr>
            </a:lvl9pPr>
          </a:lstStyle>
          <a:p/>
        </p:txBody>
      </p:sp>
      <p:sp>
        <p:nvSpPr>
          <p:cNvPr id="34" name="Google Shape;34;p10"/>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35" name="Shape 35"/>
        <p:cNvGrpSpPr/>
        <p:nvPr/>
      </p:nvGrpSpPr>
      <p:grpSpPr>
        <a:xfrm>
          <a:off x="0" y="0"/>
          <a:ext cx="0" cy="0"/>
          <a:chOff x="0" y="0"/>
          <a:chExt cx="0" cy="0"/>
        </a:xfrm>
      </p:grpSpPr>
      <p:sp>
        <p:nvSpPr>
          <p:cNvPr id="36" name="Google Shape;36;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7" name="Google Shape;37;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898989"/>
              </a:buClr>
              <a:buSzPts val="1400"/>
              <a:buFont typeface="Calibri"/>
              <a:buNone/>
              <a:defRPr b="0" i="0" sz="3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SzPts val="1400"/>
              <a:buFont typeface="Arial"/>
              <a:buNone/>
              <a:defRPr b="0" i="0" sz="2800" u="none" cap="none" strike="noStrike"/>
            </a:lvl2pPr>
            <a:lvl3pPr indent="0" lvl="2" marL="914400" marR="0" rtl="0" algn="l">
              <a:spcBef>
                <a:spcPts val="0"/>
              </a:spcBef>
              <a:spcAft>
                <a:spcPts val="0"/>
              </a:spcAft>
              <a:buSzPts val="1400"/>
              <a:buFont typeface="Arial"/>
              <a:buNone/>
              <a:defRPr b="0" i="0" sz="2400" u="none" cap="none" strike="noStrike"/>
            </a:lvl3pPr>
            <a:lvl4pPr indent="0" lvl="3" marL="1371600" marR="0" rtl="0" algn="l">
              <a:spcBef>
                <a:spcPts val="0"/>
              </a:spcBef>
              <a:spcAft>
                <a:spcPts val="0"/>
              </a:spcAft>
              <a:buSzPts val="1400"/>
              <a:buFont typeface="Arial"/>
              <a:buNone/>
              <a:defRPr b="0" i="0" sz="2000" u="none" cap="none" strike="noStrike"/>
            </a:lvl4pPr>
            <a:lvl5pPr indent="0" lvl="4" marL="1828800" marR="0" rtl="0" algn="l">
              <a:spcBef>
                <a:spcPts val="0"/>
              </a:spcBef>
              <a:spcAft>
                <a:spcPts val="0"/>
              </a:spcAft>
              <a:buSzPts val="1400"/>
              <a:buFont typeface="Arial"/>
              <a:buNone/>
              <a:defRPr b="0" i="0" sz="2000" u="none" cap="none" strike="noStrike"/>
            </a:lvl5pPr>
            <a:lvl6pPr indent="0" lvl="5" marL="2286000" marR="0" rtl="0" algn="l">
              <a:spcBef>
                <a:spcPts val="0"/>
              </a:spcBef>
              <a:spcAft>
                <a:spcPts val="0"/>
              </a:spcAft>
              <a:buSzPts val="1400"/>
              <a:buFont typeface="Arial"/>
              <a:buNone/>
              <a:defRPr b="0" i="0" sz="2000" u="none" cap="none" strike="noStrike"/>
            </a:lvl6pPr>
            <a:lvl7pPr indent="0" lvl="6" marL="2743200" marR="0" rtl="0" algn="l">
              <a:spcBef>
                <a:spcPts val="0"/>
              </a:spcBef>
              <a:spcAft>
                <a:spcPts val="0"/>
              </a:spcAft>
              <a:buSzPts val="1400"/>
              <a:buFont typeface="Arial"/>
              <a:buNone/>
              <a:defRPr b="0" i="0" sz="2000" u="none" cap="none" strike="noStrike"/>
            </a:lvl7pPr>
            <a:lvl8pPr indent="0" lvl="7" marL="3200400" marR="0" rtl="0" algn="l">
              <a:spcBef>
                <a:spcPts val="0"/>
              </a:spcBef>
              <a:spcAft>
                <a:spcPts val="0"/>
              </a:spcAft>
              <a:buSzPts val="1400"/>
              <a:buFont typeface="Arial"/>
              <a:buNone/>
              <a:defRPr b="0" i="0" sz="2000" u="none" cap="none" strike="noStrike"/>
            </a:lvl8pPr>
            <a:lvl9pPr indent="0" lvl="8" marL="3657600" marR="0" rtl="0" algn="l">
              <a:spcBef>
                <a:spcPts val="0"/>
              </a:spcBef>
              <a:spcAft>
                <a:spcPts val="0"/>
              </a:spcAft>
              <a:buSzPts val="1400"/>
              <a:buFont typeface="Arial"/>
              <a:buNone/>
              <a:defRPr b="0" i="0" sz="2000" u="none" cap="none" strike="noStrike"/>
            </a:lvl9pPr>
          </a:lstStyle>
          <a:p/>
        </p:txBody>
      </p:sp>
      <p:sp>
        <p:nvSpPr>
          <p:cNvPr id="38" name="Google Shape;38;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sz="1400"/>
            </a:lvl1pPr>
            <a:lvl2pPr indent="-228600" lvl="1" marL="914400" rtl="0">
              <a:spcBef>
                <a:spcPts val="0"/>
              </a:spcBef>
              <a:spcAft>
                <a:spcPts val="0"/>
              </a:spcAft>
              <a:buSzPts val="1400"/>
              <a:buFont typeface="Calibri"/>
              <a:buNone/>
              <a:defRPr sz="1200"/>
            </a:lvl2pPr>
            <a:lvl3pPr indent="-228600" lvl="2" marL="1371600" rtl="0">
              <a:spcBef>
                <a:spcPts val="0"/>
              </a:spcBef>
              <a:spcAft>
                <a:spcPts val="0"/>
              </a:spcAft>
              <a:buSzPts val="1400"/>
              <a:buFont typeface="Calibri"/>
              <a:buNone/>
              <a:defRPr sz="1000"/>
            </a:lvl3pPr>
            <a:lvl4pPr indent="-228600" lvl="3" marL="1828800" rtl="0">
              <a:spcBef>
                <a:spcPts val="0"/>
              </a:spcBef>
              <a:spcAft>
                <a:spcPts val="0"/>
              </a:spcAft>
              <a:buSzPts val="1400"/>
              <a:buFont typeface="Calibri"/>
              <a:buNone/>
              <a:defRPr sz="900"/>
            </a:lvl4pPr>
            <a:lvl5pPr indent="-228600" lvl="4" marL="2286000" rtl="0">
              <a:spcBef>
                <a:spcPts val="0"/>
              </a:spcBef>
              <a:spcAft>
                <a:spcPts val="0"/>
              </a:spcAft>
              <a:buSzPts val="1400"/>
              <a:buFont typeface="Calibri"/>
              <a:buNone/>
              <a:defRPr sz="900"/>
            </a:lvl5pPr>
            <a:lvl6pPr indent="-228600" lvl="5" marL="2743200" rtl="0">
              <a:spcBef>
                <a:spcPts val="0"/>
              </a:spcBef>
              <a:spcAft>
                <a:spcPts val="0"/>
              </a:spcAft>
              <a:buSzPts val="1400"/>
              <a:buFont typeface="Calibri"/>
              <a:buNone/>
              <a:defRPr sz="900"/>
            </a:lvl6pPr>
            <a:lvl7pPr indent="-228600" lvl="6" marL="3200400" rtl="0">
              <a:spcBef>
                <a:spcPts val="0"/>
              </a:spcBef>
              <a:spcAft>
                <a:spcPts val="0"/>
              </a:spcAft>
              <a:buSzPts val="1400"/>
              <a:buFont typeface="Calibri"/>
              <a:buNone/>
              <a:defRPr sz="900"/>
            </a:lvl7pPr>
            <a:lvl8pPr indent="-228600" lvl="7" marL="3657600" rtl="0">
              <a:spcBef>
                <a:spcPts val="0"/>
              </a:spcBef>
              <a:spcAft>
                <a:spcPts val="0"/>
              </a:spcAft>
              <a:buSzPts val="1400"/>
              <a:buFont typeface="Calibri"/>
              <a:buNone/>
              <a:defRPr sz="900"/>
            </a:lvl8pPr>
            <a:lvl9pPr indent="-228600" lvl="8" marL="4114800" rtl="0">
              <a:spcBef>
                <a:spcPts val="0"/>
              </a:spcBef>
              <a:spcAft>
                <a:spcPts val="0"/>
              </a:spcAft>
              <a:buSzPts val="1400"/>
              <a:buFont typeface="Calibri"/>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1.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1pPr>
            <a:lvl2pPr indent="-88900" lvl="1"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2pPr>
            <a:lvl3pPr indent="-88900" lvl="2"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3pPr>
            <a:lvl4pPr indent="-88900" lvl="3"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4pPr>
            <a:lvl5pPr indent="-88900" lvl="4" marL="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5pPr>
            <a:lvl6pPr indent="-88900" lvl="5" marL="4572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6pPr>
            <a:lvl7pPr indent="-88900" lvl="6" marL="9144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7pPr>
            <a:lvl8pPr indent="-88900" lvl="7" marL="13716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8pPr>
            <a:lvl9pPr indent="-88900" lvl="8" marL="1828800" marR="0" rtl="0" algn="ctr">
              <a:spcBef>
                <a:spcPts val="0"/>
              </a:spcBef>
              <a:spcAft>
                <a:spcPts val="0"/>
              </a:spcAft>
              <a:buSzPts val="1400"/>
              <a:buChar char="■"/>
              <a:defRPr b="0" i="0" sz="4400" u="none" cap="none" strike="noStrike">
                <a:solidFill>
                  <a:schemeClr val="dk1"/>
                </a:solidFill>
                <a:latin typeface="Calibri"/>
                <a:ea typeface="Calibri"/>
                <a:cs typeface="Calibri"/>
                <a:sym typeface="Calibri"/>
              </a:defRPr>
            </a:lvl9pPr>
          </a:lstStyle>
          <a:p/>
        </p:txBody>
      </p:sp>
      <p:sp>
        <p:nvSpPr>
          <p:cNvPr id="25" name="Google Shape;25;p8"/>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Calibri"/>
              <a:buChar char="●"/>
              <a:defRPr b="0" i="0" sz="3200" u="none" cap="none" strike="noStrike">
                <a:solidFill>
                  <a:schemeClr val="dk1"/>
                </a:solidFill>
                <a:latin typeface="Calibri"/>
                <a:ea typeface="Calibri"/>
                <a:cs typeface="Calibri"/>
                <a:sym typeface="Calibri"/>
              </a:defRPr>
            </a:lvl1pPr>
            <a:lvl2pPr indent="-317500" lvl="1" marL="914400" marR="0" rtl="0" algn="l">
              <a:spcBef>
                <a:spcPts val="0"/>
              </a:spcBef>
              <a:spcAft>
                <a:spcPts val="0"/>
              </a:spcAft>
              <a:buClr>
                <a:schemeClr val="dk1"/>
              </a:buClr>
              <a:buSzPts val="1400"/>
              <a:buFont typeface="Calibri"/>
              <a:buChar char="●"/>
              <a:defRPr b="0" i="0" sz="2800" u="none" cap="none" strike="noStrike">
                <a:solidFill>
                  <a:schemeClr val="dk1"/>
                </a:solidFill>
                <a:latin typeface="Calibri"/>
                <a:ea typeface="Calibri"/>
                <a:cs typeface="Calibri"/>
                <a:sym typeface="Calibri"/>
              </a:defRPr>
            </a:lvl2pPr>
            <a:lvl3pPr indent="-317500" lvl="2" marL="1371600" marR="0" rtl="0" algn="l">
              <a:spcBef>
                <a:spcPts val="0"/>
              </a:spcBef>
              <a:spcAft>
                <a:spcPts val="0"/>
              </a:spcAft>
              <a:buClr>
                <a:schemeClr val="dk1"/>
              </a:buClr>
              <a:buSzPts val="1400"/>
              <a:buFont typeface="Calibri"/>
              <a:buChar char="●"/>
              <a:defRPr b="0" i="0" sz="2400" u="none" cap="none" strike="noStrike">
                <a:solidFill>
                  <a:schemeClr val="dk1"/>
                </a:solidFill>
                <a:latin typeface="Calibri"/>
                <a:ea typeface="Calibri"/>
                <a:cs typeface="Calibri"/>
                <a:sym typeface="Calibri"/>
              </a:defRPr>
            </a:lvl3pPr>
            <a:lvl4pPr indent="-317500" lvl="3" marL="18288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4pPr>
            <a:lvl5pPr indent="-317500" lvl="4" marL="22860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5pPr>
            <a:lvl6pPr indent="-317500" lvl="5" marL="27432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6pPr>
            <a:lvl7pPr indent="-317500" lvl="6" marL="32004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7pPr>
            <a:lvl8pPr indent="-317500" lvl="7" marL="36576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8pPr>
            <a:lvl9pPr indent="-317500" lvl="8" marL="41148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9pPr>
          </a:lstStyle>
          <a:p/>
        </p:txBody>
      </p:sp>
      <p:sp>
        <p:nvSpPr>
          <p:cNvPr id="26" name="Google Shape;26;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7" name="Google Shape;27;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8" name="Google Shape;28;p8"/>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98989"/>
                </a:solidFill>
                <a:latin typeface="Calibri"/>
                <a:ea typeface="Calibri"/>
                <a:cs typeface="Calibri"/>
                <a:sym typeface="Calibri"/>
              </a:defRPr>
            </a:lvl1pPr>
            <a:lvl2pPr indent="0" lvl="1" marL="0" marR="0" rtl="0" algn="r">
              <a:buNone/>
              <a:defRPr b="0" i="0" sz="1200" u="none" cap="none" strike="noStrike">
                <a:solidFill>
                  <a:srgbClr val="898989"/>
                </a:solidFill>
                <a:latin typeface="Calibri"/>
                <a:ea typeface="Calibri"/>
                <a:cs typeface="Calibri"/>
                <a:sym typeface="Calibri"/>
              </a:defRPr>
            </a:lvl2pPr>
            <a:lvl3pPr indent="0" lvl="2" marL="0" marR="0" rtl="0" algn="r">
              <a:buNone/>
              <a:defRPr b="0" i="0" sz="1200" u="none" cap="none" strike="noStrike">
                <a:solidFill>
                  <a:srgbClr val="898989"/>
                </a:solidFill>
                <a:latin typeface="Calibri"/>
                <a:ea typeface="Calibri"/>
                <a:cs typeface="Calibri"/>
                <a:sym typeface="Calibri"/>
              </a:defRPr>
            </a:lvl3pPr>
            <a:lvl4pPr indent="0" lvl="3" marL="0" marR="0" rtl="0" algn="r">
              <a:buNone/>
              <a:defRPr b="0" i="0" sz="1200" u="none" cap="none" strike="noStrike">
                <a:solidFill>
                  <a:srgbClr val="898989"/>
                </a:solidFill>
                <a:latin typeface="Calibri"/>
                <a:ea typeface="Calibri"/>
                <a:cs typeface="Calibri"/>
                <a:sym typeface="Calibri"/>
              </a:defRPr>
            </a:lvl4pPr>
            <a:lvl5pPr indent="0" lvl="4" marL="0" marR="0" rtl="0" algn="r">
              <a:buNone/>
              <a:defRPr b="0" i="0" sz="1200" u="none" cap="none" strike="noStrike">
                <a:solidFill>
                  <a:srgbClr val="898989"/>
                </a:solidFill>
                <a:latin typeface="Calibri"/>
                <a:ea typeface="Calibri"/>
                <a:cs typeface="Calibri"/>
                <a:sym typeface="Calibri"/>
              </a:defRPr>
            </a:lvl5pPr>
            <a:lvl6pPr indent="0" lvl="5" marL="0" marR="0" rtl="0" algn="r">
              <a:buNone/>
              <a:defRPr b="0" i="0" sz="1200" u="none" cap="none" strike="noStrike">
                <a:solidFill>
                  <a:srgbClr val="898989"/>
                </a:solidFill>
                <a:latin typeface="Calibri"/>
                <a:ea typeface="Calibri"/>
                <a:cs typeface="Calibri"/>
                <a:sym typeface="Calibri"/>
              </a:defRPr>
            </a:lvl6pPr>
            <a:lvl7pPr indent="0" lvl="6" marL="0" marR="0" rtl="0" algn="r">
              <a:buNone/>
              <a:defRPr b="0" i="0" sz="1200" u="none" cap="none" strike="noStrike">
                <a:solidFill>
                  <a:srgbClr val="898989"/>
                </a:solidFill>
                <a:latin typeface="Calibri"/>
                <a:ea typeface="Calibri"/>
                <a:cs typeface="Calibri"/>
                <a:sym typeface="Calibri"/>
              </a:defRPr>
            </a:lvl7pPr>
            <a:lvl8pPr indent="0" lvl="7" marL="0" marR="0" rtl="0" algn="r">
              <a:buNone/>
              <a:defRPr b="0" i="0" sz="1200" u="none" cap="none" strike="noStrike">
                <a:solidFill>
                  <a:srgbClr val="898989"/>
                </a:solidFill>
                <a:latin typeface="Calibri"/>
                <a:ea typeface="Calibri"/>
                <a:cs typeface="Calibri"/>
                <a:sym typeface="Calibri"/>
              </a:defRPr>
            </a:lvl8pPr>
            <a:lvl9pPr indent="0" lvl="8" marL="0" marR="0" rtl="0" algn="r">
              <a:buNone/>
              <a:defRPr b="0" i="0" sz="1200" u="none" cap="none" strike="noStrike">
                <a:solidFill>
                  <a:srgbClr val="898989"/>
                </a:solidFill>
                <a:latin typeface="Calibri"/>
                <a:ea typeface="Calibri"/>
                <a:cs typeface="Calibri"/>
                <a:sym typeface="Calibri"/>
              </a:defRPr>
            </a:lvl9pPr>
          </a:lstStyle>
          <a:p>
            <a:pPr indent="-88900" lvl="0" marL="0" rtl="0" algn="r">
              <a:spcBef>
                <a:spcPts val="0"/>
              </a:spcBef>
              <a:spcAft>
                <a:spcPts val="0"/>
              </a:spcAft>
              <a:buSzPts val="1400"/>
              <a:buChar char="●"/>
            </a:pPr>
            <a:r>
              <a:t/>
            </a:r>
            <a:endParaRPr/>
          </a:p>
          <a:p>
            <a:pPr indent="-88900" lvl="1"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2"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3"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4"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5"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6"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7" marL="0" rtl="0" algn="l">
              <a:spcBef>
                <a:spcPts val="0"/>
              </a:spcBef>
              <a:spcAft>
                <a:spcPts val="0"/>
              </a:spcAft>
              <a:buSzPts val="1400"/>
              <a:buChar char="○"/>
            </a:pPr>
            <a:r>
              <a:t/>
            </a:r>
            <a:endParaRPr sz="1400">
              <a:solidFill>
                <a:srgbClr val="000000"/>
              </a:solidFill>
              <a:latin typeface="Arial"/>
              <a:ea typeface="Arial"/>
              <a:cs typeface="Arial"/>
              <a:sym typeface="Arial"/>
            </a:endParaRPr>
          </a:p>
          <a:p>
            <a:pPr indent="-88900" lvl="8" marL="0" rtl="0" algn="l">
              <a:spcBef>
                <a:spcPts val="0"/>
              </a:spcBef>
              <a:spcAft>
                <a:spcPts val="0"/>
              </a:spcAft>
              <a:buSzPts val="1400"/>
              <a:buChar char="■"/>
            </a:pPr>
            <a:r>
              <a:t/>
            </a:r>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Calibri"/>
                <a:ea typeface="Calibri"/>
                <a:cs typeface="Calibri"/>
                <a:sym typeface="Calibri"/>
              </a:rPr>
              <a:t>IBAMR Tutorial: Changing springs and target points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Calibri"/>
                <a:ea typeface="Calibri"/>
                <a:cs typeface="Calibri"/>
                <a:sym typeface="Calibri"/>
              </a:rPr>
              <a:t>From IBAMR FAQ</a:t>
            </a:r>
            <a:endParaRPr b="0" i="0" sz="4400" u="none" cap="none" strike="noStrike">
              <a:solidFill>
                <a:schemeClr val="dk1"/>
              </a:solidFill>
              <a:latin typeface="Calibri"/>
              <a:ea typeface="Calibri"/>
              <a:cs typeface="Calibri"/>
              <a:sym typeface="Calibri"/>
            </a:endParaRPr>
          </a:p>
        </p:txBody>
      </p:sp>
      <p:sp>
        <p:nvSpPr>
          <p:cNvPr id="123" name="Google Shape;123;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640"/>
              </a:spcBef>
              <a:spcAft>
                <a:spcPts val="0"/>
              </a:spcAft>
              <a:buNone/>
            </a:pPr>
            <a:r>
              <a:rPr b="0" i="0" lang="en" sz="1800" u="none" cap="none" strike="noStrike">
                <a:solidFill>
                  <a:schemeClr val="dk1"/>
                </a:solidFill>
                <a:latin typeface="Calibri"/>
                <a:ea typeface="Calibri"/>
                <a:cs typeface="Calibri"/>
                <a:sym typeface="Calibri"/>
              </a:rPr>
              <a:t>If you use class IBStandardInitializer to initialize the Lagrangian structure and provide a ".spring" file, then the first point in each spring will have associated with it an object of type IBSpringForceSpec. You can access that object via:</a:t>
            </a:r>
            <a:endParaRPr b="0" i="0" sz="18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80000"/>
              </a:lnSpc>
              <a:spcBef>
                <a:spcPts val="640"/>
              </a:spcBef>
              <a:spcAft>
                <a:spcPts val="0"/>
              </a:spcAft>
              <a:buClr>
                <a:schemeClr val="dk1"/>
              </a:buClr>
              <a:buFont typeface="Calibri"/>
              <a:buNone/>
            </a:pPr>
            <a:r>
              <a:rPr b="0" i="0" lang="en" sz="1800" u="none" cap="none" strike="noStrike">
                <a:solidFill>
                  <a:schemeClr val="dk1"/>
                </a:solidFill>
                <a:latin typeface="Calibri"/>
                <a:ea typeface="Calibri"/>
                <a:cs typeface="Calibri"/>
                <a:sym typeface="Calibri"/>
              </a:rPr>
              <a:t> tbox::Pointer&lt;IBSpringForceSpec&gt; spring_spec = node_idx.getStashData&lt;IBSpringForceSpec&gt;();</a:t>
            </a:r>
            <a:endParaRPr b="0" i="0" sz="18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80000"/>
              </a:lnSpc>
              <a:spcBef>
                <a:spcPts val="640"/>
              </a:spcBef>
              <a:spcAft>
                <a:spcPts val="0"/>
              </a:spcAft>
              <a:buNone/>
            </a:pPr>
            <a:r>
              <a:rPr b="1" i="0" lang="en" sz="1800" u="none" cap="none" strike="noStrike">
                <a:solidFill>
                  <a:schemeClr val="dk1"/>
                </a:solidFill>
                <a:latin typeface="Calibri"/>
                <a:ea typeface="Calibri"/>
                <a:cs typeface="Calibri"/>
                <a:sym typeface="Calibri"/>
              </a:rPr>
              <a:t>Note:</a:t>
            </a:r>
            <a:r>
              <a:rPr b="0" i="0" lang="en" sz="1800" u="none" cap="none" strike="noStrike">
                <a:solidFill>
                  <a:schemeClr val="dk1"/>
                </a:solidFill>
                <a:latin typeface="Calibri"/>
                <a:ea typeface="Calibri"/>
                <a:cs typeface="Calibri"/>
                <a:sym typeface="Calibri"/>
              </a:rPr>
              <a:t> Each spring is associated with ONLY ONE of the two ends of the spring. By default, this is the "master" point index, which is simply the lower of the two indices. This means that it is possible for some IB points not to have any force spec objects, even though those points might be connected to another point by a spring (or a beam). If there are not any objects of a specified type T associated with a particular node, then the function getStashData&lt;T&gt;() will return a null pointer. You should always check to see if the returned pointer is non-null before trying to do anything with it.</a:t>
            </a:r>
            <a:endParaRPr b="0" i="0" sz="18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Calibri"/>
                <a:ea typeface="Calibri"/>
                <a:cs typeface="Calibri"/>
                <a:sym typeface="Calibri"/>
              </a:rPr>
              <a:t>Spring Information</a:t>
            </a:r>
            <a:endParaRPr b="0" i="0" sz="4400" u="none" cap="none" strike="noStrike">
              <a:solidFill>
                <a:schemeClr val="dk1"/>
              </a:solidFill>
              <a:latin typeface="Calibri"/>
              <a:ea typeface="Calibri"/>
              <a:cs typeface="Calibri"/>
              <a:sym typeface="Calibri"/>
            </a:endParaRPr>
          </a:p>
        </p:txBody>
      </p:sp>
      <p:sp>
        <p:nvSpPr>
          <p:cNvPr id="129" name="Google Shape;129;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chemeClr val="dk1"/>
              </a:buClr>
              <a:buSzPts val="1900"/>
              <a:buFont typeface="Calibri"/>
              <a:buChar char="●"/>
            </a:pPr>
            <a:r>
              <a:rPr b="0" i="0" lang="en" sz="3200" u="none" cap="none" strike="noStrike">
                <a:solidFill>
                  <a:schemeClr val="dk1"/>
                </a:solidFill>
                <a:latin typeface="Calibri"/>
                <a:ea typeface="Calibri"/>
                <a:cs typeface="Calibri"/>
                <a:sym typeface="Calibri"/>
              </a:rPr>
              <a:t>Springs now have an arbitrary number of parameters.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900"/>
              <a:buFont typeface="Calibri"/>
              <a:buChar char="●"/>
            </a:pPr>
            <a:r>
              <a:rPr b="0" i="0" lang="en" sz="3200" u="none" cap="none" strike="noStrike">
                <a:solidFill>
                  <a:schemeClr val="dk1"/>
                </a:solidFill>
                <a:latin typeface="Calibri"/>
                <a:ea typeface="Calibri"/>
                <a:cs typeface="Calibri"/>
                <a:sym typeface="Calibri"/>
              </a:rPr>
              <a:t>The convention is that the first parameter is the spring constant and the second parameter is the resting length.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900"/>
              <a:buFont typeface="Calibri"/>
              <a:buChar char="●"/>
            </a:pPr>
            <a:r>
              <a:rPr b="0" i="0" lang="en" sz="3200" u="none" cap="none" strike="noStrike">
                <a:solidFill>
                  <a:schemeClr val="dk1"/>
                </a:solidFill>
                <a:latin typeface="Calibri"/>
                <a:ea typeface="Calibri"/>
                <a:cs typeface="Calibri"/>
                <a:sym typeface="Calibri"/>
              </a:rPr>
              <a:t>To get the rest length for a particular </a:t>
            </a:r>
            <a:br>
              <a:rPr b="0" i="0" lang="en" sz="3200" u="none" cap="none" strike="noStrike">
                <a:solidFill>
                  <a:schemeClr val="dk1"/>
                </a:solidFill>
                <a:latin typeface="Calibri"/>
                <a:ea typeface="Calibri"/>
                <a:cs typeface="Calibri"/>
                <a:sym typeface="Calibri"/>
              </a:rPr>
            </a:br>
            <a:r>
              <a:rPr b="0" i="0" lang="en" sz="3200" u="none" cap="none" strike="noStrike">
                <a:solidFill>
                  <a:schemeClr val="dk1"/>
                </a:solidFill>
                <a:latin typeface="Calibri"/>
                <a:ea typeface="Calibri"/>
                <a:cs typeface="Calibri"/>
                <a:sym typeface="Calibri"/>
              </a:rPr>
              <a:t>spring, you would do </a:t>
            </a:r>
            <a:br>
              <a:rPr b="0" i="0" lang="en" sz="3200" u="none" cap="none" strike="noStrike">
                <a:solidFill>
                  <a:schemeClr val="dk1"/>
                </a:solidFill>
                <a:latin typeface="Calibri"/>
                <a:ea typeface="Calibri"/>
                <a:cs typeface="Calibri"/>
                <a:sym typeface="Calibri"/>
              </a:rPr>
            </a:br>
            <a:r>
              <a:rPr b="0" i="0" lang="en" sz="3200" u="none" cap="none" strike="noStrike">
                <a:solidFill>
                  <a:schemeClr val="dk1"/>
                </a:solidFill>
                <a:latin typeface="Calibri"/>
                <a:ea typeface="Calibri"/>
                <a:cs typeface="Calibri"/>
                <a:sym typeface="Calibri"/>
              </a:rPr>
              <a:t>     spec-&gt;getParameters()[spring_number][1] </a:t>
            </a:r>
            <a:br>
              <a:rPr b="0" i="0" lang="en" sz="32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1"/>
          <p:cNvSpPr txBox="1"/>
          <p:nvPr>
            <p:ph type="title"/>
          </p:nvPr>
        </p:nvSpPr>
        <p:spPr>
          <a:xfrm>
            <a:off x="457200" y="10722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update_springs example</a:t>
            </a:r>
            <a:endParaRPr b="0" i="0" sz="4400" u="none" cap="none" strike="noStrike">
              <a:solidFill>
                <a:schemeClr val="dk1"/>
              </a:solidFill>
              <a:latin typeface="Calibri"/>
              <a:ea typeface="Calibri"/>
              <a:cs typeface="Calibri"/>
              <a:sym typeface="Calibri"/>
            </a:endParaRPr>
          </a:p>
        </p:txBody>
      </p:sp>
      <p:sp>
        <p:nvSpPr>
          <p:cNvPr id="135" name="Google Shape;135;p31"/>
          <p:cNvSpPr txBox="1"/>
          <p:nvPr>
            <p:ph idx="1" type="body"/>
          </p:nvPr>
        </p:nvSpPr>
        <p:spPr>
          <a:xfrm>
            <a:off x="457200" y="1086471"/>
            <a:ext cx="8229600" cy="5039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None/>
            </a:pPr>
            <a:r>
              <a:rPr b="0" i="0" lang="en" sz="1400" u="none" cap="none" strike="noStrike">
                <a:solidFill>
                  <a:schemeClr val="dk1"/>
                </a:solidFill>
                <a:latin typeface="Calibri"/>
                <a:ea typeface="Calibri"/>
                <a:cs typeface="Calibri"/>
                <a:sym typeface="Calibri"/>
              </a:rPr>
              <a:t>This example starts out pretty much the same as update_target_point_positions. </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IBSpringForceSpec* spring_spec = node_idx-&gt;getNodeDataItem&lt;IBSpringForceSpec&gt;();</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//get data from the spring, such as its resting length and stiffness.</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if (spring_spec == NULL) continue;</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//check if there is a spring associated with the node.</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const int lag_idx = node_idx-&gt;getLagrangianIndex();</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//get the Lagrangian index for that node</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t/>
            </a:r>
            <a:endParaRPr sz="1400"/>
          </a:p>
          <a:p>
            <a:pPr indent="0" lvl="0" marL="0" marR="0" rtl="0" algn="l">
              <a:lnSpc>
                <a:spcPct val="90000"/>
              </a:lnSpc>
              <a:spcBef>
                <a:spcPts val="640"/>
              </a:spcBef>
              <a:spcAft>
                <a:spcPts val="0"/>
              </a:spcAft>
              <a:buClr>
                <a:schemeClr val="dk1"/>
              </a:buClr>
              <a:buFont typeface="Calibri"/>
              <a:buNone/>
            </a:pPr>
            <a:r>
              <a:rPr lang="en" sz="1400"/>
              <a:t>//There are two ways of doing this depending on the IBAMR version. The older way is commented.</a:t>
            </a:r>
            <a:endParaRPr sz="1400"/>
          </a:p>
          <a:p>
            <a:pPr indent="0" lvl="0" marL="0" marR="0" rtl="0" algn="l">
              <a:spcBef>
                <a:spcPts val="640"/>
              </a:spcBef>
              <a:spcAft>
                <a:spcPts val="0"/>
              </a:spcAft>
              <a:buSzPts val="1100"/>
              <a:buNone/>
            </a:pPr>
            <a:r>
              <a:rPr lang="en" sz="1400"/>
              <a:t>//std::vector&lt;double&gt;&amp; resting_length = spring_spec-&gt;getRestingLengths();	 </a:t>
            </a:r>
            <a:endParaRPr sz="1400"/>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double resting_length = spring_spec-&gt;getParameters()[0][1];</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//Get the resting lengths of the springs associated with that node. Note that you can also getStiffnesses</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//double spring_stiffness = spring_spec-&gt;getParameters()[0][0];</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resting_length+=0.01*dt;</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//increase the resting length of each spring with speed 0.01.</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32"/>
          <p:cNvPicPr preferRelativeResize="0"/>
          <p:nvPr/>
        </p:nvPicPr>
        <p:blipFill>
          <a:blip r:embed="rId3">
            <a:alphaModFix/>
          </a:blip>
          <a:stretch>
            <a:fillRect/>
          </a:stretch>
        </p:blipFill>
        <p:spPr>
          <a:xfrm>
            <a:off x="1676400" y="1447800"/>
            <a:ext cx="5538787" cy="4899025"/>
          </a:xfrm>
          <a:prstGeom prst="rect">
            <a:avLst/>
          </a:prstGeom>
          <a:noFill/>
          <a:ln>
            <a:noFill/>
          </a:ln>
        </p:spPr>
      </p:pic>
      <p:sp>
        <p:nvSpPr>
          <p:cNvPr id="141" name="Google Shape;141;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update_springs example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4000" u="none" cap="none" strike="noStrike">
                <a:solidFill>
                  <a:schemeClr val="dk1"/>
                </a:solidFill>
                <a:latin typeface="Calibri"/>
                <a:ea typeface="Calibri"/>
                <a:cs typeface="Calibri"/>
                <a:sym typeface="Calibri"/>
              </a:rPr>
              <a:t>Simple example to move target points</a:t>
            </a:r>
            <a:endParaRPr b="0" i="0" sz="4400" u="none" cap="none" strike="noStrike">
              <a:solidFill>
                <a:schemeClr val="dk1"/>
              </a:solidFill>
              <a:latin typeface="Calibri"/>
              <a:ea typeface="Calibri"/>
              <a:cs typeface="Calibri"/>
              <a:sym typeface="Calibri"/>
            </a:endParaRPr>
          </a:p>
        </p:txBody>
      </p:sp>
      <p:sp>
        <p:nvSpPr>
          <p:cNvPr id="75" name="Google Shape;75;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17500" lvl="0" marL="457200" marR="0" rtl="0" algn="l">
              <a:spcBef>
                <a:spcPts val="640"/>
              </a:spcBef>
              <a:spcAft>
                <a:spcPts val="0"/>
              </a:spcAft>
              <a:buSzPts val="1400"/>
              <a:buChar char="●"/>
            </a:pPr>
            <a:r>
              <a:rPr b="0" i="0" lang="en" sz="3200" u="none" cap="none" strike="noStrike">
                <a:solidFill>
                  <a:schemeClr val="dk1"/>
                </a:solidFill>
                <a:latin typeface="Calibri"/>
                <a:ea typeface="Calibri"/>
                <a:cs typeface="Calibri"/>
                <a:sym typeface="Calibri"/>
              </a:rPr>
              <a:t>Example: Moving Cylinders</a:t>
            </a:r>
            <a:endParaRPr b="0" i="0" sz="1800" u="none" cap="none" strike="noStrike">
              <a:solidFill>
                <a:schemeClr val="dk1"/>
              </a:solidFill>
              <a:latin typeface="Calibri"/>
              <a:ea typeface="Calibri"/>
              <a:cs typeface="Calibri"/>
              <a:sym typeface="Calibri"/>
            </a:endParaRPr>
          </a:p>
          <a:p>
            <a:pPr indent="-317500" lvl="1" marL="914400" marR="0" rtl="0" algn="l">
              <a:spcBef>
                <a:spcPts val="0"/>
              </a:spcBef>
              <a:spcAft>
                <a:spcPts val="0"/>
              </a:spcAft>
              <a:buSzPts val="1400"/>
              <a:buChar char="○"/>
            </a:pPr>
            <a:r>
              <a:rPr b="0" i="0" lang="en" sz="2800" u="none" cap="none" strike="noStrike">
                <a:solidFill>
                  <a:schemeClr val="dk1"/>
                </a:solidFill>
                <a:latin typeface="Calibri"/>
                <a:ea typeface="Calibri"/>
                <a:cs typeface="Calibri"/>
                <a:sym typeface="Calibri"/>
              </a:rPr>
              <a:t>A line of cylinders (forming a holey plate) is tethered to target points that translate it.</a:t>
            </a:r>
            <a:endParaRPr b="0" i="0" sz="1800" u="none" cap="none" strike="noStrike">
              <a:solidFill>
                <a:schemeClr val="dk1"/>
              </a:solidFill>
              <a:latin typeface="Calibri"/>
              <a:ea typeface="Calibri"/>
              <a:cs typeface="Calibri"/>
              <a:sym typeface="Calibri"/>
            </a:endParaRPr>
          </a:p>
          <a:p>
            <a:pPr indent="-317500" lvl="1" marL="914400" marR="0" rtl="0" algn="l">
              <a:spcBef>
                <a:spcPts val="0"/>
              </a:spcBef>
              <a:spcAft>
                <a:spcPts val="0"/>
              </a:spcAft>
              <a:buSzPts val="1400"/>
              <a:buChar char="○"/>
            </a:pPr>
            <a:r>
              <a:rPr lang="en"/>
              <a:t>Go to the examples folder and download </a:t>
            </a:r>
            <a:r>
              <a:rPr b="0" i="0" lang="en" sz="2800" u="none" cap="none" strike="noStrike">
                <a:solidFill>
                  <a:schemeClr val="dk1"/>
                </a:solidFill>
                <a:latin typeface="Calibri"/>
                <a:ea typeface="Calibri"/>
                <a:cs typeface="Calibri"/>
                <a:sym typeface="Calibri"/>
              </a:rPr>
              <a:t>Example_2DMovingCylinders.zip</a:t>
            </a:r>
            <a:endParaRPr b="0" i="0" sz="1800" u="none" cap="none" strike="noStrike">
              <a:solidFill>
                <a:schemeClr val="dk1"/>
              </a:solidFill>
              <a:latin typeface="Calibri"/>
              <a:ea typeface="Calibri"/>
              <a:cs typeface="Calibri"/>
              <a:sym typeface="Calibri"/>
            </a:endParaRPr>
          </a:p>
          <a:p>
            <a:pPr indent="-317500" lvl="0" marL="457200" marR="0" rtl="0" algn="l">
              <a:spcBef>
                <a:spcPts val="0"/>
              </a:spcBef>
              <a:spcAft>
                <a:spcPts val="0"/>
              </a:spcAft>
              <a:buSzPts val="1400"/>
              <a:buChar char="●"/>
            </a:pPr>
            <a:r>
              <a:rPr b="0" i="0" lang="en" sz="3200" u="none" cap="none" strike="noStrike">
                <a:solidFill>
                  <a:schemeClr val="dk1"/>
                </a:solidFill>
                <a:latin typeface="Calibri"/>
                <a:ea typeface="Calibri"/>
                <a:cs typeface="Calibri"/>
                <a:sym typeface="Calibri"/>
              </a:rPr>
              <a:t>The relevant files are update_target_point_positions.C and update_target_point_positions.h</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Calibri"/>
                <a:ea typeface="Calibri"/>
                <a:cs typeface="Calibri"/>
                <a:sym typeface="Calibri"/>
              </a:rPr>
              <a:t>From IBAMR FAQ</a:t>
            </a:r>
            <a:endParaRPr b="0" i="0" sz="4400" u="none" cap="none" strike="noStrike">
              <a:solidFill>
                <a:schemeClr val="dk1"/>
              </a:solidFill>
              <a:latin typeface="Calibri"/>
              <a:ea typeface="Calibri"/>
              <a:cs typeface="Calibri"/>
              <a:sym typeface="Calibri"/>
            </a:endParaRPr>
          </a:p>
        </p:txBody>
      </p:sp>
      <p:sp>
        <p:nvSpPr>
          <p:cNvPr id="81" name="Google Shape;81;p22"/>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640"/>
              </a:spcBef>
              <a:spcAft>
                <a:spcPts val="0"/>
              </a:spcAft>
              <a:buClr>
                <a:schemeClr val="dk1"/>
              </a:buClr>
              <a:buSzPts val="1100"/>
              <a:buFont typeface="Calibri"/>
              <a:buChar char="●"/>
            </a:pPr>
            <a:r>
              <a:rPr b="0" i="0" lang="en" sz="1600" u="none" cap="none" strike="noStrike">
                <a:solidFill>
                  <a:schemeClr val="dk1"/>
                </a:solidFill>
                <a:latin typeface="Calibri"/>
                <a:ea typeface="Calibri"/>
                <a:cs typeface="Calibri"/>
                <a:sym typeface="Calibri"/>
              </a:rPr>
              <a:t> There is a routine (update_target_point_positions) that loops over the local IB points (i.e., the IB points that are "local to the processor"). The pseudo-code is roughly:</a:t>
            </a:r>
            <a:endParaRPr b="0" i="0" sz="16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640"/>
              </a:spcBef>
              <a:spcAft>
                <a:spcPts val="0"/>
              </a:spcAft>
              <a:buClr>
                <a:schemeClr val="dk1"/>
              </a:buClr>
              <a:buFont typeface="Calibri"/>
              <a:buNone/>
            </a:pPr>
            <a:r>
              <a:rPr b="0" i="0" lang="en" sz="1600" u="none" cap="none" strike="noStrike">
                <a:solidFill>
                  <a:schemeClr val="dk1"/>
                </a:solidFill>
                <a:latin typeface="Calibri"/>
                <a:ea typeface="Calibri"/>
                <a:cs typeface="Calibri"/>
                <a:sym typeface="Calibri"/>
              </a:rPr>
              <a:t> for each local IB point</a:t>
            </a:r>
            <a:br>
              <a:rPr b="0" i="0" lang="en" sz="1600" u="none" cap="none" strike="noStrike">
                <a:solidFill>
                  <a:schemeClr val="dk1"/>
                </a:solidFill>
                <a:latin typeface="Calibri"/>
                <a:ea typeface="Calibri"/>
                <a:cs typeface="Calibri"/>
                <a:sym typeface="Calibri"/>
              </a:rPr>
            </a:br>
            <a:r>
              <a:rPr b="0" i="0" lang="en" sz="1600" u="none" cap="none" strike="noStrike">
                <a:solidFill>
                  <a:schemeClr val="dk1"/>
                </a:solidFill>
                <a:latin typeface="Calibri"/>
                <a:ea typeface="Calibri"/>
                <a:cs typeface="Calibri"/>
                <a:sym typeface="Calibri"/>
              </a:rPr>
              <a:t> {</a:t>
            </a:r>
            <a:br>
              <a:rPr b="0" i="0" lang="en" sz="1600" u="none" cap="none" strike="noStrike">
                <a:solidFill>
                  <a:schemeClr val="dk1"/>
                </a:solidFill>
                <a:latin typeface="Calibri"/>
                <a:ea typeface="Calibri"/>
                <a:cs typeface="Calibri"/>
                <a:sym typeface="Calibri"/>
              </a:rPr>
            </a:br>
            <a:r>
              <a:rPr b="0" i="0" lang="en" sz="1600" u="none" cap="none" strike="noStrike">
                <a:solidFill>
                  <a:schemeClr val="dk1"/>
                </a:solidFill>
                <a:latin typeface="Calibri"/>
                <a:ea typeface="Calibri"/>
                <a:cs typeface="Calibri"/>
                <a:sym typeface="Calibri"/>
              </a:rPr>
              <a:t>     check to see if the point has a target point spec</a:t>
            </a:r>
            <a:br>
              <a:rPr b="0" i="0" lang="en" sz="1600" u="none" cap="none" strike="noStrike">
                <a:solidFill>
                  <a:schemeClr val="dk1"/>
                </a:solidFill>
                <a:latin typeface="Calibri"/>
                <a:ea typeface="Calibri"/>
                <a:cs typeface="Calibri"/>
                <a:sym typeface="Calibri"/>
              </a:rPr>
            </a:br>
            <a:r>
              <a:rPr b="0" i="0" lang="en" sz="1600" u="none" cap="none" strike="noStrike">
                <a:solidFill>
                  <a:schemeClr val="dk1"/>
                </a:solidFill>
                <a:latin typeface="Calibri"/>
                <a:ea typeface="Calibri"/>
                <a:cs typeface="Calibri"/>
                <a:sym typeface="Calibri"/>
              </a:rPr>
              <a:t>     if yes: update the material properties w/that target spec</a:t>
            </a:r>
            <a:br>
              <a:rPr b="0" i="0" lang="en" sz="1600" u="none" cap="none" strike="noStrike">
                <a:solidFill>
                  <a:schemeClr val="dk1"/>
                </a:solidFill>
                <a:latin typeface="Calibri"/>
                <a:ea typeface="Calibri"/>
                <a:cs typeface="Calibri"/>
                <a:sym typeface="Calibri"/>
              </a:rPr>
            </a:br>
            <a:r>
              <a:rPr b="0" i="0" lang="en" sz="1600" u="none" cap="none" strike="noStrike">
                <a:solidFill>
                  <a:schemeClr val="dk1"/>
                </a:solidFill>
                <a:latin typeface="Calibri"/>
                <a:ea typeface="Calibri"/>
                <a:cs typeface="Calibri"/>
                <a:sym typeface="Calibri"/>
              </a:rPr>
              <a:t> } </a:t>
            </a:r>
            <a:endParaRPr b="0" i="0" sz="16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640"/>
              </a:spcBef>
              <a:spcAft>
                <a:spcPts val="0"/>
              </a:spcAft>
              <a:buClr>
                <a:schemeClr val="dk1"/>
              </a:buClr>
              <a:buSzPts val="1100"/>
              <a:buFont typeface="Calibri"/>
              <a:buChar char="●"/>
            </a:pPr>
            <a:r>
              <a:rPr lang="en" sz="1600"/>
              <a:t> </a:t>
            </a:r>
            <a:r>
              <a:rPr b="0" i="0" lang="en" sz="1600" u="none" cap="none" strike="noStrike">
                <a:solidFill>
                  <a:schemeClr val="dk1"/>
                </a:solidFill>
                <a:latin typeface="Calibri"/>
                <a:ea typeface="Calibri"/>
                <a:cs typeface="Calibri"/>
                <a:sym typeface="Calibri"/>
              </a:rPr>
              <a:t>The properties for the target points are stored in IBTargetPointForceSpec objects. Functionality has been added to the most recent IBAMR versions to simplify the code required to access these objects. In particular, for each Lagrangian (IB) point, you can do:</a:t>
            </a:r>
            <a:endParaRPr b="0" i="0" sz="16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640"/>
              </a:spcBef>
              <a:spcAft>
                <a:spcPts val="0"/>
              </a:spcAft>
              <a:buClr>
                <a:schemeClr val="dk1"/>
              </a:buClr>
              <a:buFont typeface="Calibri"/>
              <a:buNone/>
            </a:pPr>
            <a:r>
              <a:rPr b="0" i="0" lang="en" sz="1600" u="none" cap="none" strike="noStrike">
                <a:solidFill>
                  <a:schemeClr val="dk1"/>
                </a:solidFill>
                <a:latin typeface="Calibri"/>
                <a:ea typeface="Calibri"/>
                <a:cs typeface="Calibri"/>
                <a:sym typeface="Calibri"/>
              </a:rPr>
              <a:t> tbox::Pointer&lt;T&gt; spec = node_idx.getStashData&lt;T&gt;();</a:t>
            </a:r>
            <a:endParaRPr b="0" i="0" sz="16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640"/>
              </a:spcBef>
              <a:spcAft>
                <a:spcPts val="0"/>
              </a:spcAft>
              <a:buClr>
                <a:schemeClr val="dk1"/>
              </a:buClr>
              <a:buSzPts val="1100"/>
              <a:buFont typeface="Calibri"/>
              <a:buChar char="●"/>
            </a:pPr>
            <a:r>
              <a:rPr lang="en" sz="1600"/>
              <a:t> </a:t>
            </a:r>
            <a:r>
              <a:rPr b="0" i="0" lang="en" sz="1600" u="none" cap="none" strike="noStrike">
                <a:solidFill>
                  <a:schemeClr val="dk1"/>
                </a:solidFill>
                <a:latin typeface="Calibri"/>
                <a:ea typeface="Calibri"/>
                <a:cs typeface="Calibri"/>
                <a:sym typeface="Calibri"/>
              </a:rPr>
              <a:t>to get a pointer to any object of type T that is associated with the Lagrangian point.</a:t>
            </a:r>
            <a:endParaRPr b="0" i="0" sz="16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Calibri"/>
                <a:ea typeface="Calibri"/>
                <a:cs typeface="Calibri"/>
                <a:sym typeface="Calibri"/>
              </a:rPr>
              <a:t>update_target_positions.C</a:t>
            </a:r>
            <a:endParaRPr b="0" i="0" sz="4400" u="none" cap="none" strike="noStrike">
              <a:solidFill>
                <a:schemeClr val="dk1"/>
              </a:solidFill>
              <a:latin typeface="Calibri"/>
              <a:ea typeface="Calibri"/>
              <a:cs typeface="Calibri"/>
              <a:sym typeface="Calibri"/>
            </a:endParaRPr>
          </a:p>
        </p:txBody>
      </p:sp>
      <p:sp>
        <p:nvSpPr>
          <p:cNvPr id="87" name="Google Shape;87;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chemeClr val="dk1"/>
              </a:buClr>
              <a:buFont typeface="Calibri"/>
              <a:buNone/>
            </a:pPr>
            <a:r>
              <a:rPr b="0" i="0" lang="en" sz="2000" u="none" cap="none" strike="noStrike">
                <a:solidFill>
                  <a:schemeClr val="dk1"/>
                </a:solidFill>
                <a:latin typeface="Calibri"/>
                <a:ea typeface="Calibri"/>
                <a:cs typeface="Calibri"/>
                <a:sym typeface="Calibri"/>
              </a:rPr>
              <a:t>update_target_point_positions(</a:t>
            </a:r>
            <a:endParaRPr b="0" i="0" sz="18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2000" u="none" cap="none" strike="noStrike">
                <a:solidFill>
                  <a:schemeClr val="dk1"/>
                </a:solidFill>
                <a:latin typeface="Calibri"/>
                <a:ea typeface="Calibri"/>
                <a:cs typeface="Calibri"/>
                <a:sym typeface="Calibri"/>
              </a:rPr>
              <a:t>    tbox::Pointer&lt;hier::PatchHierarchy&lt;NDIM&gt; &gt; hierarchy,</a:t>
            </a:r>
            <a:endParaRPr b="0" i="0" sz="18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2000" u="none" cap="none" strike="noStrike">
                <a:solidFill>
                  <a:schemeClr val="dk1"/>
                </a:solidFill>
                <a:latin typeface="Calibri"/>
                <a:ea typeface="Calibri"/>
                <a:cs typeface="Calibri"/>
                <a:sym typeface="Calibri"/>
              </a:rPr>
              <a:t>    LDataManager* const l_data_manager,</a:t>
            </a:r>
            <a:endParaRPr b="0" i="0" sz="18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2000" u="none" cap="none" strike="noStrike">
                <a:solidFill>
                  <a:schemeClr val="dk1"/>
                </a:solidFill>
                <a:latin typeface="Calibri"/>
                <a:ea typeface="Calibri"/>
                <a:cs typeface="Calibri"/>
                <a:sym typeface="Calibri"/>
              </a:rPr>
              <a:t>    const double current_time,</a:t>
            </a:r>
            <a:endParaRPr b="0" i="0" sz="18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2000" u="none" cap="none" strike="noStrike">
                <a:solidFill>
                  <a:schemeClr val="dk1"/>
                </a:solidFill>
                <a:latin typeface="Calibri"/>
                <a:ea typeface="Calibri"/>
                <a:cs typeface="Calibri"/>
                <a:sym typeface="Calibri"/>
              </a:rPr>
              <a:t>    const double dt)</a:t>
            </a:r>
            <a:endParaRPr b="0" i="0" sz="18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sz="2000"/>
          </a:p>
          <a:p>
            <a:pPr indent="-317500" lvl="0" marL="457200" marR="0" rtl="0" algn="l">
              <a:spcBef>
                <a:spcPts val="640"/>
              </a:spcBef>
              <a:spcAft>
                <a:spcPts val="0"/>
              </a:spcAft>
              <a:buSzPts val="1400"/>
              <a:buChar char="●"/>
            </a:pPr>
            <a:r>
              <a:rPr b="0" i="0" lang="en" sz="2000" u="none" cap="none" strike="noStrike">
                <a:solidFill>
                  <a:schemeClr val="dk1"/>
                </a:solidFill>
                <a:latin typeface="Calibri"/>
                <a:ea typeface="Calibri"/>
                <a:cs typeface="Calibri"/>
                <a:sym typeface="Calibri"/>
              </a:rPr>
              <a:t>You have access to the current_time and time step (dt).</a:t>
            </a:r>
            <a:endParaRPr b="0" i="0" sz="1800" u="none" cap="none" strike="noStrike">
              <a:solidFill>
                <a:schemeClr val="dk1"/>
              </a:solidFill>
              <a:latin typeface="Calibri"/>
              <a:ea typeface="Calibri"/>
              <a:cs typeface="Calibri"/>
              <a:sym typeface="Calibri"/>
            </a:endParaRPr>
          </a:p>
          <a:p>
            <a:pPr indent="-317500" lvl="0" marL="457200" marR="0" rtl="0" algn="l">
              <a:spcBef>
                <a:spcPts val="0"/>
              </a:spcBef>
              <a:spcAft>
                <a:spcPts val="0"/>
              </a:spcAft>
              <a:buSzPts val="1400"/>
              <a:buChar char="●"/>
            </a:pPr>
            <a:r>
              <a:rPr b="0" i="0" lang="en" sz="2000" u="none" cap="none" strike="noStrike">
                <a:solidFill>
                  <a:schemeClr val="dk1"/>
                </a:solidFill>
                <a:latin typeface="Calibri"/>
                <a:ea typeface="Calibri"/>
                <a:cs typeface="Calibri"/>
                <a:sym typeface="Calibri"/>
              </a:rPr>
              <a:t>You also have access to the patch hierarchy and can get the nodes the particular processor is working on.</a:t>
            </a:r>
            <a:endParaRPr b="0" i="0" sz="18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update_target_point_position example</a:t>
            </a:r>
            <a:endParaRPr b="0" i="0" sz="4400" u="none" cap="none" strike="noStrike">
              <a:solidFill>
                <a:schemeClr val="dk1"/>
              </a:solidFill>
              <a:latin typeface="Calibri"/>
              <a:ea typeface="Calibri"/>
              <a:cs typeface="Calibri"/>
              <a:sym typeface="Calibri"/>
            </a:endParaRPr>
          </a:p>
        </p:txBody>
      </p:sp>
      <p:sp>
        <p:nvSpPr>
          <p:cNvPr id="93" name="Google Shape;93;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const std::pair&lt;int,int&gt;&amp; wing_lag_idxs = l_data_manager-&gt;getLagrangianStructureIndexRange(0, finest_ln);</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//wing_lag_idxs.first is the first point on the wing. If you have more than one boundary, you can use this to determine which boundary you are on.</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for (vector&lt;LNode*&gt;::iterator it = nodes.begin(); it != nodes.end(); ++it)</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//loops over all of the nodes</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IBTargetPointForceSpec* force_spec = node_idx-&gt;getNodeDataItem&lt;IBTargetPointForceSpec&gt;()</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//get data from the target point, such as its position.</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if (force_spec == NULL) continue;</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//check if there is a target point associated with the node.</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const int lag_idx = node_idx-&gt;getLagrangianIndex();</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//get the Lagrangian index for that node</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5"/>
          <p:cNvSpPr txBox="1"/>
          <p:nvPr>
            <p:ph idx="1" type="body"/>
          </p:nvPr>
        </p:nvSpPr>
        <p:spPr>
          <a:xfrm>
            <a:off x="457200" y="1295400"/>
            <a:ext cx="8229600" cy="45261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//Depending on the version of IBAMR, you need to select one of the ways of accessing target point positions</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//TinyVector&lt;double,NDIM&gt;&amp; X_target = force_spec-&gt;getTargetPointPosition();</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lang="en" sz="1400"/>
              <a:t>//</a:t>
            </a:r>
            <a:r>
              <a:rPr b="0" i="0" lang="en" sz="1400" u="none" cap="none" strike="noStrike">
                <a:solidFill>
                  <a:schemeClr val="dk1"/>
                </a:solidFill>
                <a:latin typeface="Calibri"/>
                <a:ea typeface="Calibri"/>
                <a:cs typeface="Calibri"/>
                <a:sym typeface="Calibri"/>
              </a:rPr>
              <a:t>IBTK::Vector&lt;double,NDIM&gt;&amp; X_target = force_spec-&gt;getTargetPointPosition();</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lang="en" sz="1400"/>
              <a:t>Point&amp; X_target = force_spec-&gt;getTargetPointPosition();</a:t>
            </a:r>
            <a:endParaRPr sz="1400"/>
          </a:p>
          <a:p>
            <a:pPr indent="0" lvl="0" marL="0" marR="0" rtl="0" algn="l">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//get the target point position since we are going to modify it.</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if (current_time &lt;= time_to_acc)</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//check to see if we are in the acceleration phase of the wing.</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if (wing_lag_idxs.first &lt;= lag_idx &amp;&amp; lag_idx &lt; wing_lag_idxs.second)</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//check to see if the node is on the first wing (it is because we only have one wing in this case).</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X_target[1]+=current_time/time_to_acc*V*dt;</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//determine the new position in the y-direction. We aren’t moving in the x-direction here.</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else</a:t>
            </a:r>
            <a:endParaRPr b="0" i="0" sz="14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Calibri"/>
              <a:buNone/>
            </a:pPr>
            <a:r>
              <a:rPr b="0" i="0" lang="en" sz="1400" u="none" cap="none" strike="noStrike">
                <a:solidFill>
                  <a:schemeClr val="dk1"/>
                </a:solidFill>
                <a:latin typeface="Calibri"/>
                <a:ea typeface="Calibri"/>
                <a:cs typeface="Calibri"/>
                <a:sym typeface="Calibri"/>
              </a:rPr>
              <a:t>//here we move the wing at a constant speed.</a:t>
            </a:r>
            <a:endParaRPr b="0" i="0" sz="1400" u="none" cap="none" strike="noStrike">
              <a:solidFill>
                <a:schemeClr val="dk1"/>
              </a:solidFill>
              <a:latin typeface="Calibri"/>
              <a:ea typeface="Calibri"/>
              <a:cs typeface="Calibri"/>
              <a:sym typeface="Calibri"/>
            </a:endParaRPr>
          </a:p>
        </p:txBody>
      </p:sp>
      <p:sp>
        <p:nvSpPr>
          <p:cNvPr id="99" name="Google Shape;99;p2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update_target_point_position example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6"/>
          <p:cNvSpPr txBox="1"/>
          <p:nvPr>
            <p:ph type="title"/>
          </p:nvPr>
        </p:nvSpPr>
        <p:spPr>
          <a:xfrm>
            <a:off x="457200" y="2746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update_target_point_position.C continued</a:t>
            </a:r>
            <a:endParaRPr/>
          </a:p>
        </p:txBody>
      </p:sp>
      <p:sp>
        <p:nvSpPr>
          <p:cNvPr id="105" name="Google Shape;105;p26"/>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Font typeface="Calibri"/>
              <a:buNone/>
            </a:pPr>
            <a:r>
              <a:rPr lang="en" sz="1400"/>
              <a:t>else</a:t>
            </a:r>
            <a:endParaRPr sz="1400"/>
          </a:p>
          <a:p>
            <a:pPr indent="0" lvl="0" marL="0" rtl="0" algn="l">
              <a:spcBef>
                <a:spcPts val="640"/>
              </a:spcBef>
              <a:spcAft>
                <a:spcPts val="0"/>
              </a:spcAft>
              <a:buNone/>
            </a:pPr>
            <a:r>
              <a:rPr lang="en" sz="1400"/>
              <a:t>//here we move the wing at a constant speed.</a:t>
            </a:r>
            <a:endParaRPr sz="1400"/>
          </a:p>
          <a:p>
            <a:pPr indent="0" lvl="0" marL="0" rtl="0" algn="l">
              <a:spcBef>
                <a:spcPts val="640"/>
              </a:spcBef>
              <a:spcAft>
                <a:spcPts val="0"/>
              </a:spcAft>
              <a:buNone/>
            </a:pPr>
            <a:r>
              <a:t/>
            </a:r>
            <a:endParaRPr sz="1400"/>
          </a:p>
          <a:p>
            <a:pPr indent="0" lvl="0" marL="0" rtl="0" algn="l">
              <a:spcBef>
                <a:spcPts val="640"/>
              </a:spcBef>
              <a:spcAft>
                <a:spcPts val="0"/>
              </a:spcAft>
              <a:buNone/>
            </a:pPr>
            <a:r>
              <a:rPr lang="en" sz="1400"/>
              <a:t>if (wing_lag_idxs.first &lt;= lag_idx &amp;&amp; lag_idx &lt; wing_lag_idxs.second)</a:t>
            </a:r>
            <a:endParaRPr sz="1400"/>
          </a:p>
          <a:p>
            <a:pPr indent="0" lvl="0" marL="0" rtl="0" algn="l">
              <a:spcBef>
                <a:spcPts val="640"/>
              </a:spcBef>
              <a:spcAft>
                <a:spcPts val="0"/>
              </a:spcAft>
              <a:buNone/>
            </a:pPr>
            <a:r>
              <a:rPr lang="en" sz="1400"/>
              <a:t>//check to see if the node is on the first wing (it is because we only have one wing in this case).</a:t>
            </a:r>
            <a:endParaRPr sz="1400"/>
          </a:p>
          <a:p>
            <a:pPr indent="0" lvl="0" marL="0" rtl="0" algn="l">
              <a:spcBef>
                <a:spcPts val="640"/>
              </a:spcBef>
              <a:spcAft>
                <a:spcPts val="0"/>
              </a:spcAft>
              <a:buClr>
                <a:schemeClr val="dk1"/>
              </a:buClr>
              <a:buFont typeface="Arial"/>
              <a:buNone/>
            </a:pPr>
            <a:r>
              <a:t/>
            </a:r>
            <a:endParaRPr sz="1400"/>
          </a:p>
          <a:p>
            <a:pPr indent="0" lvl="0" marL="0" rtl="0" algn="l">
              <a:spcBef>
                <a:spcPts val="640"/>
              </a:spcBef>
              <a:spcAft>
                <a:spcPts val="0"/>
              </a:spcAft>
              <a:buClr>
                <a:schemeClr val="dk1"/>
              </a:buClr>
              <a:buFont typeface="Calibri"/>
              <a:buNone/>
            </a:pPr>
            <a:r>
              <a:rPr lang="en" sz="1400"/>
              <a:t>X_target[1]+=V*dt;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66800" y="1905000"/>
            <a:ext cx="6997700" cy="3873500"/>
          </a:xfrm>
          <a:prstGeom prst="rect">
            <a:avLst/>
          </a:prstGeom>
          <a:noFill/>
          <a:ln>
            <a:noFill/>
          </a:ln>
        </p:spPr>
      </p:pic>
      <p:sp>
        <p:nvSpPr>
          <p:cNvPr id="111" name="Google Shape;111;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3600" u="none" cap="none" strike="noStrike">
                <a:solidFill>
                  <a:schemeClr val="dk1"/>
                </a:solidFill>
                <a:latin typeface="Calibri"/>
                <a:ea typeface="Calibri"/>
                <a:cs typeface="Calibri"/>
                <a:sym typeface="Calibri"/>
              </a:rPr>
              <a:t>Example: Magnitude of Velocity</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Calibri"/>
                <a:ea typeface="Calibri"/>
                <a:cs typeface="Calibri"/>
                <a:sym typeface="Calibri"/>
              </a:rPr>
              <a:t>Simple example to change springs</a:t>
            </a:r>
            <a:endParaRPr b="0" i="0" sz="4400" u="none" cap="none" strike="noStrike">
              <a:solidFill>
                <a:schemeClr val="dk1"/>
              </a:solidFill>
              <a:latin typeface="Calibri"/>
              <a:ea typeface="Calibri"/>
              <a:cs typeface="Calibri"/>
              <a:sym typeface="Calibri"/>
            </a:endParaRPr>
          </a:p>
        </p:txBody>
      </p:sp>
      <p:sp>
        <p:nvSpPr>
          <p:cNvPr id="117" name="Google Shape;117;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17500" lvl="0" marL="457200" marR="0" rtl="0" algn="l">
              <a:lnSpc>
                <a:spcPct val="90000"/>
              </a:lnSpc>
              <a:spcBef>
                <a:spcPts val="640"/>
              </a:spcBef>
              <a:spcAft>
                <a:spcPts val="0"/>
              </a:spcAft>
              <a:buSzPts val="1400"/>
              <a:buChar char="●"/>
            </a:pPr>
            <a:r>
              <a:rPr b="0" i="0" lang="en" sz="3000" u="none" cap="none" strike="noStrike">
                <a:solidFill>
                  <a:schemeClr val="dk1"/>
                </a:solidFill>
                <a:latin typeface="Calibri"/>
                <a:ea typeface="Calibri"/>
                <a:cs typeface="Calibri"/>
                <a:sym typeface="Calibri"/>
              </a:rPr>
              <a:t>Example_2Dsprings</a:t>
            </a:r>
            <a:endParaRPr b="0" i="0" sz="1800" u="none" cap="none" strike="noStrike">
              <a:solidFill>
                <a:schemeClr val="dk1"/>
              </a:solidFill>
              <a:latin typeface="Calibri"/>
              <a:ea typeface="Calibri"/>
              <a:cs typeface="Calibri"/>
              <a:sym typeface="Calibri"/>
            </a:endParaRPr>
          </a:p>
          <a:p>
            <a:pPr indent="-327025" lvl="1" marL="914400" marR="0" rtl="0" algn="l">
              <a:lnSpc>
                <a:spcPct val="90000"/>
              </a:lnSpc>
              <a:spcBef>
                <a:spcPts val="0"/>
              </a:spcBef>
              <a:spcAft>
                <a:spcPts val="0"/>
              </a:spcAft>
              <a:buClr>
                <a:schemeClr val="dk1"/>
              </a:buClr>
              <a:buSzPts val="1550"/>
              <a:buFont typeface="Calibri"/>
              <a:buChar char="○"/>
            </a:pPr>
            <a:r>
              <a:rPr b="0" i="0" lang="en" sz="2600" u="none" cap="none" strike="noStrike">
                <a:solidFill>
                  <a:schemeClr val="dk1"/>
                </a:solidFill>
                <a:latin typeface="Calibri"/>
                <a:ea typeface="Calibri"/>
                <a:cs typeface="Calibri"/>
                <a:sym typeface="Calibri"/>
              </a:rPr>
              <a:t>The resting lengths of a 2D fiber are increased at each time step.</a:t>
            </a:r>
            <a:endParaRPr b="0" i="0" sz="1800" u="none" cap="none" strike="noStrike">
              <a:solidFill>
                <a:schemeClr val="dk1"/>
              </a:solidFill>
              <a:latin typeface="Calibri"/>
              <a:ea typeface="Calibri"/>
              <a:cs typeface="Calibri"/>
              <a:sym typeface="Calibri"/>
            </a:endParaRPr>
          </a:p>
          <a:p>
            <a:pPr indent="-327025" lvl="1" marL="914400" marR="0" rtl="0" algn="l">
              <a:lnSpc>
                <a:spcPct val="90000"/>
              </a:lnSpc>
              <a:spcBef>
                <a:spcPts val="0"/>
              </a:spcBef>
              <a:spcAft>
                <a:spcPts val="0"/>
              </a:spcAft>
              <a:buClr>
                <a:schemeClr val="dk1"/>
              </a:buClr>
              <a:buSzPts val="1550"/>
              <a:buFont typeface="Calibri"/>
              <a:buChar char="○"/>
            </a:pPr>
            <a:r>
              <a:rPr lang="en"/>
              <a:t>Go to the examples folder and download </a:t>
            </a:r>
            <a:r>
              <a:rPr b="0" i="0" lang="en" sz="2600" u="none" cap="none" strike="noStrike">
                <a:solidFill>
                  <a:schemeClr val="dk1"/>
                </a:solidFill>
                <a:latin typeface="Calibri"/>
                <a:ea typeface="Calibri"/>
                <a:cs typeface="Calibri"/>
                <a:sym typeface="Calibri"/>
              </a:rPr>
              <a:t>Example_2DSprings.zip</a:t>
            </a:r>
            <a:endParaRPr b="0" i="0" sz="1800" u="none" cap="none" strike="noStrike">
              <a:solidFill>
                <a:schemeClr val="dk1"/>
              </a:solidFill>
              <a:latin typeface="Calibri"/>
              <a:ea typeface="Calibri"/>
              <a:cs typeface="Calibri"/>
              <a:sym typeface="Calibri"/>
            </a:endParaRPr>
          </a:p>
          <a:p>
            <a:pPr indent="-317500" lvl="0" marL="457200" marR="0" rtl="0" algn="l">
              <a:lnSpc>
                <a:spcPct val="90000"/>
              </a:lnSpc>
              <a:spcBef>
                <a:spcPts val="0"/>
              </a:spcBef>
              <a:spcAft>
                <a:spcPts val="0"/>
              </a:spcAft>
              <a:buSzPts val="1400"/>
              <a:buChar char="●"/>
            </a:pPr>
            <a:r>
              <a:rPr b="0" i="0" lang="en" sz="3000" u="none" cap="none" strike="noStrike">
                <a:solidFill>
                  <a:schemeClr val="dk1"/>
                </a:solidFill>
                <a:latin typeface="Calibri"/>
                <a:ea typeface="Calibri"/>
                <a:cs typeface="Calibri"/>
                <a:sym typeface="Calibri"/>
              </a:rPr>
              <a:t>New files are update_springs.C and update_springs.h.</a:t>
            </a:r>
            <a:endParaRPr b="0" i="0" sz="1800" u="none" cap="none" strike="noStrike">
              <a:solidFill>
                <a:schemeClr val="dk1"/>
              </a:solidFill>
              <a:latin typeface="Calibri"/>
              <a:ea typeface="Calibri"/>
              <a:cs typeface="Calibri"/>
              <a:sym typeface="Calibri"/>
            </a:endParaRPr>
          </a:p>
          <a:p>
            <a:pPr indent="-327025" lvl="1" marL="914400" marR="0" rtl="0" algn="l">
              <a:lnSpc>
                <a:spcPct val="90000"/>
              </a:lnSpc>
              <a:spcBef>
                <a:spcPts val="0"/>
              </a:spcBef>
              <a:spcAft>
                <a:spcPts val="0"/>
              </a:spcAft>
              <a:buClr>
                <a:schemeClr val="dk1"/>
              </a:buClr>
              <a:buSzPts val="1550"/>
              <a:buFont typeface="Calibri"/>
              <a:buChar char="○"/>
            </a:pPr>
            <a:r>
              <a:rPr b="0" i="0" lang="en" sz="2600" u="none" cap="none" strike="noStrike">
                <a:solidFill>
                  <a:schemeClr val="dk1"/>
                </a:solidFill>
                <a:latin typeface="Calibri"/>
                <a:ea typeface="Calibri"/>
                <a:cs typeface="Calibri"/>
                <a:sym typeface="Calibri"/>
              </a:rPr>
              <a:t>You also need to add these files to main.C and </a:t>
            </a:r>
            <a:r>
              <a:rPr lang="en" sz="2600"/>
              <a:t>makefile</a:t>
            </a:r>
            <a:r>
              <a:rPr b="0" i="0" lang="en" sz="2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327025" lvl="1" marL="914400" marR="0" rtl="0" algn="l">
              <a:lnSpc>
                <a:spcPct val="90000"/>
              </a:lnSpc>
              <a:spcBef>
                <a:spcPts val="0"/>
              </a:spcBef>
              <a:spcAft>
                <a:spcPts val="0"/>
              </a:spcAft>
              <a:buClr>
                <a:schemeClr val="dk1"/>
              </a:buClr>
              <a:buSzPts val="1550"/>
              <a:buFont typeface="Calibri"/>
              <a:buChar char="○"/>
            </a:pPr>
            <a:r>
              <a:rPr b="0" i="0" lang="en" sz="2600" u="none" cap="none" strike="noStrike">
                <a:solidFill>
                  <a:schemeClr val="dk1"/>
                </a:solidFill>
                <a:latin typeface="Calibri"/>
                <a:ea typeface="Calibri"/>
                <a:cs typeface="Calibri"/>
                <a:sym typeface="Calibri"/>
              </a:rPr>
              <a:t>The idea is similar to update_target_point_positions.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