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9e9488b_0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9e9488b_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9e9488b_0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9e9488b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896a4dca_0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1896a4dca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896a4dca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1896a4dca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896a4dca_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896a4dca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896a4dca_0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896a4dca_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89e9488b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89e9488b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89e9488b_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89e9488b_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9e9488b_0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9e9488b_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9e9488b_0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9e9488b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3D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things on slices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similar ways you can add other properties on slices - here is an example of looking at the vorticity on the same slice as the velocity field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Once again you just apply the operator attribute to the desired field (here I also modified some of the plot attributes of the vorticity field.)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things on slices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of vorticity contours on a slice: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750" y="2022900"/>
            <a:ext cx="4140726" cy="37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Begin by reading the tutorial</a:t>
            </a:r>
            <a:endParaRPr/>
          </a:p>
          <a:p>
            <a:pPr indent="45720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 sz="4800"/>
              <a:t>VISIT/MATLAB - How to make it look better</a:t>
            </a:r>
            <a:endParaRPr b="1" sz="4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many of the same things apply in 3D</a:t>
            </a:r>
            <a:endParaRPr b="1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Boundaries</a:t>
            </a:r>
            <a:endParaRPr/>
          </a:p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in 2D: </a:t>
            </a:r>
            <a:endParaRPr/>
          </a:p>
          <a:p>
            <a:pPr indent="-419100" lvl="0" marL="9144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Plot vertices</a:t>
            </a:r>
            <a:endParaRPr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Make them bigger by increasing the pixel size (use the mesh attributes to do this)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Vorticity - 3D View</a:t>
            </a:r>
            <a:endParaRPr/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57200" y="1026925"/>
            <a:ext cx="8229600" cy="3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add contour of omega_magnitude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modify the attributes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change the minimum and maximum vorticity as in 2D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modify N levels somewhere between 5 and 10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choose single for contour colors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modify the color - I chose blue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modify the opacity between 10% and 15%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zoom in and modify the camera angle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Vorticity - 3D view</a:t>
            </a:r>
            <a:endParaRPr/>
          </a:p>
        </p:txBody>
      </p:sp>
      <p:sp>
        <p:nvSpPr>
          <p:cNvPr id="50" name="Google Shape;50;p12"/>
          <p:cNvSpPr txBox="1"/>
          <p:nvPr/>
        </p:nvSpPr>
        <p:spPr>
          <a:xfrm>
            <a:off x="336425" y="106250"/>
            <a:ext cx="7277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Example: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(this simulation is on a very coarse grid)  </a:t>
            </a:r>
            <a:endParaRPr/>
          </a:p>
        </p:txBody>
      </p:sp>
      <p:pic>
        <p:nvPicPr>
          <p:cNvPr id="51" name="Google Shape;5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350" y="2180100"/>
            <a:ext cx="2768374" cy="25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Vorticity - 3D view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54125" y="0"/>
            <a:ext cx="856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Example: Playing with the colors (controls -&gt; annotation) can modify things a lot 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313" y="2101300"/>
            <a:ext cx="3775375" cy="34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velocity vectors on a slice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add vector of U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modify the attributes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location: change the number of vectors (fixed number = 4000) and place them uniformly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form: change form quality to high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rendering: change color and set min and max values based on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a slice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deselect apply operators to all plots and apply subset selections to all plots in the main window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highlight the added Vector - U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choose operator attributes -&gt; selection -&gt; slicing -&gt; slice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slice operator attributes -&gt; choose the slice you want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velocity vectors on a slice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225" y="1334425"/>
            <a:ext cx="4211549" cy="386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