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d80eb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d80e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Finite Element Visualization with VisIt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Please also see the youtube tutorial from Shannon Jones here: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https://www.youtube.com/watch?v=Kj_MACemSd0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800"/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800"/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/>
              <a:t>{dX_0,dX_1,dX_2}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0000"/>
                </a:solidFill>
              </a:rPr>
              <a:t>Note: For new ibamr install in 2D, use {dX_0,dX_1}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2400"/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2400"/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24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Vectors&gt;dX. Hit Apply and close the menu. This allows changes from the reference configuration.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/>
              <a:t>You may not need to do the steps below with new ibamr module (if you displace using {dX_0, dX_1}).</a:t>
            </a:r>
            <a:endParaRPr sz="2400"/>
          </a:p>
          <a:p>
            <a:pPr indent="-3048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xy-plane(which is what we want), but you can change this if you want if you double click Project in the collapsed menu from the Mesh Object.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