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  <p:sldMasterId id="2147483677" r:id="rId2"/>
    <p:sldMasterId id="2147483678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8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3745d4_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c63745d4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593c5f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a593c5f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67cda20_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67cda20_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67cda20_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67cda20_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3745d4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c63745d4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3745d4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c63745d4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3745d4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c63745d4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3745d4_2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c63745d4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3745d4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c63745d4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3745d4_2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c63745d4_2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65948e3_3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c65948e3_3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67cda20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67cda20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3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3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 b="1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IBAMR Tutorial - Boundary Conditions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on in-line if-statements:</a:t>
            </a:r>
            <a:endParaRPr/>
          </a:p>
        </p:txBody>
      </p:sp>
      <p:sp>
        <p:nvSpPr>
          <p:cNvPr id="171" name="Google Shape;171;p41"/>
          <p:cNvSpPr txBox="1">
            <a:spLocks noGrp="1"/>
          </p:cNvSpPr>
          <p:nvPr>
            <p:ph type="body" idx="1"/>
          </p:nvPr>
        </p:nvSpPr>
        <p:spPr>
          <a:xfrm>
            <a:off x="0" y="1275050"/>
            <a:ext cx="8996100" cy="60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2225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Notation:  if( logical statement, a, b)</a:t>
            </a:r>
            <a:endParaRPr/>
          </a:p>
          <a:p>
            <a:pPr marL="342900" lvl="0" indent="-222250" algn="l" rtl="0">
              <a:spcBef>
                <a:spcPts val="640"/>
              </a:spcBef>
              <a:spcAft>
                <a:spcPts val="0"/>
              </a:spcAft>
              <a:buNone/>
            </a:pPr>
            <a:endParaRPr sz="1200"/>
          </a:p>
          <a:p>
            <a:pPr marL="12065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600"/>
              <a:t>	-if logical statement is true, do ‘a’</a:t>
            </a:r>
            <a:endParaRPr sz="2600"/>
          </a:p>
          <a:p>
            <a:pPr marL="12065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600"/>
              <a:t>	-if logical statement is false, do ‘b’</a:t>
            </a:r>
            <a:endParaRPr sz="2600"/>
          </a:p>
          <a:p>
            <a:pPr marL="12065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200"/>
          </a:p>
          <a:p>
            <a:pPr marL="12065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Note: Can used nested in-line if-statements as well, e.g., </a:t>
            </a:r>
            <a:endParaRPr/>
          </a:p>
          <a:p>
            <a:pPr marL="577850" lvl="0" indent="33655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600"/>
              <a:t>if (logical statement-1, a, if( logical-statement-2, b, c) )</a:t>
            </a:r>
            <a:endParaRPr sz="2600"/>
          </a:p>
          <a:p>
            <a:pPr marL="577850" lvl="0" indent="336550" algn="l" rtl="0">
              <a:spcBef>
                <a:spcPts val="64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600"/>
              <a:t> [if logical-statement-1 is true, do ‘a’, else if logical-statement-2 is true, do ‘b’, else do ‘c’.]</a:t>
            </a:r>
            <a:endParaRPr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Pulsatile Channel Flow</a:t>
            </a:r>
            <a:endParaRPr/>
          </a:p>
        </p:txBody>
      </p:sp>
      <p:pic>
        <p:nvPicPr>
          <p:cNvPr id="177" name="Google Shape;17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425" y="3274025"/>
            <a:ext cx="6806574" cy="358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2"/>
          <p:cNvSpPr txBox="1">
            <a:spLocks noGrp="1"/>
          </p:cNvSpPr>
          <p:nvPr>
            <p:ph type="body" idx="1"/>
          </p:nvPr>
        </p:nvSpPr>
        <p:spPr>
          <a:xfrm>
            <a:off x="457200" y="1173800"/>
            <a:ext cx="8229600" cy="50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example explores spatially and time-dependent boundary conditions for pulsatile flow through a channel.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want to specify the boundary conditions as follows: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Pulsatile Channel Flow</a:t>
            </a:r>
            <a:endParaRPr/>
          </a:p>
        </p:txBody>
      </p:sp>
      <p:sp>
        <p:nvSpPr>
          <p:cNvPr id="184" name="Google Shape;184;p43"/>
          <p:cNvSpPr txBox="1">
            <a:spLocks noGrp="1"/>
          </p:cNvSpPr>
          <p:nvPr>
            <p:ph type="body" idx="1"/>
          </p:nvPr>
        </p:nvSpPr>
        <p:spPr>
          <a:xfrm>
            <a:off x="457200" y="1200450"/>
            <a:ext cx="8229600" cy="5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 sz="2800" dirty="0"/>
              <a:t>This is done by setting the appropriate x-component boundary condition on the right and left wall inside the ‘input2d’ </a:t>
            </a:r>
            <a:r>
              <a:rPr lang="en" sz="2800" dirty="0" smtClean="0"/>
              <a:t>file.</a:t>
            </a:r>
          </a:p>
          <a:p>
            <a:pPr lvl="0"/>
            <a:r>
              <a:rPr lang="en" sz="2800" dirty="0" smtClean="0"/>
              <a:t>Look on github Examples under </a:t>
            </a:r>
            <a:r>
              <a:rPr lang="en-US" sz="2800" dirty="0"/>
              <a:t>4-Example_2DPulsatileChannelFlow</a:t>
            </a:r>
            <a:endParaRPr sz="28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5" name="Google Shape;18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50" y="3955485"/>
            <a:ext cx="8979300" cy="25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Robin boundary conditions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3"/>
          <p:cNvSpPr txBox="1">
            <a:spLocks noGrp="1"/>
          </p:cNvSpPr>
          <p:nvPr>
            <p:ph type="body" idx="1"/>
          </p:nvPr>
        </p:nvSpPr>
        <p:spPr>
          <a:xfrm>
            <a:off x="457200" y="1417637"/>
            <a:ext cx="8229600" cy="4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Robin boundary conditions are a weighted combination of Dirichlet boundary conditions and Neumann boundary conditions.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Ω is the domain on which the given equation is to be solved and ∂Ω denotes its boundary, the Robin boundary condition is: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400"/>
              <a:buChar char="○"/>
            </a:pPr>
            <a:r>
              <a:rPr lang="en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some non-zero constants</a:t>
            </a:r>
            <a:r>
              <a:rPr lang="en" sz="2600"/>
              <a:t> a and b </a:t>
            </a:r>
            <a:r>
              <a:rPr lang="en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 given function</a:t>
            </a:r>
            <a:r>
              <a:rPr lang="en" sz="2600"/>
              <a:t> g defined on</a:t>
            </a:r>
            <a:r>
              <a:rPr lang="en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∂Ω 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625" y="4162323"/>
            <a:ext cx="2543775" cy="92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Robin bc’s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one dimension, if Ω = [0,1] , the Robin boundary condition becomes: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spcBef>
                <a:spcPts val="56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</a:t>
            </a: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otice the change of sign in front of the term involving a derivative. This is because the normal at x=0 points in the negative direction, while at x=1 it points in the positive direction.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4988" y="2738838"/>
            <a:ext cx="3078252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cont’d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slip boundary conditions (Dirichlet):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a=1, b=0, g = 0 =&gt; u(0)=0, u(1) = 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Neumann boundary conditions: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a=0, b=-1,1, g = 0 =&gt;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1231475" y="3937800"/>
            <a:ext cx="36576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-u'(0)=0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u'(1)=0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IBAMR boundary numbering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6"/>
          <p:cNvSpPr txBox="1">
            <a:spLocks noGrp="1"/>
          </p:cNvSpPr>
          <p:nvPr>
            <p:ph type="body" idx="1"/>
          </p:nvPr>
        </p:nvSpPr>
        <p:spPr>
          <a:xfrm>
            <a:off x="457200" y="4267200"/>
            <a:ext cx="8229600" cy="239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in the input2D/3D files.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2D: x</a:t>
            </a:r>
            <a:r>
              <a:rPr lang="en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=0, x</a:t>
            </a:r>
            <a:r>
              <a:rPr lang="en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=1, y</a:t>
            </a:r>
            <a:r>
              <a:rPr lang="en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bottom</a:t>
            </a: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=2, y</a:t>
            </a:r>
            <a:r>
              <a:rPr lang="en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3D: add z</a:t>
            </a:r>
            <a:r>
              <a:rPr lang="en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bottom</a:t>
            </a: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=4, z</a:t>
            </a:r>
            <a:r>
              <a:rPr lang="en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43000"/>
            <a:ext cx="484822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/>
              <a:t>Choosing BC's in</a:t>
            </a: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input2d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7"/>
          <p:cNvSpPr txBox="1"/>
          <p:nvPr/>
        </p:nvSpPr>
        <p:spPr>
          <a:xfrm>
            <a:off x="457200" y="1447800"/>
            <a:ext cx="8458200" cy="50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would result in no slip (v=0) boundary conditions.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Note that VelocityBcCoefs_0 would set the x-component of velocity.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z-component would be 2.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VelocityBcCoefs_1 {         // boundary conditions for the y-component of the velocity   acoef_function_0 = "1.0" 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acoef_function_1 = "1.0" 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acoef_function_2 = "1.0"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acoef_function_3 = "1.0" 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bcoef_function_0 = "0.0" 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bcoef_function_1 = "0.0" 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bcoef_function_2 = "0.0" 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bcoef_function_3 = "0.0" 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gcoef_function_0 = "0.0" 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gcoef_function_1 = "0.0" 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gcoef_function_2 = "0.0" 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gcoef_function_3 = "0.0"}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size and periodic BC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3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at input2d.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x_lo sets x</a:t>
            </a:r>
            <a:r>
              <a:rPr lang="en" sz="27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lang="en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y</a:t>
            </a:r>
            <a:r>
              <a:rPr lang="en" sz="27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x_up sets x</a:t>
            </a:r>
            <a:r>
              <a:rPr lang="en" sz="27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en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y</a:t>
            </a:r>
            <a:r>
              <a:rPr lang="en" sz="27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Periodic_dimension turns on periodic boundary conditions and overrides everything. Setting it equal to </a:t>
            </a:r>
            <a:r>
              <a:rPr lang="en" sz="2700"/>
              <a:t>1 means it’s on, and set to 0 is off.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8"/>
          <p:cNvSpPr txBox="1"/>
          <p:nvPr/>
        </p:nvSpPr>
        <p:spPr>
          <a:xfrm>
            <a:off x="457200" y="4203700"/>
            <a:ext cx="82296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CartesianGeometry { 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domain_boxes = [ (0,0) , (N - 1,N - 1) ] 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x_lo = -0.5*L, -0.5*L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lower end of computational domain. 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x_up =  0.5*L,  0.5*L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upper end of computational domain. 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periodic_dimension = 1, 1}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752" y="4203700"/>
            <a:ext cx="3239260" cy="2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Tethered Beam in Flow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example, a beam that is tethered in its center is placed in flow.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flow is ramped from 0 to 0.1.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done by setting all boundary conditions equal U in the x-direction and 0 in the y-direction.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is a function of time so that the flow accelerates from rest.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>
              <a:buSzPts val="1700"/>
            </a:pPr>
            <a:r>
              <a:rPr lang="en" dirty="0" smtClean="0"/>
              <a:t>Look on github under examples</a:t>
            </a:r>
          </a:p>
          <a:p>
            <a:pPr marL="914400" lvl="2" indent="0">
              <a:buSzPts val="1700"/>
            </a:pPr>
            <a:r>
              <a:rPr lang="en-US" dirty="0" smtClean="0"/>
              <a:t>4-Example_2DTetheredBeam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Spatially and Time-Dependent Boundary Conditions</a:t>
            </a:r>
            <a:endParaRPr/>
          </a:p>
        </p:txBody>
      </p:sp>
      <p:sp>
        <p:nvSpPr>
          <p:cNvPr id="165" name="Google Shape;165;p40"/>
          <p:cNvSpPr txBox="1">
            <a:spLocks noGrp="1"/>
          </p:cNvSpPr>
          <p:nvPr>
            <p:ph type="body" idx="1"/>
          </p:nvPr>
        </p:nvSpPr>
        <p:spPr>
          <a:xfrm>
            <a:off x="457200" y="17068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IBAMR is capable of time-dependent and spatially dependent boundary conditions.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‘input2d’: under VelocityBcCoefs_0(or 1) { //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 any of the coefficients, you can use the variable ‘t’ for any time-dependence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You can use X_0, X_1, or X_2 for x,y or z respectively.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You can use inline “if-statements” for specifying boundary conditions like “if x is less than 5, then u = 2, else u = 0”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F81BD"/>
      </a:accent4>
      <a:accent5>
        <a:srgbClr val="C0504D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F81BD"/>
      </a:accent4>
      <a:accent5>
        <a:srgbClr val="C0504D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716</Words>
  <Application>Microsoft Office PowerPoint</Application>
  <PresentationFormat>On-screen Show (4:3)</PresentationFormat>
  <Paragraphs>89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Simple Light</vt:lpstr>
      <vt:lpstr>Custom</vt:lpstr>
      <vt:lpstr>Custom</vt:lpstr>
      <vt:lpstr>IBAMR Tutorial - Boundary Conditions</vt:lpstr>
      <vt:lpstr>Robin boundary conditions</vt:lpstr>
      <vt:lpstr>Example: Robin bc’s</vt:lpstr>
      <vt:lpstr>Example cont’d</vt:lpstr>
      <vt:lpstr>IBAMR boundary numbering</vt:lpstr>
      <vt:lpstr>Choosing BC's in input2d</vt:lpstr>
      <vt:lpstr>Domain size and periodic BC</vt:lpstr>
      <vt:lpstr>Example: Tethered Beam in Flow</vt:lpstr>
      <vt:lpstr>Spatially and Time-Dependent Boundary Conditions</vt:lpstr>
      <vt:lpstr>Notes on in-line if-statements:</vt:lpstr>
      <vt:lpstr>Example: Pulsatile Channel Flow</vt:lpstr>
      <vt:lpstr>Example: Pulsatile Channel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IBAMR Tutorial - Boundary Conditions</dc:title>
  <cp:lastModifiedBy>Miller, Laura Ann</cp:lastModifiedBy>
  <cp:revision>1</cp:revision>
  <dcterms:modified xsi:type="dcterms:W3CDTF">2020-05-06T18:13:06Z</dcterms:modified>
</cp:coreProperties>
</file>