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2" r:id="rId6"/>
    <p:sldId id="258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0E58-56E2-4FFD-987E-7915BC22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54E1-B6C5-4D8D-8F57-D06F42B81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72128-58B8-4A0E-9A8E-F66AEE96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06AB-0B85-431A-B27C-9AC8F518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A792-E603-4E4F-AB3C-A1B4667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377C-FEB7-42E8-A020-CBF00666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4BFCF-1EC5-4C1A-A229-AD70533EC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56B4-4037-452D-BC00-7D8979B6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38D6-B5F3-4ABB-B506-3EC4EA1F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F8CC-3C57-4DF9-8DD5-213AFFC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9FE52-61BE-48E9-A427-EFB16C9A9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2C275-654B-40BF-A437-6338458AA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F2B8-BE3E-4C35-AA24-18CB3E2D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A443-170F-43C9-B693-94A4536B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B774-71F1-490D-856F-3F2AC377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0D34-0493-4C70-84D7-9D132606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FCB6-EA28-43DB-8EFF-1EC35017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1549-2C64-4593-94C4-F4D35F10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CD4C-28E3-4A6F-A9E1-62F9EEC5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C159-D33F-4AC4-BAA4-8B6841CD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CD57-EADC-47D1-9429-8294400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11B0A-640C-44B9-8DC3-2A7CB963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AF1F-918C-4157-BB41-578B2980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F537-D1D9-496F-8A10-77AA57D1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7CEF-8907-47AF-AC3D-69971A67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6A2D-D809-48E1-B3B4-E973D02A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0943-4DF4-4280-9688-39469650A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4B33-3F89-40D2-B6D0-5027FBE4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55F7-B1D3-4FCB-B98D-7C035526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15B1A-9874-4C73-B509-229102A3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7C510-4A79-44EF-94C4-62ED6594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3564-CCA0-4A11-946A-6B6A09A0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4EC4-EE6C-495F-9E6A-1C25B74A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7DEC4-6263-4A18-A814-CD018BC1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68B13-1300-4332-B28D-8B2EC26F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6F6AE-867C-481E-80A4-8DACA325F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6AF4F-D72B-4BE4-8324-F22A5085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E09F7-4359-4F07-A1AF-80BD7BCB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54489-D703-43FB-BE9D-F1FE6CD3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439C-6DD8-4144-9A5A-B1EFE7D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1EA13-32F6-47D9-8FDB-C0DC8C26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E0969-371B-41D7-BAAB-8E3DE208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65A91-78C0-47CA-9827-2FB5D862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D825E-64B7-4FD2-95D3-35DF2560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B4883-335D-4A56-B939-9FD8FA0D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29C4F-4EE5-4BD6-BD06-218C0737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4E52-6BE6-4D75-8822-31E42959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3F50-B0F4-4416-922A-04A4C1E3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FE287-7C5E-4B05-A371-7F7F5BC0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7734-8071-4695-81D9-87E03B9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2EFD1-2DE4-4047-96C5-DD3EAEB6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B7C3-F3DE-4A90-881F-A7800B76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5C12-1577-4060-B6DF-A8D48E1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F7F0B-12F8-4BD3-90F1-660E62620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E06F-9289-440F-A409-5E695CFE2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308D-38AD-4F0E-A980-EDB7EBB9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23642-AAC8-4DB8-9886-0EC8B47D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E3CC3-EB74-4E22-95B5-08D7B3C2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2AE0-FCC4-43F5-8C7D-9884F924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DBCA-3B6B-4CCA-B2C5-7731A1FC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FCC2-998A-4EDF-A710-3100857B9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B989-0428-4C4C-8873-BE1138AE0BA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689F-50C0-4FA3-9F59-29D0C810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C086-0E1D-4BA5-BA25-EC2EE8BAE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527D-D034-4A01-9054-3797C9E25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8: Student Enrollment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A0201-36A5-4084-882D-5913F9C2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40805"/>
          </a:xfrm>
        </p:spPr>
        <p:txBody>
          <a:bodyPr>
            <a:normAutofit/>
          </a:bodyPr>
          <a:lstStyle/>
          <a:p>
            <a:r>
              <a:rPr lang="en-US" dirty="0"/>
              <a:t>Worth 300 points (3 labs)</a:t>
            </a:r>
          </a:p>
          <a:p>
            <a:r>
              <a:rPr lang="en-US" dirty="0"/>
              <a:t>Work on it in project teams (3-4 people)</a:t>
            </a:r>
          </a:p>
          <a:p>
            <a:r>
              <a:rPr lang="en-US" dirty="0"/>
              <a:t>2 weeks to work on it</a:t>
            </a:r>
          </a:p>
          <a:p>
            <a:r>
              <a:rPr lang="en-US" dirty="0"/>
              <a:t>Group presentation given in lab session</a:t>
            </a:r>
          </a:p>
        </p:txBody>
      </p:sp>
    </p:spTree>
    <p:extLst>
      <p:ext uri="{BB962C8B-B14F-4D97-AF65-F5344CB8AC3E}">
        <p14:creationId xmlns:p14="http://schemas.microsoft.com/office/powerpoint/2010/main" val="131674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834F-8A2B-4260-9BC3-E0171389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an admin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1963-9CD7-442F-B55C-DC2D2E12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read, update, delete all data in database</a:t>
            </a:r>
          </a:p>
          <a:p>
            <a:endParaRPr lang="en-US" dirty="0"/>
          </a:p>
          <a:p>
            <a:r>
              <a:rPr lang="en-US" dirty="0"/>
              <a:t>Note: Implement an admin page with Flask-Admin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7C137-4D4B-503C-4C38-E6176D4EDA26}"/>
              </a:ext>
            </a:extLst>
          </p:cNvPr>
          <p:cNvSpPr txBox="1"/>
          <p:nvPr/>
        </p:nvSpPr>
        <p:spPr>
          <a:xfrm>
            <a:off x="2190750" y="4714875"/>
            <a:ext cx="6803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Will use same login page as the other two</a:t>
            </a:r>
          </a:p>
          <a:p>
            <a:r>
              <a:rPr lang="en-US" dirty="0">
                <a:highlight>
                  <a:srgbClr val="FFFF00"/>
                </a:highlight>
              </a:rPr>
              <a:t>But I need to implement a flask-admin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Will use same users table as teacher/student as well just different role </a:t>
            </a:r>
          </a:p>
        </p:txBody>
      </p:sp>
    </p:spTree>
    <p:extLst>
      <p:ext uri="{BB962C8B-B14F-4D97-AF65-F5344CB8AC3E}">
        <p14:creationId xmlns:p14="http://schemas.microsoft.com/office/powerpoint/2010/main" val="74891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B735-DFE0-44FB-9989-FF802EA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student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230C-C4C2-46DC-93E9-973C91D5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in/out of app</a:t>
            </a:r>
          </a:p>
          <a:p>
            <a:r>
              <a:rPr lang="en-US" dirty="0"/>
              <a:t>See all my classes</a:t>
            </a:r>
          </a:p>
          <a:p>
            <a:r>
              <a:rPr lang="en-US" dirty="0"/>
              <a:t>See all classes offered by school</a:t>
            </a:r>
          </a:p>
          <a:p>
            <a:r>
              <a:rPr lang="en-US" dirty="0"/>
              <a:t>See number of students in class</a:t>
            </a:r>
          </a:p>
          <a:p>
            <a:r>
              <a:rPr lang="en-US" dirty="0"/>
              <a:t>Sign up for a new class (if the class has not reached capacity)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960412" y="948804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67186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1DE8C-68D9-4440-BA21-1519C0749516}"/>
              </a:ext>
            </a:extLst>
          </p:cNvPr>
          <p:cNvSpPr/>
          <p:nvPr/>
        </p:nvSpPr>
        <p:spPr>
          <a:xfrm>
            <a:off x="5603741" y="2701633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cnorris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94C75-03F7-4029-9F7D-0361D0AB24A2}"/>
              </a:ext>
            </a:extLst>
          </p:cNvPr>
          <p:cNvSpPr/>
          <p:nvPr/>
        </p:nvSpPr>
        <p:spPr>
          <a:xfrm>
            <a:off x="5603742" y="3429000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22A1-F61F-4719-8020-4D234E00DFD9}"/>
              </a:ext>
            </a:extLst>
          </p:cNvPr>
          <p:cNvSpPr txBox="1"/>
          <p:nvPr/>
        </p:nvSpPr>
        <p:spPr>
          <a:xfrm>
            <a:off x="4338765" y="2650321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8D00-8A33-43EF-AFE5-E9FCA75CECD7}"/>
              </a:ext>
            </a:extLst>
          </p:cNvPr>
          <p:cNvSpPr txBox="1"/>
          <p:nvPr/>
        </p:nvSpPr>
        <p:spPr>
          <a:xfrm>
            <a:off x="4338764" y="34290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4E9F46-BE92-4B63-AD1C-4BFA7CC9C82F}"/>
              </a:ext>
            </a:extLst>
          </p:cNvPr>
          <p:cNvSpPr/>
          <p:nvPr/>
        </p:nvSpPr>
        <p:spPr>
          <a:xfrm>
            <a:off x="4454554" y="4253218"/>
            <a:ext cx="368266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32BDF-2BB1-FE92-4356-FEA4548A2044}"/>
              </a:ext>
            </a:extLst>
          </p:cNvPr>
          <p:cNvSpPr txBox="1"/>
          <p:nvPr/>
        </p:nvSpPr>
        <p:spPr>
          <a:xfrm>
            <a:off x="1130860" y="2595186"/>
            <a:ext cx="69742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from front end:</a:t>
            </a:r>
          </a:p>
          <a:p>
            <a:endParaRPr lang="en-US" dirty="0"/>
          </a:p>
          <a:p>
            <a:r>
              <a:rPr lang="en-US" dirty="0"/>
              <a:t>Request form for</a:t>
            </a:r>
          </a:p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  <a:p>
            <a:endParaRPr lang="en-US" dirty="0"/>
          </a:p>
          <a:p>
            <a:r>
              <a:rPr lang="en-US" dirty="0"/>
              <a:t>Then the submit button</a:t>
            </a:r>
          </a:p>
          <a:p>
            <a:endParaRPr lang="en-US" dirty="0"/>
          </a:p>
          <a:p>
            <a:r>
              <a:rPr lang="en-US" dirty="0"/>
              <a:t>Backend will look for the username/password and the role of the person </a:t>
            </a:r>
          </a:p>
          <a:p>
            <a:endParaRPr lang="en-US" dirty="0"/>
          </a:p>
          <a:p>
            <a:r>
              <a:rPr lang="en-US" dirty="0"/>
              <a:t>Return a success and login or fail and return to this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6E563-F8E0-A95C-BC19-0BD6F73AE307}"/>
              </a:ext>
            </a:extLst>
          </p:cNvPr>
          <p:cNvSpPr txBox="1"/>
          <p:nvPr/>
        </p:nvSpPr>
        <p:spPr>
          <a:xfrm>
            <a:off x="7241797" y="33599"/>
            <a:ext cx="3645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CAN BE THE SAME LOGIN PAGE FOR 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STUDENT/TEACHER/ADMIN 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Preferable method </a:t>
            </a:r>
          </a:p>
        </p:txBody>
      </p:sp>
    </p:spTree>
    <p:extLst>
      <p:ext uri="{BB962C8B-B14F-4D97-AF65-F5344CB8AC3E}">
        <p14:creationId xmlns:p14="http://schemas.microsoft.com/office/powerpoint/2010/main" val="333170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Chuck!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67185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132FE-D2CC-4DC5-A72A-6B0AE015FDC7}"/>
              </a:ext>
            </a:extLst>
          </p:cNvPr>
          <p:cNvSpPr/>
          <p:nvPr/>
        </p:nvSpPr>
        <p:spPr>
          <a:xfrm>
            <a:off x="6333688" y="1921080"/>
            <a:ext cx="4890782" cy="50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Courses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4832058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1291"/>
              </p:ext>
            </p:extLst>
          </p:nvPr>
        </p:nvGraphicFramePr>
        <p:xfrm>
          <a:off x="2299049" y="3328642"/>
          <a:ext cx="8128000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 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 Walker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11:00-11:50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17DBE0-85EF-BED2-BF08-89DE7A63F8CB}"/>
              </a:ext>
            </a:extLst>
          </p:cNvPr>
          <p:cNvSpPr txBox="1"/>
          <p:nvPr/>
        </p:nvSpPr>
        <p:spPr>
          <a:xfrm>
            <a:off x="1938323" y="4707874"/>
            <a:ext cx="9099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Back-end will SEND to front-end</a:t>
            </a:r>
          </a:p>
          <a:p>
            <a:r>
              <a:rPr lang="en-US" dirty="0">
                <a:highlight>
                  <a:srgbClr val="FFFF00"/>
                </a:highlight>
              </a:rPr>
              <a:t>-The name of the user logged in from the users table (example is chuck here but you can just do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welcome {{name}}</a:t>
            </a:r>
          </a:p>
          <a:p>
            <a:r>
              <a:rPr lang="en-US" dirty="0">
                <a:highlight>
                  <a:srgbClr val="FFFF00"/>
                </a:highlight>
              </a:rPr>
              <a:t>-The course name, teacher, time, and students enrolled which is all from the classes table</a:t>
            </a:r>
          </a:p>
        </p:txBody>
      </p:sp>
    </p:spTree>
    <p:extLst>
      <p:ext uri="{BB962C8B-B14F-4D97-AF65-F5344CB8AC3E}">
        <p14:creationId xmlns:p14="http://schemas.microsoft.com/office/powerpoint/2010/main" val="42224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18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Mindy!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58311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132FE-D2CC-4DC5-A72A-6B0AE015FDC7}"/>
              </a:ext>
            </a:extLst>
          </p:cNvPr>
          <p:cNvSpPr/>
          <p:nvPr/>
        </p:nvSpPr>
        <p:spPr>
          <a:xfrm>
            <a:off x="6333688" y="1921080"/>
            <a:ext cx="4890782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Courses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4832058" cy="50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34205"/>
              </p:ext>
            </p:extLst>
          </p:nvPr>
        </p:nvGraphicFramePr>
        <p:xfrm>
          <a:off x="2031999" y="2739384"/>
          <a:ext cx="8747855" cy="247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32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276213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1410283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  <a:gridCol w="1749571">
                  <a:extLst>
                    <a:ext uri="{9D8B030D-6E8A-4147-A177-3AD203B41FA5}">
                      <a16:colId xmlns:a16="http://schemas.microsoft.com/office/drawing/2014/main" val="4267401129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class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 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 Walker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11:00-11:50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 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Ralph Jenkins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10:00-10:50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041810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3:00-3:50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591992"/>
                  </a:ext>
                </a:extLst>
              </a:tr>
            </a:tbl>
          </a:graphicData>
        </a:graphic>
      </p:graphicFrame>
      <p:sp>
        <p:nvSpPr>
          <p:cNvPr id="12" name="Cross 11">
            <a:extLst>
              <a:ext uri="{FF2B5EF4-FFF2-40B4-BE49-F238E27FC236}">
                <a16:creationId xmlns:a16="http://schemas.microsoft.com/office/drawing/2014/main" id="{08340298-77B9-469C-9E64-7DB9DF80123D}"/>
              </a:ext>
            </a:extLst>
          </p:cNvPr>
          <p:cNvSpPr/>
          <p:nvPr/>
        </p:nvSpPr>
        <p:spPr>
          <a:xfrm>
            <a:off x="9640348" y="4351907"/>
            <a:ext cx="334161" cy="335095"/>
          </a:xfrm>
          <a:prstGeom prst="plus">
            <a:avLst>
              <a:gd name="adj" fmla="val 3785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979B0779-9B06-4632-90D2-00D21E0FA6F1}"/>
              </a:ext>
            </a:extLst>
          </p:cNvPr>
          <p:cNvSpPr/>
          <p:nvPr/>
        </p:nvSpPr>
        <p:spPr>
          <a:xfrm>
            <a:off x="9519641" y="3411218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97331C97-6140-4ADA-A436-A5BA7CF8FDFC}"/>
              </a:ext>
            </a:extLst>
          </p:cNvPr>
          <p:cNvSpPr/>
          <p:nvPr/>
        </p:nvSpPr>
        <p:spPr>
          <a:xfrm>
            <a:off x="9519641" y="3877208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B67C1B1B-81F9-44E3-AE91-A40BDC9D6AEB}"/>
              </a:ext>
            </a:extLst>
          </p:cNvPr>
          <p:cNvSpPr/>
          <p:nvPr/>
        </p:nvSpPr>
        <p:spPr>
          <a:xfrm>
            <a:off x="9519641" y="4817897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39EC9-288E-27A1-FCC4-A11E7A614426}"/>
              </a:ext>
            </a:extLst>
          </p:cNvPr>
          <p:cNvSpPr txBox="1"/>
          <p:nvPr/>
        </p:nvSpPr>
        <p:spPr>
          <a:xfrm>
            <a:off x="363160" y="4722527"/>
            <a:ext cx="11828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Back-end will send the classes table for course name, teacher, time, students enrolled, </a:t>
            </a:r>
          </a:p>
          <a:p>
            <a:r>
              <a:rPr lang="en-US" dirty="0">
                <a:highlight>
                  <a:srgbClr val="FFFF00"/>
                </a:highlight>
              </a:rPr>
              <a:t>Classes enrollment table will handle the add/subtract to sign up for other classes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The add/subtract class button will send to the back-end </a:t>
            </a:r>
          </a:p>
          <a:p>
            <a:r>
              <a:rPr lang="en-US" dirty="0">
                <a:highlight>
                  <a:srgbClr val="FFFF00"/>
                </a:highlight>
              </a:rPr>
              <a:t>The correlated add or remove class function will be called and</a:t>
            </a:r>
          </a:p>
          <a:p>
            <a:r>
              <a:rPr lang="en-US" dirty="0">
                <a:highlight>
                  <a:srgbClr val="FFFF00"/>
                </a:highlight>
              </a:rPr>
              <a:t> sent to front-end the update/probably a message at the bottom saying you added/removed class</a:t>
            </a:r>
          </a:p>
          <a:p>
            <a:r>
              <a:rPr lang="en-US" dirty="0">
                <a:highlight>
                  <a:srgbClr val="FFFF00"/>
                </a:highlight>
              </a:rPr>
              <a:t>Meaning if you go back to your courses you can see the change</a:t>
            </a:r>
          </a:p>
        </p:txBody>
      </p:sp>
    </p:spTree>
    <p:extLst>
      <p:ext uri="{BB962C8B-B14F-4D97-AF65-F5344CB8AC3E}">
        <p14:creationId xmlns:p14="http://schemas.microsoft.com/office/powerpoint/2010/main" val="103771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B735-DFE0-44FB-9989-FF802EA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teacher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230C-C4C2-46DC-93E9-973C91D5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in/out of app</a:t>
            </a:r>
          </a:p>
          <a:p>
            <a:r>
              <a:rPr lang="en-US" dirty="0"/>
              <a:t>See my classes I teach</a:t>
            </a:r>
          </a:p>
          <a:p>
            <a:r>
              <a:rPr lang="en-US" dirty="0"/>
              <a:t>See all the students enrolled in each class and their grades</a:t>
            </a:r>
          </a:p>
          <a:p>
            <a:r>
              <a:rPr lang="en-US" dirty="0"/>
              <a:t>Edit a grade for a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1DE8C-68D9-4440-BA21-1519C0749516}"/>
              </a:ext>
            </a:extLst>
          </p:cNvPr>
          <p:cNvSpPr/>
          <p:nvPr/>
        </p:nvSpPr>
        <p:spPr>
          <a:xfrm>
            <a:off x="5603741" y="2701633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ahepworth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94C75-03F7-4029-9F7D-0361D0AB24A2}"/>
              </a:ext>
            </a:extLst>
          </p:cNvPr>
          <p:cNvSpPr/>
          <p:nvPr/>
        </p:nvSpPr>
        <p:spPr>
          <a:xfrm>
            <a:off x="5603742" y="3429000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22A1-F61F-4719-8020-4D234E00DFD9}"/>
              </a:ext>
            </a:extLst>
          </p:cNvPr>
          <p:cNvSpPr txBox="1"/>
          <p:nvPr/>
        </p:nvSpPr>
        <p:spPr>
          <a:xfrm>
            <a:off x="4338765" y="2650321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8D00-8A33-43EF-AFE5-E9FCA75CECD7}"/>
              </a:ext>
            </a:extLst>
          </p:cNvPr>
          <p:cNvSpPr txBox="1"/>
          <p:nvPr/>
        </p:nvSpPr>
        <p:spPr>
          <a:xfrm>
            <a:off x="4338764" y="34290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4E9F46-BE92-4B63-AD1C-4BFA7CC9C82F}"/>
              </a:ext>
            </a:extLst>
          </p:cNvPr>
          <p:cNvSpPr/>
          <p:nvPr/>
        </p:nvSpPr>
        <p:spPr>
          <a:xfrm>
            <a:off x="4454554" y="4253218"/>
            <a:ext cx="368266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4D8C1-6686-FEA5-2992-8365F63A52E6}"/>
              </a:ext>
            </a:extLst>
          </p:cNvPr>
          <p:cNvSpPr txBox="1"/>
          <p:nvPr/>
        </p:nvSpPr>
        <p:spPr>
          <a:xfrm>
            <a:off x="7784722" y="1276350"/>
            <a:ext cx="336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Preferably same login page for all</a:t>
            </a:r>
          </a:p>
        </p:txBody>
      </p:sp>
    </p:spTree>
    <p:extLst>
      <p:ext uri="{BB962C8B-B14F-4D97-AF65-F5344CB8AC3E}">
        <p14:creationId xmlns:p14="http://schemas.microsoft.com/office/powerpoint/2010/main" val="397771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246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Hepworth!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9722840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35066"/>
              </p:ext>
            </p:extLst>
          </p:nvPr>
        </p:nvGraphicFramePr>
        <p:xfrm>
          <a:off x="2299049" y="3328642"/>
          <a:ext cx="8128000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 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3:00-3:50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77C85484-310D-4847-82F9-15B0356A4748}"/>
              </a:ext>
            </a:extLst>
          </p:cNvPr>
          <p:cNvSpPr/>
          <p:nvPr/>
        </p:nvSpPr>
        <p:spPr>
          <a:xfrm>
            <a:off x="1140903" y="3771229"/>
            <a:ext cx="1113252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Click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FB57C-0D90-6BEA-C833-4788237A0820}"/>
              </a:ext>
            </a:extLst>
          </p:cNvPr>
          <p:cNvSpPr txBox="1"/>
          <p:nvPr/>
        </p:nvSpPr>
        <p:spPr>
          <a:xfrm>
            <a:off x="1914525" y="4811430"/>
            <a:ext cx="9462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Back-end will send the classes data for the teacher / the classes they are teaching</a:t>
            </a:r>
          </a:p>
          <a:p>
            <a:r>
              <a:rPr lang="en-US" dirty="0">
                <a:highlight>
                  <a:srgbClr val="FFFF00"/>
                </a:highlight>
              </a:rPr>
              <a:t>Probably using the users and classes table </a:t>
            </a:r>
          </a:p>
          <a:p>
            <a:r>
              <a:rPr lang="en-US" dirty="0">
                <a:highlight>
                  <a:srgbClr val="FFFF00"/>
                </a:highlight>
              </a:rPr>
              <a:t>Hyperlink will redirect to the specific class the teacher is teaching and related data from the classes</a:t>
            </a:r>
          </a:p>
          <a:p>
            <a:r>
              <a:rPr lang="en-US" dirty="0">
                <a:highlight>
                  <a:srgbClr val="FFFF00"/>
                </a:highlight>
              </a:rPr>
              <a:t>Table </a:t>
            </a:r>
          </a:p>
        </p:txBody>
      </p:sp>
    </p:spTree>
    <p:extLst>
      <p:ext uri="{BB962C8B-B14F-4D97-AF65-F5344CB8AC3E}">
        <p14:creationId xmlns:p14="http://schemas.microsoft.com/office/powerpoint/2010/main" val="8568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246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Hepworth!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9722840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CSE 162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00732"/>
              </p:ext>
            </p:extLst>
          </p:nvPr>
        </p:nvGraphicFramePr>
        <p:xfrm>
          <a:off x="3665987" y="2815989"/>
          <a:ext cx="5637403" cy="22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13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174899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Aditya </a:t>
                      </a:r>
                      <a:r>
                        <a:rPr lang="en-US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Ranganath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Nancy Little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Yi Wen Chen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769718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Stuart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7306602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31D323F4-E216-4416-84CD-3735D29ABB12}"/>
              </a:ext>
            </a:extLst>
          </p:cNvPr>
          <p:cNvSpPr/>
          <p:nvPr/>
        </p:nvSpPr>
        <p:spPr>
          <a:xfrm flipH="1">
            <a:off x="9354038" y="3284667"/>
            <a:ext cx="1336333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Editable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D2AFE1-4325-43E7-90AE-D56EE294A1DD}"/>
              </a:ext>
            </a:extLst>
          </p:cNvPr>
          <p:cNvSpPr/>
          <p:nvPr/>
        </p:nvSpPr>
        <p:spPr>
          <a:xfrm flipH="1">
            <a:off x="1595618" y="2036972"/>
            <a:ext cx="518408" cy="2768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CF339-9FE6-16F4-A00F-4DD428F0C3B9}"/>
              </a:ext>
            </a:extLst>
          </p:cNvPr>
          <p:cNvSpPr txBox="1"/>
          <p:nvPr/>
        </p:nvSpPr>
        <p:spPr>
          <a:xfrm>
            <a:off x="2178379" y="5092251"/>
            <a:ext cx="6901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Back-end will send the correlated class info to the teacher</a:t>
            </a:r>
          </a:p>
          <a:p>
            <a:r>
              <a:rPr lang="en-US" dirty="0">
                <a:highlight>
                  <a:srgbClr val="FFFF00"/>
                </a:highlight>
              </a:rPr>
              <a:t>Which is each student and their grades with option to change the grade</a:t>
            </a:r>
          </a:p>
          <a:p>
            <a:r>
              <a:rPr lang="en-US" dirty="0">
                <a:highlight>
                  <a:srgbClr val="FFFF00"/>
                </a:highlight>
              </a:rPr>
              <a:t>Grades will be floats that can handle 4 digits so like 101.4 or 39.23 </a:t>
            </a:r>
          </a:p>
        </p:txBody>
      </p:sp>
    </p:spTree>
    <p:extLst>
      <p:ext uri="{BB962C8B-B14F-4D97-AF65-F5344CB8AC3E}">
        <p14:creationId xmlns:p14="http://schemas.microsoft.com/office/powerpoint/2010/main" val="17055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603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8: Student Enrollment Web App</vt:lpstr>
      <vt:lpstr>As a student I can…</vt:lpstr>
      <vt:lpstr>PowerPoint Presentation</vt:lpstr>
      <vt:lpstr>PowerPoint Presentation</vt:lpstr>
      <vt:lpstr>PowerPoint Presentation</vt:lpstr>
      <vt:lpstr>As a teacher I can…</vt:lpstr>
      <vt:lpstr>PowerPoint Presentation</vt:lpstr>
      <vt:lpstr>PowerPoint Presentation</vt:lpstr>
      <vt:lpstr>PowerPoint Presentation</vt:lpstr>
      <vt:lpstr>As an admin I can…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8: Enrollment Web App</dc:title>
  <dc:creator>Ammon Hepworth</dc:creator>
  <cp:lastModifiedBy>Kenzie Maxoutopoulis</cp:lastModifiedBy>
  <cp:revision>16</cp:revision>
  <dcterms:created xsi:type="dcterms:W3CDTF">2021-10-26T22:46:40Z</dcterms:created>
  <dcterms:modified xsi:type="dcterms:W3CDTF">2024-04-02T00:12:18Z</dcterms:modified>
</cp:coreProperties>
</file>