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59" r:id="rId6"/>
    <p:sldId id="260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9C8E7-A384-45CE-BA07-650F8DE4F210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AD565-8337-447E-B77B-8A4765205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04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AD565-8337-447E-B77B-8A4765205A2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93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8D21-02A1-4C60-9663-58AAF7BC30B2}" type="datetimeFigureOut">
              <a:rPr lang="pt-BR" smtClean="0"/>
              <a:pPr/>
              <a:t>08/08/2024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8A3-7D4F-4F32-B2F8-787304BB44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8D21-02A1-4C60-9663-58AAF7BC30B2}" type="datetimeFigureOut">
              <a:rPr lang="pt-BR" smtClean="0"/>
              <a:pPr/>
              <a:t>08/08/2024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8A3-7D4F-4F32-B2F8-787304BB44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8D21-02A1-4C60-9663-58AAF7BC30B2}" type="datetimeFigureOut">
              <a:rPr lang="pt-BR" smtClean="0"/>
              <a:pPr/>
              <a:t>08/08/2024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8A3-7D4F-4F32-B2F8-787304BB44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8D21-02A1-4C60-9663-58AAF7BC30B2}" type="datetimeFigureOut">
              <a:rPr lang="pt-BR" smtClean="0"/>
              <a:pPr/>
              <a:t>08/08/2024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8A3-7D4F-4F32-B2F8-787304BB44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8D21-02A1-4C60-9663-58AAF7BC30B2}" type="datetimeFigureOut">
              <a:rPr lang="pt-BR" smtClean="0"/>
              <a:pPr/>
              <a:t>08/08/2024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8A3-7D4F-4F32-B2F8-787304BB44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8D21-02A1-4C60-9663-58AAF7BC30B2}" type="datetimeFigureOut">
              <a:rPr lang="pt-BR" smtClean="0"/>
              <a:pPr/>
              <a:t>08/08/2024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8A3-7D4F-4F32-B2F8-787304BB44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8D21-02A1-4C60-9663-58AAF7BC30B2}" type="datetimeFigureOut">
              <a:rPr lang="pt-BR" smtClean="0"/>
              <a:pPr/>
              <a:t>08/08/2024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8A3-7D4F-4F32-B2F8-787304BB44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8D21-02A1-4C60-9663-58AAF7BC30B2}" type="datetimeFigureOut">
              <a:rPr lang="pt-BR" smtClean="0"/>
              <a:pPr/>
              <a:t>08/08/2024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8A3-7D4F-4F32-B2F8-787304BB44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8D21-02A1-4C60-9663-58AAF7BC30B2}" type="datetimeFigureOut">
              <a:rPr lang="pt-BR" smtClean="0"/>
              <a:pPr/>
              <a:t>08/08/2024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8A3-7D4F-4F32-B2F8-787304BB44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8D21-02A1-4C60-9663-58AAF7BC30B2}" type="datetimeFigureOut">
              <a:rPr lang="pt-BR" smtClean="0"/>
              <a:pPr/>
              <a:t>08/08/2024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8A3-7D4F-4F32-B2F8-787304BB44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8D21-02A1-4C60-9663-58AAF7BC30B2}" type="datetimeFigureOut">
              <a:rPr lang="pt-BR" smtClean="0"/>
              <a:pPr/>
              <a:t>08/08/2024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8A3-7D4F-4F32-B2F8-787304BB44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8D21-02A1-4C60-9663-58AAF7BC30B2}" type="datetimeFigureOut">
              <a:rPr lang="pt-BR" smtClean="0"/>
              <a:pPr/>
              <a:t>08/08/2024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98A3-7D4F-4F32-B2F8-787304BB444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II</a:t>
            </a:r>
            <a:br>
              <a:rPr lang="pt-BR" dirty="0"/>
            </a:br>
            <a:r>
              <a:rPr lang="pt-BR" dirty="0"/>
              <a:t>O RETORNO.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  <a:p>
            <a:r>
              <a:rPr lang="pt-BR" dirty="0"/>
              <a:t>PROFESSOR BRUNO CANO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D77BD8-565F-404B-9529-0E36F46ED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49530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Up</a:t>
            </a:r>
            <a:r>
              <a:rPr lang="pt-BR" dirty="0"/>
              <a:t> Date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8899362" cy="177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643314"/>
            <a:ext cx="844451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Up</a:t>
            </a:r>
            <a:r>
              <a:rPr lang="pt-BR" dirty="0"/>
              <a:t> Date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500174"/>
            <a:ext cx="3396540" cy="291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286256"/>
            <a:ext cx="7630629" cy="21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EXCLUIR DADOS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85926"/>
            <a:ext cx="6287725" cy="229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ERROS PARA FICAREM DE OLHO.</a:t>
            </a:r>
            <a:br>
              <a:rPr lang="pt-BR" dirty="0"/>
            </a:br>
            <a:r>
              <a:rPr lang="pt-BR" dirty="0"/>
              <a:t>CHAVE PRIMÁRIA DUPLICADA.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8786842" cy="148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2357422" y="385762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/>
              <a:t>Error Code: 1062. Duplicate entry '8' for key '</a:t>
            </a:r>
            <a:r>
              <a:rPr lang="en-US" sz="3600" dirty="0" err="1"/>
              <a:t>cliente.PRIMARY</a:t>
            </a:r>
            <a:r>
              <a:rPr lang="en-US" sz="3600" dirty="0"/>
              <a:t>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ERROS PARA FICAREM DE OLHO.</a:t>
            </a:r>
            <a:br>
              <a:rPr lang="pt-BR" dirty="0"/>
            </a:br>
            <a:r>
              <a:rPr lang="pt-BR" sz="4000" dirty="0"/>
              <a:t>Chave estrangeira precisa da sua primária.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857364"/>
            <a:ext cx="4872018" cy="175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0" y="3714752"/>
            <a:ext cx="8786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err="1"/>
              <a:t>Error</a:t>
            </a:r>
            <a:r>
              <a:rPr lang="pt-BR" sz="2400" dirty="0"/>
              <a:t> </a:t>
            </a:r>
            <a:r>
              <a:rPr lang="pt-BR" sz="2400" dirty="0" err="1"/>
              <a:t>Code</a:t>
            </a:r>
            <a:r>
              <a:rPr lang="pt-BR" sz="2400" dirty="0"/>
              <a:t>: 1452. </a:t>
            </a:r>
            <a:r>
              <a:rPr lang="pt-BR" sz="2400" dirty="0" err="1"/>
              <a:t>Cannot</a:t>
            </a:r>
            <a:r>
              <a:rPr lang="pt-BR" sz="2400" dirty="0"/>
              <a:t> </a:t>
            </a:r>
            <a:r>
              <a:rPr lang="pt-BR" sz="2400" dirty="0" err="1"/>
              <a:t>add</a:t>
            </a:r>
            <a:r>
              <a:rPr lang="pt-BR" sz="2400" dirty="0"/>
              <a:t> </a:t>
            </a:r>
            <a:r>
              <a:rPr lang="pt-BR" sz="2400" dirty="0" err="1"/>
              <a:t>or</a:t>
            </a:r>
            <a:r>
              <a:rPr lang="pt-BR" sz="2400" dirty="0"/>
              <a:t> </a:t>
            </a:r>
            <a:r>
              <a:rPr lang="pt-BR" sz="2400" dirty="0" err="1"/>
              <a:t>update</a:t>
            </a:r>
            <a:r>
              <a:rPr lang="pt-BR" sz="2400" dirty="0"/>
              <a:t> a </a:t>
            </a:r>
            <a:r>
              <a:rPr lang="pt-BR" sz="2400" dirty="0" err="1"/>
              <a:t>child</a:t>
            </a:r>
            <a:r>
              <a:rPr lang="pt-BR" sz="2400" dirty="0"/>
              <a:t> </a:t>
            </a:r>
            <a:r>
              <a:rPr lang="pt-BR" sz="2400" dirty="0" err="1"/>
              <a:t>row</a:t>
            </a:r>
            <a:r>
              <a:rPr lang="pt-BR" sz="2400" dirty="0"/>
              <a:t>: a </a:t>
            </a:r>
            <a:r>
              <a:rPr lang="pt-BR" sz="2400" dirty="0" err="1"/>
              <a:t>foreign</a:t>
            </a:r>
            <a:r>
              <a:rPr lang="pt-BR" sz="2400" dirty="0"/>
              <a:t> </a:t>
            </a:r>
            <a:r>
              <a:rPr lang="pt-BR" sz="2400" dirty="0" err="1"/>
              <a:t>key</a:t>
            </a:r>
            <a:r>
              <a:rPr lang="pt-BR" sz="2400" dirty="0"/>
              <a:t> </a:t>
            </a:r>
            <a:r>
              <a:rPr lang="pt-BR" sz="2400" dirty="0" err="1"/>
              <a:t>constraint</a:t>
            </a:r>
            <a:r>
              <a:rPr lang="pt-BR" sz="2400" dirty="0"/>
              <a:t> </a:t>
            </a:r>
            <a:r>
              <a:rPr lang="pt-BR" sz="2400" dirty="0" err="1"/>
              <a:t>fails</a:t>
            </a:r>
            <a:r>
              <a:rPr lang="pt-BR" sz="2400" dirty="0"/>
              <a:t> (</a:t>
            </a:r>
            <a:r>
              <a:rPr lang="pt-BR" sz="2400" dirty="0" err="1"/>
              <a:t>`humanidade</a:t>
            </a:r>
            <a:r>
              <a:rPr lang="pt-BR" sz="2400" dirty="0"/>
              <a:t>`.</a:t>
            </a:r>
            <a:r>
              <a:rPr lang="pt-BR" sz="2400" dirty="0" err="1"/>
              <a:t>`comida_favorita</a:t>
            </a:r>
            <a:r>
              <a:rPr lang="pt-BR" sz="2400" dirty="0"/>
              <a:t>`, CONSTRAINT </a:t>
            </a:r>
            <a:r>
              <a:rPr lang="pt-BR" sz="2400" dirty="0" err="1"/>
              <a:t>`fk_comida_favorita</a:t>
            </a:r>
            <a:r>
              <a:rPr lang="pt-BR" sz="2400" dirty="0"/>
              <a:t>` FOREIGN KEY (</a:t>
            </a:r>
            <a:r>
              <a:rPr lang="pt-BR" sz="2400" dirty="0" err="1"/>
              <a:t>`pessoa_id</a:t>
            </a:r>
            <a:r>
              <a:rPr lang="pt-BR" sz="2400" dirty="0"/>
              <a:t>`) REFERENCES </a:t>
            </a:r>
            <a:r>
              <a:rPr lang="pt-BR" sz="2400" dirty="0" err="1"/>
              <a:t>`cliente</a:t>
            </a:r>
            <a:r>
              <a:rPr lang="pt-BR" sz="2400" dirty="0"/>
              <a:t>` (</a:t>
            </a:r>
            <a:r>
              <a:rPr lang="pt-BR" sz="2400" dirty="0" err="1"/>
              <a:t>`pessoa_id</a:t>
            </a:r>
            <a:r>
              <a:rPr lang="pt-BR" sz="2400" dirty="0"/>
              <a:t>`))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ERROS PARA FICAREM DE OLHO.</a:t>
            </a:r>
            <a:br>
              <a:rPr lang="pt-BR" dirty="0"/>
            </a:br>
            <a:r>
              <a:rPr lang="pt-BR" sz="4000" dirty="0"/>
              <a:t>Função </a:t>
            </a:r>
            <a:r>
              <a:rPr lang="pt-BR" sz="4000" dirty="0" err="1"/>
              <a:t>Enum</a:t>
            </a:r>
            <a:r>
              <a:rPr lang="pt-BR" sz="4000" dirty="0"/>
              <a:t>, valor diferente do combinado.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071678"/>
            <a:ext cx="3730751" cy="155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500166" y="3714752"/>
            <a:ext cx="64294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Error Code: 1265. Data truncated for column '</a:t>
            </a:r>
            <a:r>
              <a:rPr lang="en-US" sz="4000" dirty="0" err="1"/>
              <a:t>sexo</a:t>
            </a:r>
            <a:r>
              <a:rPr lang="en-US" sz="4000" dirty="0"/>
              <a:t>' at row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ERROS PARA FICAREM DE OLHO.</a:t>
            </a:r>
            <a:br>
              <a:rPr lang="pt-BR" dirty="0"/>
            </a:br>
            <a:r>
              <a:rPr lang="pt-BR" dirty="0"/>
              <a:t>PADRÃO DE DATA: AAAA-MM-AA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857364"/>
            <a:ext cx="4324374" cy="213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571604" y="4143380"/>
            <a:ext cx="60721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err="1"/>
              <a:t>Error</a:t>
            </a:r>
            <a:r>
              <a:rPr lang="pt-BR" sz="3200" dirty="0"/>
              <a:t> </a:t>
            </a:r>
            <a:r>
              <a:rPr lang="pt-BR" sz="3200" dirty="0" err="1"/>
              <a:t>Code</a:t>
            </a:r>
            <a:r>
              <a:rPr lang="pt-BR" sz="3200" dirty="0"/>
              <a:t>: 1292. </a:t>
            </a:r>
            <a:r>
              <a:rPr lang="pt-BR" sz="3200" dirty="0" err="1"/>
              <a:t>Incorrect</a:t>
            </a:r>
            <a:r>
              <a:rPr lang="pt-BR" sz="3200" dirty="0"/>
              <a:t> date </a:t>
            </a:r>
            <a:r>
              <a:rPr lang="pt-BR" sz="3200" dirty="0" err="1"/>
              <a:t>value</a:t>
            </a:r>
            <a:r>
              <a:rPr lang="pt-BR" sz="3200" dirty="0"/>
              <a:t>: 'DEC-12-25' for </a:t>
            </a:r>
            <a:r>
              <a:rPr lang="pt-BR" sz="3200" dirty="0" err="1"/>
              <a:t>column</a:t>
            </a:r>
            <a:r>
              <a:rPr lang="pt-BR" sz="3200" dirty="0"/>
              <a:t> 'nascimento' </a:t>
            </a:r>
            <a:r>
              <a:rPr lang="pt-BR" sz="3200" dirty="0" err="1"/>
              <a:t>at</a:t>
            </a:r>
            <a:r>
              <a:rPr lang="pt-BR" sz="3200" dirty="0"/>
              <a:t> </a:t>
            </a:r>
            <a:r>
              <a:rPr lang="pt-BR" sz="3200" dirty="0" err="1"/>
              <a:t>row</a:t>
            </a:r>
            <a:r>
              <a:rPr lang="pt-BR" sz="3200" dirty="0"/>
              <a:t>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BASE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CREATE database HUMANIDADE;</a:t>
            </a:r>
          </a:p>
          <a:p>
            <a:pPr algn="ctr"/>
            <a:r>
              <a:rPr lang="pt-BR" dirty="0"/>
              <a:t>USE HUMANIDADE;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B363DC-EC0C-4DCD-B70C-EF8FB0E74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924944"/>
            <a:ext cx="3654152" cy="18727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TABELA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71612"/>
            <a:ext cx="6198787" cy="49622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AAE9F8-AADE-4E9E-AEDB-353827A8A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134" y="3501008"/>
            <a:ext cx="4059943" cy="22837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CARACTERÍSTICAS DE UMA CHAVE PRIMÁRIA.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1 – NÃO PODEM SER NULAS.</a:t>
            </a:r>
          </a:p>
          <a:p>
            <a:pPr algn="ctr"/>
            <a:r>
              <a:rPr lang="pt-BR" dirty="0"/>
              <a:t>2 – CADA REGISTRO NA TABELA DEVE POSSUIR APENAS UMA CHAVE PRIMÁRIA.</a:t>
            </a:r>
          </a:p>
          <a:p>
            <a:pPr algn="ctr"/>
            <a:r>
              <a:rPr lang="pt-BR" dirty="0"/>
              <a:t>3 – INCREMENTADAS NO MOMENTO DA CRIAÇÃO DA TABELA E NÃO NO INSERT.</a:t>
            </a:r>
          </a:p>
          <a:p>
            <a:pPr algn="ctr"/>
            <a:r>
              <a:rPr lang="pt-BR" dirty="0"/>
              <a:t>4 –  CHAVES PARA O RELACIONAMENTO ENTRE ENTIDADES  OU MESMO BASE DE DADOS.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348E97-91E6-45FD-BA40-9CDE910B7B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899121"/>
            <a:ext cx="1219596" cy="12195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COMANDO: DESC CLIENTE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857364"/>
            <a:ext cx="6096029" cy="43521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8C0FB55-3FA1-44BA-B246-AC83897FC5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365104"/>
            <a:ext cx="2907815" cy="16356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NULL?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 coluna não possui valor.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85992"/>
            <a:ext cx="6096029" cy="435210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B267C0-FDA3-463E-8912-D4DD14A2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686003"/>
            <a:ext cx="1440160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Inserir dados.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9144000" cy="3929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1E3E981-E42A-4B98-B760-F806581AC2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24328" y="2564904"/>
            <a:ext cx="1053863" cy="5927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SELECT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6126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WHERE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07766" cy="220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214818"/>
            <a:ext cx="4709331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262</Words>
  <Application>Microsoft Office PowerPoint</Application>
  <PresentationFormat>Apresentação na tela (4:3)</PresentationFormat>
  <Paragraphs>30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BANCO DE DADOS II O RETORNO.</vt:lpstr>
      <vt:lpstr>CRIAÇÃO DA BASE DE DADOS</vt:lpstr>
      <vt:lpstr>CRIAÇÃO DA TABELA</vt:lpstr>
      <vt:lpstr>CARACTERÍSTICAS DE UMA CHAVE PRIMÁRIA.</vt:lpstr>
      <vt:lpstr>COMANDO: DESC CLIENTE</vt:lpstr>
      <vt:lpstr>O QUE É O NULL?</vt:lpstr>
      <vt:lpstr>Inserir dados.</vt:lpstr>
      <vt:lpstr>TESTANDO SELECT</vt:lpstr>
      <vt:lpstr>TESTANDO WHERE</vt:lpstr>
      <vt:lpstr>Comando Up Date</vt:lpstr>
      <vt:lpstr>Comando Up Date</vt:lpstr>
      <vt:lpstr>EXCLUIR DADOS</vt:lpstr>
      <vt:lpstr>ERROS PARA FICAREM DE OLHO. CHAVE PRIMÁRIA DUPLICADA.</vt:lpstr>
      <vt:lpstr>ERROS PARA FICAREM DE OLHO. Chave estrangeira precisa da sua primária.</vt:lpstr>
      <vt:lpstr>ERROS PARA FICAREM DE OLHO. Função Enum, valor diferente do combinado.</vt:lpstr>
      <vt:lpstr>ERROS PARA FICAREM DE OLHO. PADRÃO DE DATA: AAAA-MM-AA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 O RETORNO.</dc:title>
  <dc:creator>Thunde</dc:creator>
  <cp:lastModifiedBy>ANGELA ORTIZ</cp:lastModifiedBy>
  <cp:revision>61</cp:revision>
  <dcterms:created xsi:type="dcterms:W3CDTF">2023-11-04T12:23:35Z</dcterms:created>
  <dcterms:modified xsi:type="dcterms:W3CDTF">2024-08-08T12:12:29Z</dcterms:modified>
</cp:coreProperties>
</file>