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2489835" cy="6750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794635" y="1096010"/>
            <a:ext cx="2769235" cy="9004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969635" y="1096010"/>
            <a:ext cx="2769235" cy="9004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9144635" y="1096010"/>
            <a:ext cx="2769235" cy="9004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24460" y="1463675"/>
            <a:ext cx="207962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My reasturants</a:t>
            </a:r>
            <a:endParaRPr lang="en-US" altLang="zh-CN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24460" y="1831975"/>
            <a:ext cx="207962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Reservations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154420" y="1362075"/>
            <a:ext cx="1953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total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9552940" y="1362075"/>
            <a:ext cx="1953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total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110230" y="1362075"/>
            <a:ext cx="1953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total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124460" y="567690"/>
            <a:ext cx="207962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Dashboard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410210" y="2249170"/>
            <a:ext cx="207962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Tables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69920" y="2609215"/>
            <a:ext cx="2318385" cy="162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883275" y="2618740"/>
            <a:ext cx="2318385" cy="162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245485" y="4711065"/>
            <a:ext cx="2318385" cy="16205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 cmpd="thickThin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38870" y="2693035"/>
            <a:ext cx="2318385" cy="162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154420" y="4711065"/>
            <a:ext cx="2318385" cy="16205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 cmpd="thickThin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Resturant</a:t>
            </a:r>
            <a:endParaRPr lang="en-US"/>
          </a:p>
        </p:txBody>
      </p:sp>
      <p:sp>
        <p:nvSpPr>
          <p:cNvPr id="4" name="L-Shape 3"/>
          <p:cNvSpPr/>
          <p:nvPr/>
        </p:nvSpPr>
        <p:spPr>
          <a:xfrm>
            <a:off x="1899920" y="1863090"/>
            <a:ext cx="10292080" cy="4657725"/>
          </a:xfrm>
          <a:prstGeom prst="corner">
            <a:avLst>
              <a:gd name="adj1" fmla="val 48743"/>
              <a:gd name="adj2" fmla="val 120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899920" y="3235325"/>
            <a:ext cx="1749425" cy="3026410"/>
          </a:xfrm>
          <a:prstGeom prst="rect">
            <a:avLst/>
          </a:prstGeom>
          <a:solidFill>
            <a:schemeClr val="accent6">
              <a:lumMod val="75000"/>
              <a:alpha val="41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Smoking 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955665" y="5737225"/>
            <a:ext cx="3133725" cy="7835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Restrooms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79675" y="3556635"/>
            <a:ext cx="590550" cy="51562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334625" y="688975"/>
            <a:ext cx="1631315" cy="153416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Round table</a:t>
            </a:r>
            <a:endParaRPr lang="en-US"/>
          </a:p>
        </p:txBody>
      </p:sp>
      <p:sp>
        <p:nvSpPr>
          <p:cNvPr id="9" name="Division 8"/>
          <p:cNvSpPr/>
          <p:nvPr/>
        </p:nvSpPr>
        <p:spPr>
          <a:xfrm>
            <a:off x="2366645" y="4243705"/>
            <a:ext cx="815340" cy="439420"/>
          </a:xfrm>
          <a:prstGeom prst="mathDivid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Division 9"/>
          <p:cNvSpPr/>
          <p:nvPr/>
        </p:nvSpPr>
        <p:spPr>
          <a:xfrm>
            <a:off x="10678160" y="2439035"/>
            <a:ext cx="815340" cy="657860"/>
          </a:xfrm>
          <a:prstGeom prst="mathDivid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0387965" y="3096895"/>
            <a:ext cx="1524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Table for two</a:t>
            </a:r>
            <a:endParaRPr lang="en-US"/>
          </a:p>
        </p:txBody>
      </p:sp>
      <p:sp>
        <p:nvSpPr>
          <p:cNvPr id="13" name="Line Callout 3 (Border and Accent Bar) 12"/>
          <p:cNvSpPr/>
          <p:nvPr/>
        </p:nvSpPr>
        <p:spPr>
          <a:xfrm>
            <a:off x="10678160" y="5587365"/>
            <a:ext cx="300355" cy="847725"/>
          </a:xfrm>
          <a:prstGeom prst="accentBorderCallout3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Line Callout 3 (Border and Accent Bar) 13"/>
          <p:cNvSpPr/>
          <p:nvPr/>
        </p:nvSpPr>
        <p:spPr>
          <a:xfrm rot="10800000">
            <a:off x="11193145" y="5587365"/>
            <a:ext cx="300355" cy="847725"/>
          </a:xfrm>
          <a:prstGeom prst="accentBorderCallout3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512050" y="4254500"/>
            <a:ext cx="0" cy="2339975"/>
          </a:xfrm>
          <a:prstGeom prst="line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239260" y="4314825"/>
            <a:ext cx="2950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interiror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 rot="5400000">
            <a:off x="8307070" y="4924425"/>
            <a:ext cx="2950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IExterior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1435" y="5071745"/>
            <a:ext cx="590550" cy="51562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WPS Presentation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SimSun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thomasfihla</dc:creator>
  <cp:lastModifiedBy>Thomas Fihla</cp:lastModifiedBy>
  <cp:revision>1</cp:revision>
  <dcterms:created xsi:type="dcterms:W3CDTF">2022-08-30T07:30:55Z</dcterms:created>
  <dcterms:modified xsi:type="dcterms:W3CDTF">2022-08-30T07:30:55Z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1033-4.4.1.7616</vt:lpwstr>
  </property>
</Properties>
</file>