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jkstras-shortest-path-algorithm-greedy-algo-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Computer Science mini-project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KBK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mailula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377-4C78-4BB2-A0A3-4504BD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82BB-2C69-4D9A-BC2C-8FF0F8A2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206523"/>
            <a:ext cx="10259961" cy="920135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Eskom distribution facilities in the townships are notorious for the constant breakage and slow maintenance responses</a:t>
            </a:r>
          </a:p>
          <a:p>
            <a:endParaRPr lang="en-ZA" dirty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202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D1AD-7A47-4A7C-894A-20EAB56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AF87-CEA9-43B0-82A9-4B9A118C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494520" cy="1320799"/>
          </a:xfrm>
        </p:spPr>
        <p:txBody>
          <a:bodyPr>
            <a:noAutofit/>
          </a:bodyPr>
          <a:lstStyle/>
          <a:p>
            <a:r>
              <a:rPr lang="en-ZA" sz="2400" dirty="0"/>
              <a:t>A path finding program that models the roads/paths that can be taken by the maintenance personnel and the least cost paths using </a:t>
            </a:r>
            <a:r>
              <a:rPr lang="en-ZA" sz="2400" dirty="0">
                <a:hlinkClick r:id="rId2"/>
              </a:rPr>
              <a:t>Dijkstra’s algorithm</a:t>
            </a:r>
            <a:r>
              <a:rPr lang="en-ZA" sz="2400" dirty="0"/>
              <a:t> </a:t>
            </a:r>
          </a:p>
          <a:p>
            <a:endParaRPr lang="en-ZW" sz="2400" dirty="0"/>
          </a:p>
        </p:txBody>
      </p:sp>
    </p:spTree>
    <p:extLst>
      <p:ext uri="{BB962C8B-B14F-4D97-AF65-F5344CB8AC3E}">
        <p14:creationId xmlns:p14="http://schemas.microsoft.com/office/powerpoint/2010/main" val="6663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C525-6142-402D-9180-680F158D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ZA" dirty="0"/>
              <a:t>Solution (</a:t>
            </a:r>
            <a:r>
              <a:rPr lang="en-ZA" dirty="0" err="1"/>
              <a:t>con’t</a:t>
            </a:r>
            <a:r>
              <a:rPr lang="en-ZA" dirty="0"/>
              <a:t>)</a:t>
            </a:r>
            <a:endParaRPr lang="en-ZW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24B91-06E7-4404-9A8B-B3F99922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881348"/>
            <a:ext cx="5928344" cy="5157659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8D22B1-4D70-475B-B553-CCFCFC66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There is a video on how to use </a:t>
            </a:r>
            <a:r>
              <a:rPr lang="en-US"/>
              <a:t>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Computer Science mini-project presentation</vt:lpstr>
      <vt:lpstr>Problem</vt:lpstr>
      <vt:lpstr>Solution</vt:lpstr>
      <vt:lpstr>Solution (con’t)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2020-05-11T04:20:16Z</dcterms:created>
  <dcterms:modified xsi:type="dcterms:W3CDTF">2020-05-11T04:26:25Z</dcterms:modified>
</cp:coreProperties>
</file>