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0669-4986-482C-9E58-5AAB6775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7D549-26A3-4FDC-BAE4-93AA2E6F2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D1D7D-7905-4325-9905-9232ACFC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C5CA-571A-44DC-8130-07BA51F5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949B9-1468-4E26-8EF7-2CF9B528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706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A4B9-D16E-4BB9-B30D-F2178DCD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25D83-393C-472E-942B-1A685C75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C405-5619-4906-8658-CD99774A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0D14-AF5C-428F-83B7-67C209ED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3A5A-3919-4437-BB7E-2C4C0E30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71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A179B-C9C0-44E3-B326-88C023894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7B929-5C30-4FA8-88F9-48E40814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178AD-0AEC-4548-BC9D-16DD8353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95A8A-B035-4E86-A5E9-05BC7154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C301-F557-43D7-AC30-A0449215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27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945-E10C-4249-81EE-C8586AB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B24C-F207-484C-83A3-1AF1E8404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07C9-848D-454C-9211-24408D23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CEAD-EE2E-447D-804F-F6468046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308F-AEAF-4E64-8B19-CE0E0287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8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6626-F720-4092-8E9B-4DA3A5AC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C4D8-3CAC-4F54-95D5-4BE9B090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7E07-5B61-4C14-9DB1-67063A0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97A9-F486-4F5B-A587-39E250C6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55F2-2D42-496B-9AEE-6FAAAE32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06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AEF8-5BF1-4B49-B13B-C29572C5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1573-EAFB-45B8-B10D-F2C1E41BD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17EAC-6C06-4539-88AE-4D4E1C1D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23106-8BE7-4CA1-9AD4-7B61E855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EBE03-9196-4B02-979F-07DD9F91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08B0-5B70-4E64-A75C-F7A3CB0B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93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47DE-95D9-4711-8070-58E1671F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3DA7-53A4-4A44-845A-8202335A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64F06-DB66-40B4-B288-6D2AB7DB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DB0AA-FE3D-49C4-B664-82D47CDDD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4D3C1-E439-4257-92E6-0CD19C96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BDF9D-0E9A-41A6-A847-FEC1C1C2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53F28-4DCB-454F-8D92-BDC2995F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DFE44-BF2C-4829-B4A6-394FF479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168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057-42E6-46CA-A1FC-9932686D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43DC5-FFF0-4337-9B9A-2FA4A7C8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83BD6-4568-4CC0-B5EE-83C80616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56A22-ADFD-4ACF-81B9-DFA261D5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026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4B52-E3A8-4991-9423-2E10FB33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92944-6248-49E7-9AA6-98850BD7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F1B26-7793-48B9-BC56-3A0505C6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866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0B89-03AD-401E-B41D-71C2547D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2706-4879-494D-86DC-0F8826EB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E6CC6-6101-432E-AE01-9034D451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6FE8-D88E-46F6-A0E0-95218BD1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57FD-972E-4017-A2EC-7B24CB30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D505-65D6-40AA-81E9-8CADDCB2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108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1AAF-470F-4F54-9A58-471F4873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C8229-6F16-497D-A772-97DDD7B72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2C2E0-9C46-4E8E-AD99-8C5411CD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4CA7-7208-4233-84FF-E5120593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6ED9F-A869-4EB7-896D-CE4FC3B4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BE56-9E5A-4A37-84AD-F2A41C05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19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FE2B-3B77-4737-8B37-BC1B4FE6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D9F0-0A6F-4C71-B57B-30088767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6219-BC92-46EC-8C20-F40DC44F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2D9D-E788-47AE-BAB0-A169FC0800B9}" type="datetimeFigureOut">
              <a:rPr lang="en-ZA" smtClean="0"/>
              <a:t>2018/02/03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739B2-C1D6-4E47-B49F-B343D5D5F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3D5A-8F9D-4D64-8AD3-FF92A5D0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D014-7911-4799-9E74-F02AB7DD144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304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Image result for smartphone image for mockup white screen">
            <a:extLst>
              <a:ext uri="{FF2B5EF4-FFF2-40B4-BE49-F238E27FC236}">
                <a16:creationId xmlns:a16="http://schemas.microsoft.com/office/drawing/2014/main" id="{BE0A6828-B9A1-4EF8-AA81-52F52694B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1" y="42035"/>
            <a:ext cx="6979920" cy="677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B5B11A-3B77-4826-A023-1A138DA2A0F2}"/>
              </a:ext>
            </a:extLst>
          </p:cNvPr>
          <p:cNvSpPr/>
          <p:nvPr/>
        </p:nvSpPr>
        <p:spPr>
          <a:xfrm>
            <a:off x="5840797" y="1327095"/>
            <a:ext cx="62163" cy="437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3EA08D-8E87-4818-B799-3ED306B624B0}"/>
              </a:ext>
            </a:extLst>
          </p:cNvPr>
          <p:cNvGrpSpPr/>
          <p:nvPr/>
        </p:nvGrpSpPr>
        <p:grpSpPr>
          <a:xfrm>
            <a:off x="4302760" y="1060019"/>
            <a:ext cx="3200400" cy="1143000"/>
            <a:chOff x="333374" y="257175"/>
            <a:chExt cx="11458575" cy="1143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DD03EE-D568-494E-97E6-EB639ABAEBB9}"/>
                </a:ext>
              </a:extLst>
            </p:cNvPr>
            <p:cNvSpPr/>
            <p:nvPr/>
          </p:nvSpPr>
          <p:spPr>
            <a:xfrm>
              <a:off x="333374" y="257175"/>
              <a:ext cx="11458575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CF44EA-8691-4ECE-9F66-76E680DF1026}"/>
                </a:ext>
              </a:extLst>
            </p:cNvPr>
            <p:cNvSpPr txBox="1"/>
            <p:nvPr/>
          </p:nvSpPr>
          <p:spPr>
            <a:xfrm>
              <a:off x="1104900" y="352424"/>
              <a:ext cx="9725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2000" b="1" dirty="0"/>
                <a:t>The Lioness of Africa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136468-F203-40BD-B2D0-A50B3C0666D4}"/>
                </a:ext>
              </a:extLst>
            </p:cNvPr>
            <p:cNvSpPr txBox="1"/>
            <p:nvPr/>
          </p:nvSpPr>
          <p:spPr>
            <a:xfrm>
              <a:off x="923925" y="936155"/>
              <a:ext cx="9725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ZA" sz="1600" i="1" dirty="0"/>
                <a:t>A Tribute to </a:t>
              </a:r>
              <a:r>
                <a:rPr lang="en-ZA" sz="1600" i="1" dirty="0" err="1"/>
                <a:t>Lebo</a:t>
              </a:r>
              <a:r>
                <a:rPr lang="en-ZA" sz="1600" i="1" dirty="0"/>
                <a:t> </a:t>
              </a:r>
              <a:r>
                <a:rPr lang="en-ZA" sz="1600" i="1" dirty="0" err="1"/>
                <a:t>Mathosa</a:t>
              </a:r>
              <a:endParaRPr lang="en-ZA" sz="1600" i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35E64D-92FD-4D1F-A3CD-AB4C67200FE8}"/>
              </a:ext>
            </a:extLst>
          </p:cNvPr>
          <p:cNvGrpSpPr/>
          <p:nvPr/>
        </p:nvGrpSpPr>
        <p:grpSpPr>
          <a:xfrm>
            <a:off x="4700495" y="2306668"/>
            <a:ext cx="2404929" cy="985210"/>
            <a:chOff x="3049609" y="2053110"/>
            <a:chExt cx="2404929" cy="1433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F14756-0938-438D-AE68-DC882662BDE6}"/>
                </a:ext>
              </a:extLst>
            </p:cNvPr>
            <p:cNvSpPr/>
            <p:nvPr/>
          </p:nvSpPr>
          <p:spPr>
            <a:xfrm>
              <a:off x="3050466" y="2054587"/>
              <a:ext cx="2404070" cy="14323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D2B3F4-4524-4D32-86C8-438F5956CF70}"/>
                </a:ext>
              </a:extLst>
            </p:cNvPr>
            <p:cNvSpPr/>
            <p:nvPr/>
          </p:nvSpPr>
          <p:spPr>
            <a:xfrm>
              <a:off x="3050466" y="2747796"/>
              <a:ext cx="2404070" cy="294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sz="1000" b="1" dirty="0">
                  <a:solidFill>
                    <a:schemeClr val="bg1">
                      <a:lumMod val="50000"/>
                    </a:schemeClr>
                  </a:solidFill>
                </a:rPr>
                <a:t>Heading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227C1A-15F1-4413-8E5B-D8B15225256A}"/>
                </a:ext>
              </a:extLst>
            </p:cNvPr>
            <p:cNvSpPr/>
            <p:nvPr/>
          </p:nvSpPr>
          <p:spPr>
            <a:xfrm>
              <a:off x="3977163" y="2053110"/>
              <a:ext cx="1477375" cy="294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Date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59A97E-A1BE-4BAC-9260-D57FB89A8C50}"/>
                </a:ext>
              </a:extLst>
            </p:cNvPr>
            <p:cNvSpPr txBox="1"/>
            <p:nvPr/>
          </p:nvSpPr>
          <p:spPr>
            <a:xfrm>
              <a:off x="3049609" y="3021882"/>
              <a:ext cx="2273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Lorem ipsum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dolor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 sit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, et perfecto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forensibus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 est.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1F1213-3087-4AA2-B20B-FDF64D1D83BC}"/>
                </a:ext>
              </a:extLst>
            </p:cNvPr>
            <p:cNvSpPr txBox="1"/>
            <p:nvPr/>
          </p:nvSpPr>
          <p:spPr>
            <a:xfrm>
              <a:off x="3150572" y="2456463"/>
              <a:ext cx="2273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&lt; -- image a x b dimensions --&gt;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20825A-724B-475C-B8A5-A19CB3664F65}"/>
              </a:ext>
            </a:extLst>
          </p:cNvPr>
          <p:cNvGrpSpPr/>
          <p:nvPr/>
        </p:nvGrpSpPr>
        <p:grpSpPr>
          <a:xfrm>
            <a:off x="4700493" y="4538495"/>
            <a:ext cx="2404929" cy="1143001"/>
            <a:chOff x="4847471" y="4761273"/>
            <a:chExt cx="2404929" cy="19982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BACFF1-7B94-4A5E-B6CD-4CFCDD5F4BE1}"/>
                </a:ext>
              </a:extLst>
            </p:cNvPr>
            <p:cNvSpPr/>
            <p:nvPr/>
          </p:nvSpPr>
          <p:spPr>
            <a:xfrm>
              <a:off x="4848328" y="4762749"/>
              <a:ext cx="2404070" cy="1996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C82C94-3758-4536-B11B-599A1631CD41}"/>
                </a:ext>
              </a:extLst>
            </p:cNvPr>
            <p:cNvSpPr/>
            <p:nvPr/>
          </p:nvSpPr>
          <p:spPr>
            <a:xfrm>
              <a:off x="4848328" y="5455959"/>
              <a:ext cx="2404070" cy="294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Heading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B2728-3BB4-4CA9-9779-2CD2A14A5180}"/>
                </a:ext>
              </a:extLst>
            </p:cNvPr>
            <p:cNvSpPr/>
            <p:nvPr/>
          </p:nvSpPr>
          <p:spPr>
            <a:xfrm>
              <a:off x="5775025" y="4761273"/>
              <a:ext cx="1477375" cy="294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Date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8DF26F-50E4-4303-B861-A7F97DE19003}"/>
                </a:ext>
              </a:extLst>
            </p:cNvPr>
            <p:cNvSpPr txBox="1"/>
            <p:nvPr/>
          </p:nvSpPr>
          <p:spPr>
            <a:xfrm>
              <a:off x="4847471" y="5730045"/>
              <a:ext cx="2273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Lorem ipsum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dolor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 sit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, et perfecto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forensibus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 est.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7621DB-4323-4339-856C-859CC495E2B7}"/>
                </a:ext>
              </a:extLst>
            </p:cNvPr>
            <p:cNvSpPr txBox="1"/>
            <p:nvPr/>
          </p:nvSpPr>
          <p:spPr>
            <a:xfrm>
              <a:off x="4948434" y="5164626"/>
              <a:ext cx="2273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&lt; -- image a x b dimensions --&gt; 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254BE6C-5A78-4814-999B-98EF63EFD324}"/>
                </a:ext>
              </a:extLst>
            </p:cNvPr>
            <p:cNvSpPr/>
            <p:nvPr/>
          </p:nvSpPr>
          <p:spPr>
            <a:xfrm>
              <a:off x="5744203" y="6327764"/>
              <a:ext cx="1477374" cy="3670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1000" dirty="0"/>
                <a:t>Link to Wikipedia article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91AC8-9617-4364-B03E-CCF5CE59EDFC}"/>
              </a:ext>
            </a:extLst>
          </p:cNvPr>
          <p:cNvGrpSpPr/>
          <p:nvPr/>
        </p:nvGrpSpPr>
        <p:grpSpPr>
          <a:xfrm>
            <a:off x="4700495" y="3427516"/>
            <a:ext cx="2404929" cy="985210"/>
            <a:chOff x="3049609" y="2053110"/>
            <a:chExt cx="2404929" cy="1433831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8A3AF07-ABCC-4D8C-9352-61A42644847D}"/>
                </a:ext>
              </a:extLst>
            </p:cNvPr>
            <p:cNvSpPr/>
            <p:nvPr/>
          </p:nvSpPr>
          <p:spPr>
            <a:xfrm>
              <a:off x="3050466" y="2054587"/>
              <a:ext cx="2404070" cy="14323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0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802B8D-8985-4390-9B04-8E98928EA96D}"/>
                </a:ext>
              </a:extLst>
            </p:cNvPr>
            <p:cNvSpPr/>
            <p:nvPr/>
          </p:nvSpPr>
          <p:spPr>
            <a:xfrm>
              <a:off x="3050466" y="2747796"/>
              <a:ext cx="2404070" cy="294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ZA" sz="1000" b="1" dirty="0">
                  <a:solidFill>
                    <a:schemeClr val="bg1">
                      <a:lumMod val="50000"/>
                    </a:schemeClr>
                  </a:solidFill>
                </a:rPr>
                <a:t>Heading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917A53-398D-42DA-B8BE-47124C34A5C1}"/>
                </a:ext>
              </a:extLst>
            </p:cNvPr>
            <p:cNvSpPr/>
            <p:nvPr/>
          </p:nvSpPr>
          <p:spPr>
            <a:xfrm>
              <a:off x="3977163" y="2053110"/>
              <a:ext cx="1477375" cy="2947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Date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7BA1BC-F5A9-4A63-8D14-41DF9E1759BF}"/>
                </a:ext>
              </a:extLst>
            </p:cNvPr>
            <p:cNvSpPr txBox="1"/>
            <p:nvPr/>
          </p:nvSpPr>
          <p:spPr>
            <a:xfrm>
              <a:off x="3049609" y="3021882"/>
              <a:ext cx="2273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Lorem ipsum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dolor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 sit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amet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, et perfecto </a:t>
              </a:r>
              <a:r>
                <a:rPr lang="en-ZA" sz="1000" dirty="0" err="1">
                  <a:solidFill>
                    <a:schemeClr val="bg1">
                      <a:lumMod val="50000"/>
                    </a:schemeClr>
                  </a:solidFill>
                </a:rPr>
                <a:t>forensibus</a:t>
              </a:r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 est.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1D2F34-8E2C-42D5-BE6A-A20BF8ABBF10}"/>
                </a:ext>
              </a:extLst>
            </p:cNvPr>
            <p:cNvSpPr txBox="1"/>
            <p:nvPr/>
          </p:nvSpPr>
          <p:spPr>
            <a:xfrm>
              <a:off x="3150572" y="2456463"/>
              <a:ext cx="2273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</a:rPr>
                <a:t>&lt; -- image a x b dimensions --&gt;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34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Kgotso Koete</dc:creator>
  <cp:lastModifiedBy>Kgotso Koete</cp:lastModifiedBy>
  <cp:revision>6</cp:revision>
  <dcterms:created xsi:type="dcterms:W3CDTF">2018-02-03T10:27:36Z</dcterms:created>
  <dcterms:modified xsi:type="dcterms:W3CDTF">2018-02-03T15:37:41Z</dcterms:modified>
</cp:coreProperties>
</file>