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0" r:id="rId5"/>
    <p:sldId id="295" r:id="rId6"/>
    <p:sldId id="260" r:id="rId7"/>
    <p:sldId id="292" r:id="rId8"/>
    <p:sldId id="262" r:id="rId9"/>
    <p:sldId id="265" r:id="rId10"/>
    <p:sldId id="266" r:id="rId11"/>
    <p:sldId id="272" r:id="rId12"/>
    <p:sldId id="271" r:id="rId13"/>
    <p:sldId id="274" r:id="rId14"/>
    <p:sldId id="275" r:id="rId15"/>
    <p:sldId id="277" r:id="rId16"/>
    <p:sldId id="278" r:id="rId17"/>
    <p:sldId id="273" r:id="rId18"/>
    <p:sldId id="301" r:id="rId19"/>
    <p:sldId id="297" r:id="rId20"/>
    <p:sldId id="281" r:id="rId21"/>
    <p:sldId id="282" r:id="rId22"/>
    <p:sldId id="283" r:id="rId23"/>
    <p:sldId id="284" r:id="rId24"/>
    <p:sldId id="302" r:id="rId25"/>
    <p:sldId id="286" r:id="rId26"/>
    <p:sldId id="288" r:id="rId27"/>
    <p:sldId id="303" r:id="rId28"/>
    <p:sldId id="296" r:id="rId29"/>
    <p:sldId id="29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42BB5-B61B-4201-907A-D6C2977EF2BD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DE4A63-F244-44CD-8812-60DFAAEA1A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Virtual</a:t>
          </a:r>
        </a:p>
      </dgm:t>
    </dgm:pt>
    <dgm:pt modelId="{62240013-B6C1-468C-8011-B820A631D1A7}" type="parTrans" cxnId="{06A2C482-4A09-4DCC-B862-0892B40B8AF3}">
      <dgm:prSet/>
      <dgm:spPr/>
      <dgm:t>
        <a:bodyPr/>
        <a:lstStyle/>
        <a:p>
          <a:endParaRPr lang="en-US"/>
        </a:p>
      </dgm:t>
    </dgm:pt>
    <dgm:pt modelId="{79A07011-20E4-49E8-A1A6-A62DC18F0767}" type="sibTrans" cxnId="{06A2C482-4A09-4DCC-B862-0892B40B8A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D80EE0-6913-43D5-890A-56944AE64F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Point System </a:t>
          </a:r>
        </a:p>
      </dgm:t>
    </dgm:pt>
    <dgm:pt modelId="{32FD53D1-E6D1-4E62-95CD-0A53D9F45D23}" type="parTrans" cxnId="{836EBCA7-8A00-4484-9456-D4335A00457C}">
      <dgm:prSet/>
      <dgm:spPr/>
      <dgm:t>
        <a:bodyPr/>
        <a:lstStyle/>
        <a:p>
          <a:endParaRPr lang="en-US"/>
        </a:p>
      </dgm:t>
    </dgm:pt>
    <dgm:pt modelId="{D3890AE9-8CE0-4E13-932B-D83B3FA088D8}" type="sibTrans" cxnId="{836EBCA7-8A00-4484-9456-D4335A0045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177B40-8D0B-4AAC-A0B8-7F04405CAB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Leagues</a:t>
          </a:r>
        </a:p>
      </dgm:t>
    </dgm:pt>
    <dgm:pt modelId="{B2B5F8FD-210F-42A6-B7C1-DFA2466382EA}" type="parTrans" cxnId="{BDFACB98-D18F-4C97-9A54-9AFEDD889C09}">
      <dgm:prSet/>
      <dgm:spPr/>
      <dgm:t>
        <a:bodyPr/>
        <a:lstStyle/>
        <a:p>
          <a:endParaRPr lang="en-US"/>
        </a:p>
      </dgm:t>
    </dgm:pt>
    <dgm:pt modelId="{96A187B7-E6BC-4B5D-84EE-EEFFD7AF19D5}" type="sibTrans" cxnId="{BDFACB98-D18F-4C97-9A54-9AFEDD889C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302BF1-D710-45ED-AEEC-0EDD9BE249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Hard to predict outcomes</a:t>
          </a:r>
        </a:p>
      </dgm:t>
    </dgm:pt>
    <dgm:pt modelId="{B51D623F-BCDA-476A-9573-34FA8CDB1D6B}" type="parTrans" cxnId="{FED2B789-6825-443D-9A05-0F3D12991542}">
      <dgm:prSet/>
      <dgm:spPr/>
      <dgm:t>
        <a:bodyPr/>
        <a:lstStyle/>
        <a:p>
          <a:endParaRPr lang="en-US"/>
        </a:p>
      </dgm:t>
    </dgm:pt>
    <dgm:pt modelId="{91B644F7-2A70-4A50-847C-25C51A3A06B4}" type="sibTrans" cxnId="{FED2B789-6825-443D-9A05-0F3D12991542}">
      <dgm:prSet/>
      <dgm:spPr/>
      <dgm:t>
        <a:bodyPr/>
        <a:lstStyle/>
        <a:p>
          <a:endParaRPr lang="en-US"/>
        </a:p>
      </dgm:t>
    </dgm:pt>
    <dgm:pt modelId="{0B4C404B-26DE-4385-860F-5930AF00360C}" type="pres">
      <dgm:prSet presAssocID="{E0D42BB5-B61B-4201-907A-D6C2977EF2BD}" presName="root" presStyleCnt="0">
        <dgm:presLayoutVars>
          <dgm:dir/>
          <dgm:resizeHandles val="exact"/>
        </dgm:presLayoutVars>
      </dgm:prSet>
      <dgm:spPr/>
    </dgm:pt>
    <dgm:pt modelId="{FAA0F05F-B005-4CA9-A30D-A890646D5F6B}" type="pres">
      <dgm:prSet presAssocID="{E0D42BB5-B61B-4201-907A-D6C2977EF2BD}" presName="container" presStyleCnt="0">
        <dgm:presLayoutVars>
          <dgm:dir/>
          <dgm:resizeHandles val="exact"/>
        </dgm:presLayoutVars>
      </dgm:prSet>
      <dgm:spPr/>
    </dgm:pt>
    <dgm:pt modelId="{10D0623E-C466-4161-BE0E-1A577F794B2F}" type="pres">
      <dgm:prSet presAssocID="{90DE4A63-F244-44CD-8812-60DFAAEA1A74}" presName="compNode" presStyleCnt="0"/>
      <dgm:spPr/>
    </dgm:pt>
    <dgm:pt modelId="{55443924-0026-4B68-B183-111A5514440F}" type="pres">
      <dgm:prSet presAssocID="{90DE4A63-F244-44CD-8812-60DFAAEA1A74}" presName="iconBgRect" presStyleLbl="bgShp" presStyleIdx="0" presStyleCnt="4"/>
      <dgm:spPr/>
    </dgm:pt>
    <dgm:pt modelId="{951D1130-4E38-452D-8990-5D334AF5B677}" type="pres">
      <dgm:prSet presAssocID="{90DE4A63-F244-44CD-8812-60DFAAEA1A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 with solid fill"/>
        </a:ext>
      </dgm:extLst>
    </dgm:pt>
    <dgm:pt modelId="{C48FB543-1843-4ED6-8804-9689A8E3A3E9}" type="pres">
      <dgm:prSet presAssocID="{90DE4A63-F244-44CD-8812-60DFAAEA1A74}" presName="spaceRect" presStyleCnt="0"/>
      <dgm:spPr/>
    </dgm:pt>
    <dgm:pt modelId="{62083B45-66B2-4221-9429-509AFAF2A1C1}" type="pres">
      <dgm:prSet presAssocID="{90DE4A63-F244-44CD-8812-60DFAAEA1A74}" presName="textRect" presStyleLbl="revTx" presStyleIdx="0" presStyleCnt="4">
        <dgm:presLayoutVars>
          <dgm:chMax val="1"/>
          <dgm:chPref val="1"/>
        </dgm:presLayoutVars>
      </dgm:prSet>
      <dgm:spPr/>
    </dgm:pt>
    <dgm:pt modelId="{343C62A8-D0B8-4C39-A393-CE9C4BEF6DC4}" type="pres">
      <dgm:prSet presAssocID="{79A07011-20E4-49E8-A1A6-A62DC18F0767}" presName="sibTrans" presStyleLbl="sibTrans2D1" presStyleIdx="0" presStyleCnt="0"/>
      <dgm:spPr/>
    </dgm:pt>
    <dgm:pt modelId="{FF63B934-C491-4929-B0C0-9C16B37E3255}" type="pres">
      <dgm:prSet presAssocID="{5ED80EE0-6913-43D5-890A-56944AE64FC5}" presName="compNode" presStyleCnt="0"/>
      <dgm:spPr/>
    </dgm:pt>
    <dgm:pt modelId="{7B81BDA6-388D-4A83-A0ED-C8ABA35ECD2B}" type="pres">
      <dgm:prSet presAssocID="{5ED80EE0-6913-43D5-890A-56944AE64FC5}" presName="iconBgRect" presStyleLbl="bgShp" presStyleIdx="1" presStyleCnt="4"/>
      <dgm:spPr/>
    </dgm:pt>
    <dgm:pt modelId="{FFD191C2-FE78-4BA4-84E2-A583D8804B58}" type="pres">
      <dgm:prSet presAssocID="{5ED80EE0-6913-43D5-890A-56944AE64F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 with solid fill"/>
        </a:ext>
      </dgm:extLst>
    </dgm:pt>
    <dgm:pt modelId="{863F6C76-97DC-46AE-949A-B2333E3B2CEC}" type="pres">
      <dgm:prSet presAssocID="{5ED80EE0-6913-43D5-890A-56944AE64FC5}" presName="spaceRect" presStyleCnt="0"/>
      <dgm:spPr/>
    </dgm:pt>
    <dgm:pt modelId="{CA5E3BF3-E58D-4BA2-8A78-3C5C5AAB3BBB}" type="pres">
      <dgm:prSet presAssocID="{5ED80EE0-6913-43D5-890A-56944AE64FC5}" presName="textRect" presStyleLbl="revTx" presStyleIdx="1" presStyleCnt="4">
        <dgm:presLayoutVars>
          <dgm:chMax val="1"/>
          <dgm:chPref val="1"/>
        </dgm:presLayoutVars>
      </dgm:prSet>
      <dgm:spPr/>
    </dgm:pt>
    <dgm:pt modelId="{D63DFB70-AAAB-463A-B34F-86FC654714CC}" type="pres">
      <dgm:prSet presAssocID="{D3890AE9-8CE0-4E13-932B-D83B3FA088D8}" presName="sibTrans" presStyleLbl="sibTrans2D1" presStyleIdx="0" presStyleCnt="0"/>
      <dgm:spPr/>
    </dgm:pt>
    <dgm:pt modelId="{2035CEF9-F27C-42D9-AE11-53005BFF1D4D}" type="pres">
      <dgm:prSet presAssocID="{81177B40-8D0B-4AAC-A0B8-7F04405CAB3A}" presName="compNode" presStyleCnt="0"/>
      <dgm:spPr/>
    </dgm:pt>
    <dgm:pt modelId="{DCBCAF66-1FC3-4CF6-9BC9-F7C0A434ED36}" type="pres">
      <dgm:prSet presAssocID="{81177B40-8D0B-4AAC-A0B8-7F04405CAB3A}" presName="iconBgRect" presStyleLbl="bgShp" presStyleIdx="2" presStyleCnt="4"/>
      <dgm:spPr/>
    </dgm:pt>
    <dgm:pt modelId="{0DB97918-E6BF-449D-9219-E259C589609A}" type="pres">
      <dgm:prSet presAssocID="{81177B40-8D0B-4AAC-A0B8-7F04405CAB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 with solid fill"/>
        </a:ext>
      </dgm:extLst>
    </dgm:pt>
    <dgm:pt modelId="{528937CE-8677-44B8-8AEA-C6A54FBBCA2A}" type="pres">
      <dgm:prSet presAssocID="{81177B40-8D0B-4AAC-A0B8-7F04405CAB3A}" presName="spaceRect" presStyleCnt="0"/>
      <dgm:spPr/>
    </dgm:pt>
    <dgm:pt modelId="{A93F2A46-4F0C-4B60-AB6D-EB658BB1A241}" type="pres">
      <dgm:prSet presAssocID="{81177B40-8D0B-4AAC-A0B8-7F04405CAB3A}" presName="textRect" presStyleLbl="revTx" presStyleIdx="2" presStyleCnt="4">
        <dgm:presLayoutVars>
          <dgm:chMax val="1"/>
          <dgm:chPref val="1"/>
        </dgm:presLayoutVars>
      </dgm:prSet>
      <dgm:spPr/>
    </dgm:pt>
    <dgm:pt modelId="{06A24525-D9E3-421B-B7F2-B2D6700AFB64}" type="pres">
      <dgm:prSet presAssocID="{96A187B7-E6BC-4B5D-84EE-EEFFD7AF19D5}" presName="sibTrans" presStyleLbl="sibTrans2D1" presStyleIdx="0" presStyleCnt="0"/>
      <dgm:spPr/>
    </dgm:pt>
    <dgm:pt modelId="{F5B3FEBF-AE8F-4108-BBC2-5B5B3CC06DD2}" type="pres">
      <dgm:prSet presAssocID="{A1302BF1-D710-45ED-AEEC-0EDD9BE2497D}" presName="compNode" presStyleCnt="0"/>
      <dgm:spPr/>
    </dgm:pt>
    <dgm:pt modelId="{63ABBF33-0734-4EB8-883B-AD540782C5F9}" type="pres">
      <dgm:prSet presAssocID="{A1302BF1-D710-45ED-AEEC-0EDD9BE2497D}" presName="iconBgRect" presStyleLbl="bgShp" presStyleIdx="3" presStyleCnt="4"/>
      <dgm:spPr/>
    </dgm:pt>
    <dgm:pt modelId="{EF4ED9FD-AA00-403B-BE65-00FCB20B2A8C}" type="pres">
      <dgm:prSet presAssocID="{A1302BF1-D710-45ED-AEEC-0EDD9BE249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E88CAFDC-14C4-45D4-9539-D38E65D39083}" type="pres">
      <dgm:prSet presAssocID="{A1302BF1-D710-45ED-AEEC-0EDD9BE2497D}" presName="spaceRect" presStyleCnt="0"/>
      <dgm:spPr/>
    </dgm:pt>
    <dgm:pt modelId="{D177C46F-2BD4-4887-B6F2-96A8A743B71E}" type="pres">
      <dgm:prSet presAssocID="{A1302BF1-D710-45ED-AEEC-0EDD9BE2497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7FA756-29E3-4840-BB73-D02200B7BEC8}" type="presOf" srcId="{81177B40-8D0B-4AAC-A0B8-7F04405CAB3A}" destId="{A93F2A46-4F0C-4B60-AB6D-EB658BB1A241}" srcOrd="0" destOrd="0" presId="urn:microsoft.com/office/officeart/2018/2/layout/IconCircleList"/>
    <dgm:cxn modelId="{D50B225A-1D3C-48A6-BA88-3EF2AD11A225}" type="presOf" srcId="{79A07011-20E4-49E8-A1A6-A62DC18F0767}" destId="{343C62A8-D0B8-4C39-A393-CE9C4BEF6DC4}" srcOrd="0" destOrd="0" presId="urn:microsoft.com/office/officeart/2018/2/layout/IconCircleList"/>
    <dgm:cxn modelId="{BD39F57F-6EB9-4F92-848B-BFFA2DE3572B}" type="presOf" srcId="{A1302BF1-D710-45ED-AEEC-0EDD9BE2497D}" destId="{D177C46F-2BD4-4887-B6F2-96A8A743B71E}" srcOrd="0" destOrd="0" presId="urn:microsoft.com/office/officeart/2018/2/layout/IconCircleList"/>
    <dgm:cxn modelId="{06A2C482-4A09-4DCC-B862-0892B40B8AF3}" srcId="{E0D42BB5-B61B-4201-907A-D6C2977EF2BD}" destId="{90DE4A63-F244-44CD-8812-60DFAAEA1A74}" srcOrd="0" destOrd="0" parTransId="{62240013-B6C1-468C-8011-B820A631D1A7}" sibTransId="{79A07011-20E4-49E8-A1A6-A62DC18F0767}"/>
    <dgm:cxn modelId="{FED2B789-6825-443D-9A05-0F3D12991542}" srcId="{E0D42BB5-B61B-4201-907A-D6C2977EF2BD}" destId="{A1302BF1-D710-45ED-AEEC-0EDD9BE2497D}" srcOrd="3" destOrd="0" parTransId="{B51D623F-BCDA-476A-9573-34FA8CDB1D6B}" sibTransId="{91B644F7-2A70-4A50-847C-25C51A3A06B4}"/>
    <dgm:cxn modelId="{BDFACB98-D18F-4C97-9A54-9AFEDD889C09}" srcId="{E0D42BB5-B61B-4201-907A-D6C2977EF2BD}" destId="{81177B40-8D0B-4AAC-A0B8-7F04405CAB3A}" srcOrd="2" destOrd="0" parTransId="{B2B5F8FD-210F-42A6-B7C1-DFA2466382EA}" sibTransId="{96A187B7-E6BC-4B5D-84EE-EEFFD7AF19D5}"/>
    <dgm:cxn modelId="{836EBCA7-8A00-4484-9456-D4335A00457C}" srcId="{E0D42BB5-B61B-4201-907A-D6C2977EF2BD}" destId="{5ED80EE0-6913-43D5-890A-56944AE64FC5}" srcOrd="1" destOrd="0" parTransId="{32FD53D1-E6D1-4E62-95CD-0A53D9F45D23}" sibTransId="{D3890AE9-8CE0-4E13-932B-D83B3FA088D8}"/>
    <dgm:cxn modelId="{E11C7AB7-CA25-4C28-97BE-34F78E3FB6FE}" type="presOf" srcId="{90DE4A63-F244-44CD-8812-60DFAAEA1A74}" destId="{62083B45-66B2-4221-9429-509AFAF2A1C1}" srcOrd="0" destOrd="0" presId="urn:microsoft.com/office/officeart/2018/2/layout/IconCircleList"/>
    <dgm:cxn modelId="{07F94CBF-CF0E-45CE-AB4A-E1D652E4A07D}" type="presOf" srcId="{5ED80EE0-6913-43D5-890A-56944AE64FC5}" destId="{CA5E3BF3-E58D-4BA2-8A78-3C5C5AAB3BBB}" srcOrd="0" destOrd="0" presId="urn:microsoft.com/office/officeart/2018/2/layout/IconCircleList"/>
    <dgm:cxn modelId="{FAB445D6-C93D-4918-8537-9BF1FFCC676A}" type="presOf" srcId="{96A187B7-E6BC-4B5D-84EE-EEFFD7AF19D5}" destId="{06A24525-D9E3-421B-B7F2-B2D6700AFB64}" srcOrd="0" destOrd="0" presId="urn:microsoft.com/office/officeart/2018/2/layout/IconCircleList"/>
    <dgm:cxn modelId="{8EA49EDB-7BB1-492A-B4A3-698E1D527658}" type="presOf" srcId="{D3890AE9-8CE0-4E13-932B-D83B3FA088D8}" destId="{D63DFB70-AAAB-463A-B34F-86FC654714CC}" srcOrd="0" destOrd="0" presId="urn:microsoft.com/office/officeart/2018/2/layout/IconCircleList"/>
    <dgm:cxn modelId="{EEF4D5DD-7FB4-4DD3-8F61-C41EEE4A53A5}" type="presOf" srcId="{E0D42BB5-B61B-4201-907A-D6C2977EF2BD}" destId="{0B4C404B-26DE-4385-860F-5930AF00360C}" srcOrd="0" destOrd="0" presId="urn:microsoft.com/office/officeart/2018/2/layout/IconCircleList"/>
    <dgm:cxn modelId="{C9665D8B-7CA0-45F5-95F2-B86BF1FBEE24}" type="presParOf" srcId="{0B4C404B-26DE-4385-860F-5930AF00360C}" destId="{FAA0F05F-B005-4CA9-A30D-A890646D5F6B}" srcOrd="0" destOrd="0" presId="urn:microsoft.com/office/officeart/2018/2/layout/IconCircleList"/>
    <dgm:cxn modelId="{BB11FF5A-C94F-4D92-8839-AEE1A796C599}" type="presParOf" srcId="{FAA0F05F-B005-4CA9-A30D-A890646D5F6B}" destId="{10D0623E-C466-4161-BE0E-1A577F794B2F}" srcOrd="0" destOrd="0" presId="urn:microsoft.com/office/officeart/2018/2/layout/IconCircleList"/>
    <dgm:cxn modelId="{759A001A-31D0-401A-A2AD-F472287300AA}" type="presParOf" srcId="{10D0623E-C466-4161-BE0E-1A577F794B2F}" destId="{55443924-0026-4B68-B183-111A5514440F}" srcOrd="0" destOrd="0" presId="urn:microsoft.com/office/officeart/2018/2/layout/IconCircleList"/>
    <dgm:cxn modelId="{B5D163F6-690B-4CF5-AA8B-2B0B94CD86D9}" type="presParOf" srcId="{10D0623E-C466-4161-BE0E-1A577F794B2F}" destId="{951D1130-4E38-452D-8990-5D334AF5B677}" srcOrd="1" destOrd="0" presId="urn:microsoft.com/office/officeart/2018/2/layout/IconCircleList"/>
    <dgm:cxn modelId="{DF5E6BBD-694C-42CE-9EFA-D603194189D3}" type="presParOf" srcId="{10D0623E-C466-4161-BE0E-1A577F794B2F}" destId="{C48FB543-1843-4ED6-8804-9689A8E3A3E9}" srcOrd="2" destOrd="0" presId="urn:microsoft.com/office/officeart/2018/2/layout/IconCircleList"/>
    <dgm:cxn modelId="{7CCB51B5-F3D3-446E-8486-C6011DB8085F}" type="presParOf" srcId="{10D0623E-C466-4161-BE0E-1A577F794B2F}" destId="{62083B45-66B2-4221-9429-509AFAF2A1C1}" srcOrd="3" destOrd="0" presId="urn:microsoft.com/office/officeart/2018/2/layout/IconCircleList"/>
    <dgm:cxn modelId="{484DF3DE-F460-4BAC-B998-FC8530351834}" type="presParOf" srcId="{FAA0F05F-B005-4CA9-A30D-A890646D5F6B}" destId="{343C62A8-D0B8-4C39-A393-CE9C4BEF6DC4}" srcOrd="1" destOrd="0" presId="urn:microsoft.com/office/officeart/2018/2/layout/IconCircleList"/>
    <dgm:cxn modelId="{E85D9E60-13F3-4C5D-B8A4-5B85458C9862}" type="presParOf" srcId="{FAA0F05F-B005-4CA9-A30D-A890646D5F6B}" destId="{FF63B934-C491-4929-B0C0-9C16B37E3255}" srcOrd="2" destOrd="0" presId="urn:microsoft.com/office/officeart/2018/2/layout/IconCircleList"/>
    <dgm:cxn modelId="{9D703018-D909-4D63-BB39-392B7889275A}" type="presParOf" srcId="{FF63B934-C491-4929-B0C0-9C16B37E3255}" destId="{7B81BDA6-388D-4A83-A0ED-C8ABA35ECD2B}" srcOrd="0" destOrd="0" presId="urn:microsoft.com/office/officeart/2018/2/layout/IconCircleList"/>
    <dgm:cxn modelId="{1591CC80-8813-433F-A4DF-DD68506D069C}" type="presParOf" srcId="{FF63B934-C491-4929-B0C0-9C16B37E3255}" destId="{FFD191C2-FE78-4BA4-84E2-A583D8804B58}" srcOrd="1" destOrd="0" presId="urn:microsoft.com/office/officeart/2018/2/layout/IconCircleList"/>
    <dgm:cxn modelId="{EC0C60A4-6064-4E7E-9944-018F4BAF9D02}" type="presParOf" srcId="{FF63B934-C491-4929-B0C0-9C16B37E3255}" destId="{863F6C76-97DC-46AE-949A-B2333E3B2CEC}" srcOrd="2" destOrd="0" presId="urn:microsoft.com/office/officeart/2018/2/layout/IconCircleList"/>
    <dgm:cxn modelId="{628A3433-3F03-41CB-88AE-92D11F1EAFB3}" type="presParOf" srcId="{FF63B934-C491-4929-B0C0-9C16B37E3255}" destId="{CA5E3BF3-E58D-4BA2-8A78-3C5C5AAB3BBB}" srcOrd="3" destOrd="0" presId="urn:microsoft.com/office/officeart/2018/2/layout/IconCircleList"/>
    <dgm:cxn modelId="{E8914EEE-C0F9-477A-A248-91945AB0C376}" type="presParOf" srcId="{FAA0F05F-B005-4CA9-A30D-A890646D5F6B}" destId="{D63DFB70-AAAB-463A-B34F-86FC654714CC}" srcOrd="3" destOrd="0" presId="urn:microsoft.com/office/officeart/2018/2/layout/IconCircleList"/>
    <dgm:cxn modelId="{974D8B15-45E9-4F59-9ADA-CD087F280DC7}" type="presParOf" srcId="{FAA0F05F-B005-4CA9-A30D-A890646D5F6B}" destId="{2035CEF9-F27C-42D9-AE11-53005BFF1D4D}" srcOrd="4" destOrd="0" presId="urn:microsoft.com/office/officeart/2018/2/layout/IconCircleList"/>
    <dgm:cxn modelId="{BAECA8E7-831D-46AC-A8D2-ADE1169EFBE7}" type="presParOf" srcId="{2035CEF9-F27C-42D9-AE11-53005BFF1D4D}" destId="{DCBCAF66-1FC3-4CF6-9BC9-F7C0A434ED36}" srcOrd="0" destOrd="0" presId="urn:microsoft.com/office/officeart/2018/2/layout/IconCircleList"/>
    <dgm:cxn modelId="{90A8824B-DF77-46C4-876D-52DE864204B5}" type="presParOf" srcId="{2035CEF9-F27C-42D9-AE11-53005BFF1D4D}" destId="{0DB97918-E6BF-449D-9219-E259C589609A}" srcOrd="1" destOrd="0" presId="urn:microsoft.com/office/officeart/2018/2/layout/IconCircleList"/>
    <dgm:cxn modelId="{A4098F59-0361-48CD-BC5D-E79D14831D83}" type="presParOf" srcId="{2035CEF9-F27C-42D9-AE11-53005BFF1D4D}" destId="{528937CE-8677-44B8-8AEA-C6A54FBBCA2A}" srcOrd="2" destOrd="0" presId="urn:microsoft.com/office/officeart/2018/2/layout/IconCircleList"/>
    <dgm:cxn modelId="{D59DBE01-47E3-48BA-9827-65F49294062C}" type="presParOf" srcId="{2035CEF9-F27C-42D9-AE11-53005BFF1D4D}" destId="{A93F2A46-4F0C-4B60-AB6D-EB658BB1A241}" srcOrd="3" destOrd="0" presId="urn:microsoft.com/office/officeart/2018/2/layout/IconCircleList"/>
    <dgm:cxn modelId="{F330771D-2191-4994-ADDB-E5E96585C1EF}" type="presParOf" srcId="{FAA0F05F-B005-4CA9-A30D-A890646D5F6B}" destId="{06A24525-D9E3-421B-B7F2-B2D6700AFB64}" srcOrd="5" destOrd="0" presId="urn:microsoft.com/office/officeart/2018/2/layout/IconCircleList"/>
    <dgm:cxn modelId="{81A14DBF-BA6D-4100-A2A3-87C80F65531A}" type="presParOf" srcId="{FAA0F05F-B005-4CA9-A30D-A890646D5F6B}" destId="{F5B3FEBF-AE8F-4108-BBC2-5B5B3CC06DD2}" srcOrd="6" destOrd="0" presId="urn:microsoft.com/office/officeart/2018/2/layout/IconCircleList"/>
    <dgm:cxn modelId="{D7A1FA88-89BF-4409-BE28-4F1C195446B0}" type="presParOf" srcId="{F5B3FEBF-AE8F-4108-BBC2-5B5B3CC06DD2}" destId="{63ABBF33-0734-4EB8-883B-AD540782C5F9}" srcOrd="0" destOrd="0" presId="urn:microsoft.com/office/officeart/2018/2/layout/IconCircleList"/>
    <dgm:cxn modelId="{BF125C97-20EE-44A9-AD5E-D9723DDAACFF}" type="presParOf" srcId="{F5B3FEBF-AE8F-4108-BBC2-5B5B3CC06DD2}" destId="{EF4ED9FD-AA00-403B-BE65-00FCB20B2A8C}" srcOrd="1" destOrd="0" presId="urn:microsoft.com/office/officeart/2018/2/layout/IconCircleList"/>
    <dgm:cxn modelId="{7265E13A-A680-43E8-B0C6-F23ABB314366}" type="presParOf" srcId="{F5B3FEBF-AE8F-4108-BBC2-5B5B3CC06DD2}" destId="{E88CAFDC-14C4-45D4-9539-D38E65D39083}" srcOrd="2" destOrd="0" presId="urn:microsoft.com/office/officeart/2018/2/layout/IconCircleList"/>
    <dgm:cxn modelId="{26DF0566-05F6-4267-BECC-C88F53962FDD}" type="presParOf" srcId="{F5B3FEBF-AE8F-4108-BBC2-5B5B3CC06DD2}" destId="{D177C46F-2BD4-4887-B6F2-96A8A743B7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D42BB5-B61B-4201-907A-D6C2977EF2BD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0DE4A63-F244-44CD-8812-60DFAAEA1A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Sift through large amounts of data</a:t>
          </a:r>
        </a:p>
      </dgm:t>
    </dgm:pt>
    <dgm:pt modelId="{62240013-B6C1-468C-8011-B820A631D1A7}" type="parTrans" cxnId="{06A2C482-4A09-4DCC-B862-0892B40B8AF3}">
      <dgm:prSet/>
      <dgm:spPr/>
      <dgm:t>
        <a:bodyPr/>
        <a:lstStyle/>
        <a:p>
          <a:endParaRPr lang="en-US"/>
        </a:p>
      </dgm:t>
    </dgm:pt>
    <dgm:pt modelId="{79A07011-20E4-49E8-A1A6-A62DC18F0767}" type="sibTrans" cxnId="{06A2C482-4A09-4DCC-B862-0892B40B8A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D80EE0-6913-43D5-890A-56944AE64F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Fast</a:t>
          </a:r>
        </a:p>
      </dgm:t>
    </dgm:pt>
    <dgm:pt modelId="{32FD53D1-E6D1-4E62-95CD-0A53D9F45D23}" type="parTrans" cxnId="{836EBCA7-8A00-4484-9456-D4335A00457C}">
      <dgm:prSet/>
      <dgm:spPr/>
      <dgm:t>
        <a:bodyPr/>
        <a:lstStyle/>
        <a:p>
          <a:endParaRPr lang="en-US"/>
        </a:p>
      </dgm:t>
    </dgm:pt>
    <dgm:pt modelId="{D3890AE9-8CE0-4E13-932B-D83B3FA088D8}" type="sibTrans" cxnId="{836EBCA7-8A00-4484-9456-D4335A0045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177B40-8D0B-4AAC-A0B8-7F04405CAB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Learn relationships</a:t>
          </a:r>
        </a:p>
      </dgm:t>
    </dgm:pt>
    <dgm:pt modelId="{B2B5F8FD-210F-42A6-B7C1-DFA2466382EA}" type="parTrans" cxnId="{BDFACB98-D18F-4C97-9A54-9AFEDD889C09}">
      <dgm:prSet/>
      <dgm:spPr/>
      <dgm:t>
        <a:bodyPr/>
        <a:lstStyle/>
        <a:p>
          <a:endParaRPr lang="en-US"/>
        </a:p>
      </dgm:t>
    </dgm:pt>
    <dgm:pt modelId="{96A187B7-E6BC-4B5D-84EE-EEFFD7AF19D5}" type="sibTrans" cxnId="{BDFACB98-D18F-4C97-9A54-9AFEDD889C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302BF1-D710-45ED-AEEC-0EDD9BE249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Relies on stats</a:t>
          </a:r>
        </a:p>
      </dgm:t>
    </dgm:pt>
    <dgm:pt modelId="{B51D623F-BCDA-476A-9573-34FA8CDB1D6B}" type="parTrans" cxnId="{FED2B789-6825-443D-9A05-0F3D12991542}">
      <dgm:prSet/>
      <dgm:spPr/>
      <dgm:t>
        <a:bodyPr/>
        <a:lstStyle/>
        <a:p>
          <a:endParaRPr lang="en-US"/>
        </a:p>
      </dgm:t>
    </dgm:pt>
    <dgm:pt modelId="{91B644F7-2A70-4A50-847C-25C51A3A06B4}" type="sibTrans" cxnId="{FED2B789-6825-443D-9A05-0F3D12991542}">
      <dgm:prSet/>
      <dgm:spPr/>
      <dgm:t>
        <a:bodyPr/>
        <a:lstStyle/>
        <a:p>
          <a:endParaRPr lang="en-US"/>
        </a:p>
      </dgm:t>
    </dgm:pt>
    <dgm:pt modelId="{AF606B7C-894C-4AEF-B1ED-84F15F1416A2}" type="pres">
      <dgm:prSet presAssocID="{E0D42BB5-B61B-4201-907A-D6C2977EF2BD}" presName="vert0" presStyleCnt="0">
        <dgm:presLayoutVars>
          <dgm:dir/>
          <dgm:animOne val="branch"/>
          <dgm:animLvl val="lvl"/>
        </dgm:presLayoutVars>
      </dgm:prSet>
      <dgm:spPr/>
    </dgm:pt>
    <dgm:pt modelId="{B328A997-876B-4C02-BAD4-F02B69A9FD60}" type="pres">
      <dgm:prSet presAssocID="{90DE4A63-F244-44CD-8812-60DFAAEA1A74}" presName="thickLine" presStyleLbl="alignNode1" presStyleIdx="0" presStyleCnt="4"/>
      <dgm:spPr/>
    </dgm:pt>
    <dgm:pt modelId="{B8385728-6BE4-4AD7-BD90-E3BB73BE0F47}" type="pres">
      <dgm:prSet presAssocID="{90DE4A63-F244-44CD-8812-60DFAAEA1A74}" presName="horz1" presStyleCnt="0"/>
      <dgm:spPr/>
    </dgm:pt>
    <dgm:pt modelId="{311CB446-4572-4F24-94E7-9F9D133DE7C8}" type="pres">
      <dgm:prSet presAssocID="{90DE4A63-F244-44CD-8812-60DFAAEA1A74}" presName="tx1" presStyleLbl="revTx" presStyleIdx="0" presStyleCnt="4"/>
      <dgm:spPr/>
    </dgm:pt>
    <dgm:pt modelId="{4D7BF6FD-9240-4123-B5D8-6EF931EA5945}" type="pres">
      <dgm:prSet presAssocID="{90DE4A63-F244-44CD-8812-60DFAAEA1A74}" presName="vert1" presStyleCnt="0"/>
      <dgm:spPr/>
    </dgm:pt>
    <dgm:pt modelId="{FA81C1AA-2FB8-4751-999F-B5EB59940866}" type="pres">
      <dgm:prSet presAssocID="{5ED80EE0-6913-43D5-890A-56944AE64FC5}" presName="thickLine" presStyleLbl="alignNode1" presStyleIdx="1" presStyleCnt="4"/>
      <dgm:spPr/>
    </dgm:pt>
    <dgm:pt modelId="{A0F81F6D-D8E1-4012-85E9-9A8AB10F3676}" type="pres">
      <dgm:prSet presAssocID="{5ED80EE0-6913-43D5-890A-56944AE64FC5}" presName="horz1" presStyleCnt="0"/>
      <dgm:spPr/>
    </dgm:pt>
    <dgm:pt modelId="{904FD2EF-F6EC-44B6-AA11-94E71BF02F5C}" type="pres">
      <dgm:prSet presAssocID="{5ED80EE0-6913-43D5-890A-56944AE64FC5}" presName="tx1" presStyleLbl="revTx" presStyleIdx="1" presStyleCnt="4"/>
      <dgm:spPr/>
    </dgm:pt>
    <dgm:pt modelId="{11B84CD3-E74B-45F9-9A12-9B1A3351A796}" type="pres">
      <dgm:prSet presAssocID="{5ED80EE0-6913-43D5-890A-56944AE64FC5}" presName="vert1" presStyleCnt="0"/>
      <dgm:spPr/>
    </dgm:pt>
    <dgm:pt modelId="{C1C20208-28AF-4312-BE9E-1AE39908213D}" type="pres">
      <dgm:prSet presAssocID="{81177B40-8D0B-4AAC-A0B8-7F04405CAB3A}" presName="thickLine" presStyleLbl="alignNode1" presStyleIdx="2" presStyleCnt="4"/>
      <dgm:spPr/>
    </dgm:pt>
    <dgm:pt modelId="{CB38AE60-A6AA-4017-9E8B-950E1C649C98}" type="pres">
      <dgm:prSet presAssocID="{81177B40-8D0B-4AAC-A0B8-7F04405CAB3A}" presName="horz1" presStyleCnt="0"/>
      <dgm:spPr/>
    </dgm:pt>
    <dgm:pt modelId="{569D4211-C8BA-4779-ACE9-6D7E42F4F869}" type="pres">
      <dgm:prSet presAssocID="{81177B40-8D0B-4AAC-A0B8-7F04405CAB3A}" presName="tx1" presStyleLbl="revTx" presStyleIdx="2" presStyleCnt="4"/>
      <dgm:spPr/>
    </dgm:pt>
    <dgm:pt modelId="{945AC9AA-A5ED-43EB-B5FD-4827F3BCD240}" type="pres">
      <dgm:prSet presAssocID="{81177B40-8D0B-4AAC-A0B8-7F04405CAB3A}" presName="vert1" presStyleCnt="0"/>
      <dgm:spPr/>
    </dgm:pt>
    <dgm:pt modelId="{718C315C-704C-4423-AABC-0E27A5C32E49}" type="pres">
      <dgm:prSet presAssocID="{A1302BF1-D710-45ED-AEEC-0EDD9BE2497D}" presName="thickLine" presStyleLbl="alignNode1" presStyleIdx="3" presStyleCnt="4"/>
      <dgm:spPr/>
    </dgm:pt>
    <dgm:pt modelId="{56A7FE04-8B72-4499-996F-FD848B0A3929}" type="pres">
      <dgm:prSet presAssocID="{A1302BF1-D710-45ED-AEEC-0EDD9BE2497D}" presName="horz1" presStyleCnt="0"/>
      <dgm:spPr/>
    </dgm:pt>
    <dgm:pt modelId="{A5A95621-EED8-49F0-B833-9D15AEAA543D}" type="pres">
      <dgm:prSet presAssocID="{A1302BF1-D710-45ED-AEEC-0EDD9BE2497D}" presName="tx1" presStyleLbl="revTx" presStyleIdx="3" presStyleCnt="4"/>
      <dgm:spPr/>
    </dgm:pt>
    <dgm:pt modelId="{08868112-5A92-42F0-B4D8-5DE9EC8A50B8}" type="pres">
      <dgm:prSet presAssocID="{A1302BF1-D710-45ED-AEEC-0EDD9BE2497D}" presName="vert1" presStyleCnt="0"/>
      <dgm:spPr/>
    </dgm:pt>
  </dgm:ptLst>
  <dgm:cxnLst>
    <dgm:cxn modelId="{3A9BE21F-AD64-4FE1-B4B3-1B388F8DD5E7}" type="presOf" srcId="{90DE4A63-F244-44CD-8812-60DFAAEA1A74}" destId="{311CB446-4572-4F24-94E7-9F9D133DE7C8}" srcOrd="0" destOrd="0" presId="urn:microsoft.com/office/officeart/2008/layout/LinedList"/>
    <dgm:cxn modelId="{50969365-B4A3-4266-A5BA-254A1CA43EBB}" type="presOf" srcId="{5ED80EE0-6913-43D5-890A-56944AE64FC5}" destId="{904FD2EF-F6EC-44B6-AA11-94E71BF02F5C}" srcOrd="0" destOrd="0" presId="urn:microsoft.com/office/officeart/2008/layout/LinedList"/>
    <dgm:cxn modelId="{13341C49-EBB6-4304-AB7F-D4612A43E2D1}" type="presOf" srcId="{A1302BF1-D710-45ED-AEEC-0EDD9BE2497D}" destId="{A5A95621-EED8-49F0-B833-9D15AEAA543D}" srcOrd="0" destOrd="0" presId="urn:microsoft.com/office/officeart/2008/layout/LinedList"/>
    <dgm:cxn modelId="{44DBB653-95ED-40BA-92C5-59B1883B04C9}" type="presOf" srcId="{81177B40-8D0B-4AAC-A0B8-7F04405CAB3A}" destId="{569D4211-C8BA-4779-ACE9-6D7E42F4F869}" srcOrd="0" destOrd="0" presId="urn:microsoft.com/office/officeart/2008/layout/LinedList"/>
    <dgm:cxn modelId="{06A2C482-4A09-4DCC-B862-0892B40B8AF3}" srcId="{E0D42BB5-B61B-4201-907A-D6C2977EF2BD}" destId="{90DE4A63-F244-44CD-8812-60DFAAEA1A74}" srcOrd="0" destOrd="0" parTransId="{62240013-B6C1-468C-8011-B820A631D1A7}" sibTransId="{79A07011-20E4-49E8-A1A6-A62DC18F0767}"/>
    <dgm:cxn modelId="{FED2B789-6825-443D-9A05-0F3D12991542}" srcId="{E0D42BB5-B61B-4201-907A-D6C2977EF2BD}" destId="{A1302BF1-D710-45ED-AEEC-0EDD9BE2497D}" srcOrd="3" destOrd="0" parTransId="{B51D623F-BCDA-476A-9573-34FA8CDB1D6B}" sibTransId="{91B644F7-2A70-4A50-847C-25C51A3A06B4}"/>
    <dgm:cxn modelId="{BDFACB98-D18F-4C97-9A54-9AFEDD889C09}" srcId="{E0D42BB5-B61B-4201-907A-D6C2977EF2BD}" destId="{81177B40-8D0B-4AAC-A0B8-7F04405CAB3A}" srcOrd="2" destOrd="0" parTransId="{B2B5F8FD-210F-42A6-B7C1-DFA2466382EA}" sibTransId="{96A187B7-E6BC-4B5D-84EE-EEFFD7AF19D5}"/>
    <dgm:cxn modelId="{836EBCA7-8A00-4484-9456-D4335A00457C}" srcId="{E0D42BB5-B61B-4201-907A-D6C2977EF2BD}" destId="{5ED80EE0-6913-43D5-890A-56944AE64FC5}" srcOrd="1" destOrd="0" parTransId="{32FD53D1-E6D1-4E62-95CD-0A53D9F45D23}" sibTransId="{D3890AE9-8CE0-4E13-932B-D83B3FA088D8}"/>
    <dgm:cxn modelId="{3DC870EE-C627-4898-9E53-13EC956AEA3E}" type="presOf" srcId="{E0D42BB5-B61B-4201-907A-D6C2977EF2BD}" destId="{AF606B7C-894C-4AEF-B1ED-84F15F1416A2}" srcOrd="0" destOrd="0" presId="urn:microsoft.com/office/officeart/2008/layout/LinedList"/>
    <dgm:cxn modelId="{0F73CCE5-99F4-495C-A4BD-633962292EC6}" type="presParOf" srcId="{AF606B7C-894C-4AEF-B1ED-84F15F1416A2}" destId="{B328A997-876B-4C02-BAD4-F02B69A9FD60}" srcOrd="0" destOrd="0" presId="urn:microsoft.com/office/officeart/2008/layout/LinedList"/>
    <dgm:cxn modelId="{EF3233D0-9F85-45BE-A7A2-E2ED1AAC1090}" type="presParOf" srcId="{AF606B7C-894C-4AEF-B1ED-84F15F1416A2}" destId="{B8385728-6BE4-4AD7-BD90-E3BB73BE0F47}" srcOrd="1" destOrd="0" presId="urn:microsoft.com/office/officeart/2008/layout/LinedList"/>
    <dgm:cxn modelId="{5AC5842E-53AF-417B-8BCF-1117E355A22A}" type="presParOf" srcId="{B8385728-6BE4-4AD7-BD90-E3BB73BE0F47}" destId="{311CB446-4572-4F24-94E7-9F9D133DE7C8}" srcOrd="0" destOrd="0" presId="urn:microsoft.com/office/officeart/2008/layout/LinedList"/>
    <dgm:cxn modelId="{4F18C146-924A-4565-B6F6-23BA36D3F7E5}" type="presParOf" srcId="{B8385728-6BE4-4AD7-BD90-E3BB73BE0F47}" destId="{4D7BF6FD-9240-4123-B5D8-6EF931EA5945}" srcOrd="1" destOrd="0" presId="urn:microsoft.com/office/officeart/2008/layout/LinedList"/>
    <dgm:cxn modelId="{EBFCFC6F-163C-4FEE-A716-B79BB7F9C4E1}" type="presParOf" srcId="{AF606B7C-894C-4AEF-B1ED-84F15F1416A2}" destId="{FA81C1AA-2FB8-4751-999F-B5EB59940866}" srcOrd="2" destOrd="0" presId="urn:microsoft.com/office/officeart/2008/layout/LinedList"/>
    <dgm:cxn modelId="{DE96AF40-CA2F-4AD3-9A34-E725EDE6751C}" type="presParOf" srcId="{AF606B7C-894C-4AEF-B1ED-84F15F1416A2}" destId="{A0F81F6D-D8E1-4012-85E9-9A8AB10F3676}" srcOrd="3" destOrd="0" presId="urn:microsoft.com/office/officeart/2008/layout/LinedList"/>
    <dgm:cxn modelId="{08709390-BA40-4A6E-BBCD-85B9F2ACEA17}" type="presParOf" srcId="{A0F81F6D-D8E1-4012-85E9-9A8AB10F3676}" destId="{904FD2EF-F6EC-44B6-AA11-94E71BF02F5C}" srcOrd="0" destOrd="0" presId="urn:microsoft.com/office/officeart/2008/layout/LinedList"/>
    <dgm:cxn modelId="{B1362D14-D9A5-4466-BAB5-B81A90867054}" type="presParOf" srcId="{A0F81F6D-D8E1-4012-85E9-9A8AB10F3676}" destId="{11B84CD3-E74B-45F9-9A12-9B1A3351A796}" srcOrd="1" destOrd="0" presId="urn:microsoft.com/office/officeart/2008/layout/LinedList"/>
    <dgm:cxn modelId="{1C95B608-CA84-4650-BDDD-2281034A70EC}" type="presParOf" srcId="{AF606B7C-894C-4AEF-B1ED-84F15F1416A2}" destId="{C1C20208-28AF-4312-BE9E-1AE39908213D}" srcOrd="4" destOrd="0" presId="urn:microsoft.com/office/officeart/2008/layout/LinedList"/>
    <dgm:cxn modelId="{15DABD00-849A-4B08-A755-7F38D5ACEB47}" type="presParOf" srcId="{AF606B7C-894C-4AEF-B1ED-84F15F1416A2}" destId="{CB38AE60-A6AA-4017-9E8B-950E1C649C98}" srcOrd="5" destOrd="0" presId="urn:microsoft.com/office/officeart/2008/layout/LinedList"/>
    <dgm:cxn modelId="{2F1F7ABE-7EEB-4D8C-98A5-031449B7F68B}" type="presParOf" srcId="{CB38AE60-A6AA-4017-9E8B-950E1C649C98}" destId="{569D4211-C8BA-4779-ACE9-6D7E42F4F869}" srcOrd="0" destOrd="0" presId="urn:microsoft.com/office/officeart/2008/layout/LinedList"/>
    <dgm:cxn modelId="{3096A737-11F4-43B9-A41C-77A80A9F3BC6}" type="presParOf" srcId="{CB38AE60-A6AA-4017-9E8B-950E1C649C98}" destId="{945AC9AA-A5ED-43EB-B5FD-4827F3BCD240}" srcOrd="1" destOrd="0" presId="urn:microsoft.com/office/officeart/2008/layout/LinedList"/>
    <dgm:cxn modelId="{811E8A36-C9FF-4100-A7C5-A9FA80492A57}" type="presParOf" srcId="{AF606B7C-894C-4AEF-B1ED-84F15F1416A2}" destId="{718C315C-704C-4423-AABC-0E27A5C32E49}" srcOrd="6" destOrd="0" presId="urn:microsoft.com/office/officeart/2008/layout/LinedList"/>
    <dgm:cxn modelId="{4222C47B-F3C2-4FF5-A924-3E19C0287756}" type="presParOf" srcId="{AF606B7C-894C-4AEF-B1ED-84F15F1416A2}" destId="{56A7FE04-8B72-4499-996F-FD848B0A3929}" srcOrd="7" destOrd="0" presId="urn:microsoft.com/office/officeart/2008/layout/LinedList"/>
    <dgm:cxn modelId="{80FF91AB-09A1-49BC-A0CE-9DA5FE3CE4FD}" type="presParOf" srcId="{56A7FE04-8B72-4499-996F-FD848B0A3929}" destId="{A5A95621-EED8-49F0-B833-9D15AEAA543D}" srcOrd="0" destOrd="0" presId="urn:microsoft.com/office/officeart/2008/layout/LinedList"/>
    <dgm:cxn modelId="{CD3AE168-5919-4114-BF62-3AC1B9DBB190}" type="presParOf" srcId="{56A7FE04-8B72-4499-996F-FD848B0A3929}" destId="{08868112-5A92-42F0-B4D8-5DE9EC8A50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0E6140-369E-4130-AD61-5947B6E5D3A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A454A-1DC0-4E3E-81B2-FCA2F8EE67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Modeled after the way neurons work in the brain</a:t>
          </a:r>
        </a:p>
      </dgm:t>
    </dgm:pt>
    <dgm:pt modelId="{FB0AA16B-B5D7-47CC-B1C5-CD001BF2DCF0}" type="parTrans" cxnId="{B1DF9A6C-29A2-41BF-AD04-530D2A7BF590}">
      <dgm:prSet/>
      <dgm:spPr/>
      <dgm:t>
        <a:bodyPr/>
        <a:lstStyle/>
        <a:p>
          <a:endParaRPr lang="en-US"/>
        </a:p>
      </dgm:t>
    </dgm:pt>
    <dgm:pt modelId="{34E821EC-5703-4F46-B023-8393C4AD57A2}" type="sibTrans" cxnId="{B1DF9A6C-29A2-41BF-AD04-530D2A7BF590}">
      <dgm:prSet/>
      <dgm:spPr/>
      <dgm:t>
        <a:bodyPr/>
        <a:lstStyle/>
        <a:p>
          <a:endParaRPr lang="en-US"/>
        </a:p>
      </dgm:t>
    </dgm:pt>
    <dgm:pt modelId="{D710544F-95C5-4785-AF49-E331E5FBBC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Interconnected nodes that overtime can find relationships in raw data </a:t>
          </a:r>
        </a:p>
      </dgm:t>
    </dgm:pt>
    <dgm:pt modelId="{1C5546BC-4F1B-4C8E-A314-981F119E7667}" type="parTrans" cxnId="{954274C6-DD82-4A57-8AA9-8DF4BD80A65B}">
      <dgm:prSet/>
      <dgm:spPr/>
      <dgm:t>
        <a:bodyPr/>
        <a:lstStyle/>
        <a:p>
          <a:endParaRPr lang="en-US"/>
        </a:p>
      </dgm:t>
    </dgm:pt>
    <dgm:pt modelId="{7241CDA5-D950-47E7-9B59-CB35666F6B21}" type="sibTrans" cxnId="{954274C6-DD82-4A57-8AA9-8DF4BD80A65B}">
      <dgm:prSet/>
      <dgm:spPr/>
      <dgm:t>
        <a:bodyPr/>
        <a:lstStyle/>
        <a:p>
          <a:endParaRPr lang="en-US"/>
        </a:p>
      </dgm:t>
    </dgm:pt>
    <dgm:pt modelId="{448C6606-036F-4869-BE70-F2418F271E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Can learn and improve quickly</a:t>
          </a:r>
        </a:p>
      </dgm:t>
    </dgm:pt>
    <dgm:pt modelId="{0792836B-3C44-4B2F-8B1B-BFFA1973289E}" type="parTrans" cxnId="{11B0AC0C-7D60-49BE-8336-1252EE86830F}">
      <dgm:prSet/>
      <dgm:spPr/>
      <dgm:t>
        <a:bodyPr/>
        <a:lstStyle/>
        <a:p>
          <a:endParaRPr lang="en-US"/>
        </a:p>
      </dgm:t>
    </dgm:pt>
    <dgm:pt modelId="{E808170C-A939-407E-9778-C27DCBAAFA73}" type="sibTrans" cxnId="{11B0AC0C-7D60-49BE-8336-1252EE86830F}">
      <dgm:prSet/>
      <dgm:spPr/>
      <dgm:t>
        <a:bodyPr/>
        <a:lstStyle/>
        <a:p>
          <a:endParaRPr lang="en-US"/>
        </a:p>
      </dgm:t>
    </dgm:pt>
    <dgm:pt modelId="{22FB09ED-B428-49A9-B2A6-1095C73773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Components: Optimizer, Loss Function, Error Function, Epochs and Learning Rate </a:t>
          </a:r>
        </a:p>
      </dgm:t>
    </dgm:pt>
    <dgm:pt modelId="{8F68C896-3BA6-4068-AF2C-FBC9C430D14E}" type="parTrans" cxnId="{D8B3EECC-E3D1-4C06-B156-5DDB6F039D59}">
      <dgm:prSet/>
      <dgm:spPr/>
      <dgm:t>
        <a:bodyPr/>
        <a:lstStyle/>
        <a:p>
          <a:endParaRPr lang="en-US"/>
        </a:p>
      </dgm:t>
    </dgm:pt>
    <dgm:pt modelId="{6B5439D4-8610-48D9-8AA4-8A6FD7025516}" type="sibTrans" cxnId="{D8B3EECC-E3D1-4C06-B156-5DDB6F039D59}">
      <dgm:prSet/>
      <dgm:spPr/>
      <dgm:t>
        <a:bodyPr/>
        <a:lstStyle/>
        <a:p>
          <a:endParaRPr lang="en-US"/>
        </a:p>
      </dgm:t>
    </dgm:pt>
    <dgm:pt modelId="{0A0538CE-59D7-4A43-8BE3-711C2377C5C8}" type="pres">
      <dgm:prSet presAssocID="{5B0E6140-369E-4130-AD61-5947B6E5D3A9}" presName="root" presStyleCnt="0">
        <dgm:presLayoutVars>
          <dgm:dir/>
          <dgm:resizeHandles val="exact"/>
        </dgm:presLayoutVars>
      </dgm:prSet>
      <dgm:spPr/>
    </dgm:pt>
    <dgm:pt modelId="{F87E47F6-4980-4CFA-9198-F363F7FAE987}" type="pres">
      <dgm:prSet presAssocID="{97CA454A-1DC0-4E3E-81B2-FCA2F8EE67D4}" presName="compNode" presStyleCnt="0"/>
      <dgm:spPr/>
    </dgm:pt>
    <dgm:pt modelId="{8ABF9601-C478-43AA-AF63-10D923CB82B3}" type="pres">
      <dgm:prSet presAssocID="{97CA454A-1DC0-4E3E-81B2-FCA2F8EE67D4}" presName="bgRect" presStyleLbl="bgShp" presStyleIdx="0" presStyleCnt="4"/>
      <dgm:spPr>
        <a:solidFill>
          <a:schemeClr val="tx1">
            <a:lumMod val="50000"/>
          </a:schemeClr>
        </a:solidFill>
        <a:ln>
          <a:solidFill>
            <a:schemeClr val="bg1"/>
          </a:solidFill>
        </a:ln>
      </dgm:spPr>
    </dgm:pt>
    <dgm:pt modelId="{5105E59F-64BF-4BA4-B751-87E21A6D5CC5}" type="pres">
      <dgm:prSet presAssocID="{97CA454A-1DC0-4E3E-81B2-FCA2F8EE67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42D709B-0F03-4D30-A010-F7A76B65A146}" type="pres">
      <dgm:prSet presAssocID="{97CA454A-1DC0-4E3E-81B2-FCA2F8EE67D4}" presName="spaceRect" presStyleCnt="0"/>
      <dgm:spPr/>
    </dgm:pt>
    <dgm:pt modelId="{99584A50-ECB3-456A-A712-3DBAF033BC96}" type="pres">
      <dgm:prSet presAssocID="{97CA454A-1DC0-4E3E-81B2-FCA2F8EE67D4}" presName="parTx" presStyleLbl="revTx" presStyleIdx="0" presStyleCnt="4">
        <dgm:presLayoutVars>
          <dgm:chMax val="0"/>
          <dgm:chPref val="0"/>
        </dgm:presLayoutVars>
      </dgm:prSet>
      <dgm:spPr/>
    </dgm:pt>
    <dgm:pt modelId="{35434AA7-B3D4-4D9F-9E55-708D8872ADA4}" type="pres">
      <dgm:prSet presAssocID="{34E821EC-5703-4F46-B023-8393C4AD57A2}" presName="sibTrans" presStyleCnt="0"/>
      <dgm:spPr/>
    </dgm:pt>
    <dgm:pt modelId="{EC644631-E2A3-4117-B4BD-8176E83B98D5}" type="pres">
      <dgm:prSet presAssocID="{D710544F-95C5-4785-AF49-E331E5FBBC7E}" presName="compNode" presStyleCnt="0"/>
      <dgm:spPr/>
    </dgm:pt>
    <dgm:pt modelId="{E3F10913-80A7-4B85-9422-6F6F86A6DDED}" type="pres">
      <dgm:prSet presAssocID="{D710544F-95C5-4785-AF49-E331E5FBBC7E}" presName="bgRect" presStyleLbl="bgShp" presStyleIdx="1" presStyleCnt="4"/>
      <dgm:spPr>
        <a:solidFill>
          <a:schemeClr val="tx1">
            <a:lumMod val="50000"/>
          </a:schemeClr>
        </a:solidFill>
        <a:ln>
          <a:solidFill>
            <a:schemeClr val="bg1"/>
          </a:solidFill>
        </a:ln>
      </dgm:spPr>
    </dgm:pt>
    <dgm:pt modelId="{DB449162-0D18-4255-BA69-E6136B6A5750}" type="pres">
      <dgm:prSet presAssocID="{D710544F-95C5-4785-AF49-E331E5FBBC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5C658FC0-EA69-41DF-B509-6D466060DC9A}" type="pres">
      <dgm:prSet presAssocID="{D710544F-95C5-4785-AF49-E331E5FBBC7E}" presName="spaceRect" presStyleCnt="0"/>
      <dgm:spPr/>
    </dgm:pt>
    <dgm:pt modelId="{C5F68D67-D422-4052-BB67-1FAEB32DD83D}" type="pres">
      <dgm:prSet presAssocID="{D710544F-95C5-4785-AF49-E331E5FBBC7E}" presName="parTx" presStyleLbl="revTx" presStyleIdx="1" presStyleCnt="4">
        <dgm:presLayoutVars>
          <dgm:chMax val="0"/>
          <dgm:chPref val="0"/>
        </dgm:presLayoutVars>
      </dgm:prSet>
      <dgm:spPr/>
    </dgm:pt>
    <dgm:pt modelId="{1BB1A802-5256-46AE-A72A-0E248A6F3418}" type="pres">
      <dgm:prSet presAssocID="{7241CDA5-D950-47E7-9B59-CB35666F6B21}" presName="sibTrans" presStyleCnt="0"/>
      <dgm:spPr/>
    </dgm:pt>
    <dgm:pt modelId="{912FB083-AEF4-42DF-8399-D562124CAFDF}" type="pres">
      <dgm:prSet presAssocID="{448C6606-036F-4869-BE70-F2418F271EA9}" presName="compNode" presStyleCnt="0"/>
      <dgm:spPr/>
    </dgm:pt>
    <dgm:pt modelId="{9F18CCA9-E76B-48D7-BBBE-634FB5A30F6E}" type="pres">
      <dgm:prSet presAssocID="{448C6606-036F-4869-BE70-F2418F271EA9}" presName="bgRect" presStyleLbl="bgShp" presStyleIdx="2" presStyleCnt="4" custLinFactNeighborX="-717"/>
      <dgm:spPr>
        <a:solidFill>
          <a:schemeClr val="tx1">
            <a:lumMod val="50000"/>
          </a:schemeClr>
        </a:solidFill>
        <a:ln>
          <a:solidFill>
            <a:schemeClr val="bg1"/>
          </a:solidFill>
        </a:ln>
      </dgm:spPr>
    </dgm:pt>
    <dgm:pt modelId="{7513A2AC-1729-4445-8F2E-4CDA1A815DDF}" type="pres">
      <dgm:prSet presAssocID="{448C6606-036F-4869-BE70-F2418F271E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246FC66-5828-4089-BA97-4ED3032688F9}" type="pres">
      <dgm:prSet presAssocID="{448C6606-036F-4869-BE70-F2418F271EA9}" presName="spaceRect" presStyleCnt="0"/>
      <dgm:spPr/>
    </dgm:pt>
    <dgm:pt modelId="{9F87BA02-9FF0-4292-8967-4FB557D5A4CC}" type="pres">
      <dgm:prSet presAssocID="{448C6606-036F-4869-BE70-F2418F271EA9}" presName="parTx" presStyleLbl="revTx" presStyleIdx="2" presStyleCnt="4">
        <dgm:presLayoutVars>
          <dgm:chMax val="0"/>
          <dgm:chPref val="0"/>
        </dgm:presLayoutVars>
      </dgm:prSet>
      <dgm:spPr/>
    </dgm:pt>
    <dgm:pt modelId="{D5ACB831-05A7-48B4-B881-06275AFF852C}" type="pres">
      <dgm:prSet presAssocID="{E808170C-A939-407E-9778-C27DCBAAFA73}" presName="sibTrans" presStyleCnt="0"/>
      <dgm:spPr/>
    </dgm:pt>
    <dgm:pt modelId="{79810E90-EEBB-47F1-A7A5-5B666778CAFC}" type="pres">
      <dgm:prSet presAssocID="{22FB09ED-B428-49A9-B2A6-1095C737732A}" presName="compNode" presStyleCnt="0"/>
      <dgm:spPr/>
    </dgm:pt>
    <dgm:pt modelId="{09D731B1-2901-4A2F-8236-59A625CB6105}" type="pres">
      <dgm:prSet presAssocID="{22FB09ED-B428-49A9-B2A6-1095C737732A}" presName="bgRect" presStyleLbl="bgShp" presStyleIdx="3" presStyleCnt="4"/>
      <dgm:spPr>
        <a:solidFill>
          <a:schemeClr val="bg1">
            <a:lumMod val="50000"/>
            <a:lumOff val="50000"/>
          </a:schemeClr>
        </a:solidFill>
        <a:ln>
          <a:solidFill>
            <a:schemeClr val="bg1"/>
          </a:solidFill>
        </a:ln>
      </dgm:spPr>
    </dgm:pt>
    <dgm:pt modelId="{6B233DA9-4E07-41DA-B4BC-A6DDB7710830}" type="pres">
      <dgm:prSet presAssocID="{22FB09ED-B428-49A9-B2A6-1095C73773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ventory with solid fill"/>
        </a:ext>
      </dgm:extLst>
    </dgm:pt>
    <dgm:pt modelId="{8602FD34-D2F7-4BC1-93FD-8980DEA2A6FD}" type="pres">
      <dgm:prSet presAssocID="{22FB09ED-B428-49A9-B2A6-1095C737732A}" presName="spaceRect" presStyleCnt="0"/>
      <dgm:spPr/>
    </dgm:pt>
    <dgm:pt modelId="{0D32276C-9087-4A32-A9E4-DCE47BCF9CD6}" type="pres">
      <dgm:prSet presAssocID="{22FB09ED-B428-49A9-B2A6-1095C737732A}" presName="parTx" presStyleLbl="revTx" presStyleIdx="3" presStyleCnt="4" custFlipHor="1" custScaleX="100000">
        <dgm:presLayoutVars>
          <dgm:chMax val="0"/>
          <dgm:chPref val="0"/>
        </dgm:presLayoutVars>
      </dgm:prSet>
      <dgm:spPr/>
    </dgm:pt>
  </dgm:ptLst>
  <dgm:cxnLst>
    <dgm:cxn modelId="{11B0AC0C-7D60-49BE-8336-1252EE86830F}" srcId="{5B0E6140-369E-4130-AD61-5947B6E5D3A9}" destId="{448C6606-036F-4869-BE70-F2418F271EA9}" srcOrd="2" destOrd="0" parTransId="{0792836B-3C44-4B2F-8B1B-BFFA1973289E}" sibTransId="{E808170C-A939-407E-9778-C27DCBAAFA73}"/>
    <dgm:cxn modelId="{EF842819-0FFD-4716-A138-C7A78EA05DFF}" type="presOf" srcId="{5B0E6140-369E-4130-AD61-5947B6E5D3A9}" destId="{0A0538CE-59D7-4A43-8BE3-711C2377C5C8}" srcOrd="0" destOrd="0" presId="urn:microsoft.com/office/officeart/2018/2/layout/IconVerticalSolidList"/>
    <dgm:cxn modelId="{B1DF9A6C-29A2-41BF-AD04-530D2A7BF590}" srcId="{5B0E6140-369E-4130-AD61-5947B6E5D3A9}" destId="{97CA454A-1DC0-4E3E-81B2-FCA2F8EE67D4}" srcOrd="0" destOrd="0" parTransId="{FB0AA16B-B5D7-47CC-B1C5-CD001BF2DCF0}" sibTransId="{34E821EC-5703-4F46-B023-8393C4AD57A2}"/>
    <dgm:cxn modelId="{A31E4489-7039-4EDD-9BD9-3CD0CB90781D}" type="presOf" srcId="{22FB09ED-B428-49A9-B2A6-1095C737732A}" destId="{0D32276C-9087-4A32-A9E4-DCE47BCF9CD6}" srcOrd="0" destOrd="0" presId="urn:microsoft.com/office/officeart/2018/2/layout/IconVerticalSolidList"/>
    <dgm:cxn modelId="{674C3A8D-B4D8-488F-AC71-645E6E73C98F}" type="presOf" srcId="{448C6606-036F-4869-BE70-F2418F271EA9}" destId="{9F87BA02-9FF0-4292-8967-4FB557D5A4CC}" srcOrd="0" destOrd="0" presId="urn:microsoft.com/office/officeart/2018/2/layout/IconVerticalSolidList"/>
    <dgm:cxn modelId="{954274C6-DD82-4A57-8AA9-8DF4BD80A65B}" srcId="{5B0E6140-369E-4130-AD61-5947B6E5D3A9}" destId="{D710544F-95C5-4785-AF49-E331E5FBBC7E}" srcOrd="1" destOrd="0" parTransId="{1C5546BC-4F1B-4C8E-A314-981F119E7667}" sibTransId="{7241CDA5-D950-47E7-9B59-CB35666F6B21}"/>
    <dgm:cxn modelId="{D8B3EECC-E3D1-4C06-B156-5DDB6F039D59}" srcId="{5B0E6140-369E-4130-AD61-5947B6E5D3A9}" destId="{22FB09ED-B428-49A9-B2A6-1095C737732A}" srcOrd="3" destOrd="0" parTransId="{8F68C896-3BA6-4068-AF2C-FBC9C430D14E}" sibTransId="{6B5439D4-8610-48D9-8AA4-8A6FD7025516}"/>
    <dgm:cxn modelId="{496C7FCE-C415-4EA1-B235-C77E7B9D1A37}" type="presOf" srcId="{D710544F-95C5-4785-AF49-E331E5FBBC7E}" destId="{C5F68D67-D422-4052-BB67-1FAEB32DD83D}" srcOrd="0" destOrd="0" presId="urn:microsoft.com/office/officeart/2018/2/layout/IconVerticalSolidList"/>
    <dgm:cxn modelId="{5AE164D1-CB57-4987-995B-3CC18312757B}" type="presOf" srcId="{97CA454A-1DC0-4E3E-81B2-FCA2F8EE67D4}" destId="{99584A50-ECB3-456A-A712-3DBAF033BC96}" srcOrd="0" destOrd="0" presId="urn:microsoft.com/office/officeart/2018/2/layout/IconVerticalSolidList"/>
    <dgm:cxn modelId="{C05AACF2-C435-4677-8B61-150DE35A79E1}" type="presParOf" srcId="{0A0538CE-59D7-4A43-8BE3-711C2377C5C8}" destId="{F87E47F6-4980-4CFA-9198-F363F7FAE987}" srcOrd="0" destOrd="0" presId="urn:microsoft.com/office/officeart/2018/2/layout/IconVerticalSolidList"/>
    <dgm:cxn modelId="{FEA8B9C7-5F56-4A17-841D-D084DBEA80C9}" type="presParOf" srcId="{F87E47F6-4980-4CFA-9198-F363F7FAE987}" destId="{8ABF9601-C478-43AA-AF63-10D923CB82B3}" srcOrd="0" destOrd="0" presId="urn:microsoft.com/office/officeart/2018/2/layout/IconVerticalSolidList"/>
    <dgm:cxn modelId="{81042BC8-60E3-410A-AA52-AFA25403AA4A}" type="presParOf" srcId="{F87E47F6-4980-4CFA-9198-F363F7FAE987}" destId="{5105E59F-64BF-4BA4-B751-87E21A6D5CC5}" srcOrd="1" destOrd="0" presId="urn:microsoft.com/office/officeart/2018/2/layout/IconVerticalSolidList"/>
    <dgm:cxn modelId="{0D92435E-9941-48FC-8E06-D2E06FFBF665}" type="presParOf" srcId="{F87E47F6-4980-4CFA-9198-F363F7FAE987}" destId="{C42D709B-0F03-4D30-A010-F7A76B65A146}" srcOrd="2" destOrd="0" presId="urn:microsoft.com/office/officeart/2018/2/layout/IconVerticalSolidList"/>
    <dgm:cxn modelId="{03B6EE56-F4D3-4860-8B09-3FBD8C0D669B}" type="presParOf" srcId="{F87E47F6-4980-4CFA-9198-F363F7FAE987}" destId="{99584A50-ECB3-456A-A712-3DBAF033BC96}" srcOrd="3" destOrd="0" presId="urn:microsoft.com/office/officeart/2018/2/layout/IconVerticalSolidList"/>
    <dgm:cxn modelId="{7B72169E-5B48-4494-964A-C068B6E6F51D}" type="presParOf" srcId="{0A0538CE-59D7-4A43-8BE3-711C2377C5C8}" destId="{35434AA7-B3D4-4D9F-9E55-708D8872ADA4}" srcOrd="1" destOrd="0" presId="urn:microsoft.com/office/officeart/2018/2/layout/IconVerticalSolidList"/>
    <dgm:cxn modelId="{2C0A1124-F3F7-436C-95AF-ACC9DA4E9DCD}" type="presParOf" srcId="{0A0538CE-59D7-4A43-8BE3-711C2377C5C8}" destId="{EC644631-E2A3-4117-B4BD-8176E83B98D5}" srcOrd="2" destOrd="0" presId="urn:microsoft.com/office/officeart/2018/2/layout/IconVerticalSolidList"/>
    <dgm:cxn modelId="{BE921782-C9B2-4609-B8E0-B1516BB58C20}" type="presParOf" srcId="{EC644631-E2A3-4117-B4BD-8176E83B98D5}" destId="{E3F10913-80A7-4B85-9422-6F6F86A6DDED}" srcOrd="0" destOrd="0" presId="urn:microsoft.com/office/officeart/2018/2/layout/IconVerticalSolidList"/>
    <dgm:cxn modelId="{59587F01-CB66-43BB-9D72-2A2EB9D56B24}" type="presParOf" srcId="{EC644631-E2A3-4117-B4BD-8176E83B98D5}" destId="{DB449162-0D18-4255-BA69-E6136B6A5750}" srcOrd="1" destOrd="0" presId="urn:microsoft.com/office/officeart/2018/2/layout/IconVerticalSolidList"/>
    <dgm:cxn modelId="{1E408E34-2812-4661-A264-87801696DD99}" type="presParOf" srcId="{EC644631-E2A3-4117-B4BD-8176E83B98D5}" destId="{5C658FC0-EA69-41DF-B509-6D466060DC9A}" srcOrd="2" destOrd="0" presId="urn:microsoft.com/office/officeart/2018/2/layout/IconVerticalSolidList"/>
    <dgm:cxn modelId="{3E756654-4967-49FD-8774-4C86A7234F29}" type="presParOf" srcId="{EC644631-E2A3-4117-B4BD-8176E83B98D5}" destId="{C5F68D67-D422-4052-BB67-1FAEB32DD83D}" srcOrd="3" destOrd="0" presId="urn:microsoft.com/office/officeart/2018/2/layout/IconVerticalSolidList"/>
    <dgm:cxn modelId="{07D53F93-97B4-4D15-9A5E-13C6D2E2F280}" type="presParOf" srcId="{0A0538CE-59D7-4A43-8BE3-711C2377C5C8}" destId="{1BB1A802-5256-46AE-A72A-0E248A6F3418}" srcOrd="3" destOrd="0" presId="urn:microsoft.com/office/officeart/2018/2/layout/IconVerticalSolidList"/>
    <dgm:cxn modelId="{BBBED76B-0AEE-4067-9FC6-4E4B755A7BF6}" type="presParOf" srcId="{0A0538CE-59D7-4A43-8BE3-711C2377C5C8}" destId="{912FB083-AEF4-42DF-8399-D562124CAFDF}" srcOrd="4" destOrd="0" presId="urn:microsoft.com/office/officeart/2018/2/layout/IconVerticalSolidList"/>
    <dgm:cxn modelId="{BEFF9BCD-9927-403D-A172-2B5EE3FA9420}" type="presParOf" srcId="{912FB083-AEF4-42DF-8399-D562124CAFDF}" destId="{9F18CCA9-E76B-48D7-BBBE-634FB5A30F6E}" srcOrd="0" destOrd="0" presId="urn:microsoft.com/office/officeart/2018/2/layout/IconVerticalSolidList"/>
    <dgm:cxn modelId="{ABE5CB95-502F-487D-BE50-A17994EC077B}" type="presParOf" srcId="{912FB083-AEF4-42DF-8399-D562124CAFDF}" destId="{7513A2AC-1729-4445-8F2E-4CDA1A815DDF}" srcOrd="1" destOrd="0" presId="urn:microsoft.com/office/officeart/2018/2/layout/IconVerticalSolidList"/>
    <dgm:cxn modelId="{32BA38FD-D781-422B-9872-6FC4151200F6}" type="presParOf" srcId="{912FB083-AEF4-42DF-8399-D562124CAFDF}" destId="{2246FC66-5828-4089-BA97-4ED3032688F9}" srcOrd="2" destOrd="0" presId="urn:microsoft.com/office/officeart/2018/2/layout/IconVerticalSolidList"/>
    <dgm:cxn modelId="{3053A341-D6F2-4553-8186-2D57BBD479BD}" type="presParOf" srcId="{912FB083-AEF4-42DF-8399-D562124CAFDF}" destId="{9F87BA02-9FF0-4292-8967-4FB557D5A4CC}" srcOrd="3" destOrd="0" presId="urn:microsoft.com/office/officeart/2018/2/layout/IconVerticalSolidList"/>
    <dgm:cxn modelId="{42E8716A-56BF-4E21-B4F4-3BEF510F889D}" type="presParOf" srcId="{0A0538CE-59D7-4A43-8BE3-711C2377C5C8}" destId="{D5ACB831-05A7-48B4-B881-06275AFF852C}" srcOrd="5" destOrd="0" presId="urn:microsoft.com/office/officeart/2018/2/layout/IconVerticalSolidList"/>
    <dgm:cxn modelId="{2097A910-95B2-4186-96A8-22870E61EB2B}" type="presParOf" srcId="{0A0538CE-59D7-4A43-8BE3-711C2377C5C8}" destId="{79810E90-EEBB-47F1-A7A5-5B666778CAFC}" srcOrd="6" destOrd="0" presId="urn:microsoft.com/office/officeart/2018/2/layout/IconVerticalSolidList"/>
    <dgm:cxn modelId="{92D6AE2C-8ECC-4BCD-B4C4-1B38F0B35F14}" type="presParOf" srcId="{79810E90-EEBB-47F1-A7A5-5B666778CAFC}" destId="{09D731B1-2901-4A2F-8236-59A625CB6105}" srcOrd="0" destOrd="0" presId="urn:microsoft.com/office/officeart/2018/2/layout/IconVerticalSolidList"/>
    <dgm:cxn modelId="{AE556E3D-8A97-42CF-B8CB-19AB4427044F}" type="presParOf" srcId="{79810E90-EEBB-47F1-A7A5-5B666778CAFC}" destId="{6B233DA9-4E07-41DA-B4BC-A6DDB7710830}" srcOrd="1" destOrd="0" presId="urn:microsoft.com/office/officeart/2018/2/layout/IconVerticalSolidList"/>
    <dgm:cxn modelId="{81318BAC-27D6-4ED5-9B66-FD753F85A950}" type="presParOf" srcId="{79810E90-EEBB-47F1-A7A5-5B666778CAFC}" destId="{8602FD34-D2F7-4BC1-93FD-8980DEA2A6FD}" srcOrd="2" destOrd="0" presId="urn:microsoft.com/office/officeart/2018/2/layout/IconVerticalSolidList"/>
    <dgm:cxn modelId="{6C177FBB-F4C7-4C48-8A0F-B53FBB33A4F1}" type="presParOf" srcId="{79810E90-EEBB-47F1-A7A5-5B666778CAFC}" destId="{0D32276C-9087-4A32-A9E4-DCE47BCF9C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AE3F1C-5BB2-4358-A3EF-3CE13D4A8A26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EA6056-FA69-41A4-BFF7-C9DA7A0D26F0}">
      <dgm:prSet/>
      <dgm:spPr/>
      <dgm:t>
        <a:bodyPr/>
        <a:lstStyle/>
        <a:p>
          <a:r>
            <a:rPr lang="en-US"/>
            <a:t>Split into two subsets: </a:t>
          </a:r>
        </a:p>
      </dgm:t>
    </dgm:pt>
    <dgm:pt modelId="{58677181-FB08-4EBF-B13D-A4F7872A6D13}" type="parTrans" cxnId="{56A8048C-14D4-4757-A10C-9DEC20FFB8C6}">
      <dgm:prSet/>
      <dgm:spPr/>
      <dgm:t>
        <a:bodyPr/>
        <a:lstStyle/>
        <a:p>
          <a:endParaRPr lang="en-US"/>
        </a:p>
      </dgm:t>
    </dgm:pt>
    <dgm:pt modelId="{63B0FF81-AFB4-4BAA-84CD-AE0974F4D4CC}" type="sibTrans" cxnId="{56A8048C-14D4-4757-A10C-9DEC20FFB8C6}">
      <dgm:prSet/>
      <dgm:spPr/>
      <dgm:t>
        <a:bodyPr/>
        <a:lstStyle/>
        <a:p>
          <a:endParaRPr lang="en-US"/>
        </a:p>
      </dgm:t>
    </dgm:pt>
    <dgm:pt modelId="{D750A7DA-3141-477B-95C5-55763F0B0B3B}">
      <dgm:prSet/>
      <dgm:spPr/>
      <dgm:t>
        <a:bodyPr/>
        <a:lstStyle/>
        <a:p>
          <a:r>
            <a:rPr lang="en-US" dirty="0"/>
            <a:t>X: 2000-2018 relevant stats</a:t>
          </a:r>
        </a:p>
      </dgm:t>
    </dgm:pt>
    <dgm:pt modelId="{DF2FB010-87C5-4503-8B39-F2E8FFFA5F88}" type="parTrans" cxnId="{2D7E725F-2952-4AAE-97C6-0EA4E8EE7E0D}">
      <dgm:prSet/>
      <dgm:spPr/>
      <dgm:t>
        <a:bodyPr/>
        <a:lstStyle/>
        <a:p>
          <a:endParaRPr lang="en-US"/>
        </a:p>
      </dgm:t>
    </dgm:pt>
    <dgm:pt modelId="{29235992-0202-4B9C-B9DA-798EC2B70D1F}" type="sibTrans" cxnId="{2D7E725F-2952-4AAE-97C6-0EA4E8EE7E0D}">
      <dgm:prSet/>
      <dgm:spPr/>
      <dgm:t>
        <a:bodyPr/>
        <a:lstStyle/>
        <a:p>
          <a:endParaRPr lang="en-US"/>
        </a:p>
      </dgm:t>
    </dgm:pt>
    <dgm:pt modelId="{1D636621-F1BE-498B-9431-3EB3ED5EBE94}">
      <dgm:prSet/>
      <dgm:spPr/>
      <dgm:t>
        <a:bodyPr/>
        <a:lstStyle/>
        <a:p>
          <a:r>
            <a:rPr lang="en-US" dirty="0"/>
            <a:t>Y: 2019 fantasy points</a:t>
          </a:r>
        </a:p>
      </dgm:t>
    </dgm:pt>
    <dgm:pt modelId="{702D9873-8BC3-43F7-9D04-A5E275C04086}" type="parTrans" cxnId="{A05FA256-3A9B-4EFC-B982-A25C72712090}">
      <dgm:prSet/>
      <dgm:spPr/>
      <dgm:t>
        <a:bodyPr/>
        <a:lstStyle/>
        <a:p>
          <a:endParaRPr lang="en-US"/>
        </a:p>
      </dgm:t>
    </dgm:pt>
    <dgm:pt modelId="{53A00328-270B-4A80-A23E-6E26E2C74A4A}" type="sibTrans" cxnId="{A05FA256-3A9B-4EFC-B982-A25C72712090}">
      <dgm:prSet/>
      <dgm:spPr/>
      <dgm:t>
        <a:bodyPr/>
        <a:lstStyle/>
        <a:p>
          <a:endParaRPr lang="en-US"/>
        </a:p>
      </dgm:t>
    </dgm:pt>
    <dgm:pt modelId="{E54AC1E7-DF48-4AA1-B348-575179BE95D9}">
      <dgm:prSet/>
      <dgm:spPr/>
      <dgm:t>
        <a:bodyPr/>
        <a:lstStyle/>
        <a:p>
          <a:r>
            <a:rPr lang="en-US"/>
            <a:t>Classification Data</a:t>
          </a:r>
        </a:p>
      </dgm:t>
    </dgm:pt>
    <dgm:pt modelId="{CD3C4565-9547-49A0-BA80-B9A305216A9B}" type="parTrans" cxnId="{B2197DF5-1341-40D4-9C99-6F6056C7DD8A}">
      <dgm:prSet/>
      <dgm:spPr/>
      <dgm:t>
        <a:bodyPr/>
        <a:lstStyle/>
        <a:p>
          <a:endParaRPr lang="en-US"/>
        </a:p>
      </dgm:t>
    </dgm:pt>
    <dgm:pt modelId="{43A7CD4E-21B5-48B5-AC98-B445CC559CFB}" type="sibTrans" cxnId="{B2197DF5-1341-40D4-9C99-6F6056C7DD8A}">
      <dgm:prSet/>
      <dgm:spPr/>
      <dgm:t>
        <a:bodyPr/>
        <a:lstStyle/>
        <a:p>
          <a:endParaRPr lang="en-US"/>
        </a:p>
      </dgm:t>
    </dgm:pt>
    <dgm:pt modelId="{AF166238-413E-4A99-A165-86A96C3058EF}">
      <dgm:prSet/>
      <dgm:spPr/>
      <dgm:t>
        <a:bodyPr/>
        <a:lstStyle/>
        <a:p>
          <a:r>
            <a:rPr lang="en-US"/>
            <a:t>Position</a:t>
          </a:r>
        </a:p>
      </dgm:t>
    </dgm:pt>
    <dgm:pt modelId="{9537C987-4158-4BE6-9EC7-14090E04A6E8}" type="parTrans" cxnId="{B66C8430-248B-4327-BE71-80EBDF543BA9}">
      <dgm:prSet/>
      <dgm:spPr/>
      <dgm:t>
        <a:bodyPr/>
        <a:lstStyle/>
        <a:p>
          <a:endParaRPr lang="en-US"/>
        </a:p>
      </dgm:t>
    </dgm:pt>
    <dgm:pt modelId="{73D08945-4582-4E19-86C7-93486DB94852}" type="sibTrans" cxnId="{B66C8430-248B-4327-BE71-80EBDF543BA9}">
      <dgm:prSet/>
      <dgm:spPr/>
      <dgm:t>
        <a:bodyPr/>
        <a:lstStyle/>
        <a:p>
          <a:endParaRPr lang="en-US"/>
        </a:p>
      </dgm:t>
    </dgm:pt>
    <dgm:pt modelId="{24044644-C5DE-41FF-BA37-501528AEA2D5}">
      <dgm:prSet/>
      <dgm:spPr/>
      <dgm:t>
        <a:bodyPr/>
        <a:lstStyle/>
        <a:p>
          <a:r>
            <a:rPr lang="en-US"/>
            <a:t>Converted in OneHot columns</a:t>
          </a:r>
        </a:p>
      </dgm:t>
    </dgm:pt>
    <dgm:pt modelId="{AC5F1E78-7993-4504-8B72-2BEFEFCEF283}" type="parTrans" cxnId="{B0AA3DDE-7DCD-4C1A-BD4D-4225A2F67DB9}">
      <dgm:prSet/>
      <dgm:spPr/>
      <dgm:t>
        <a:bodyPr/>
        <a:lstStyle/>
        <a:p>
          <a:endParaRPr lang="en-US"/>
        </a:p>
      </dgm:t>
    </dgm:pt>
    <dgm:pt modelId="{6D4A8187-6005-4CFA-B61E-558D9F2DEF75}" type="sibTrans" cxnId="{B0AA3DDE-7DCD-4C1A-BD4D-4225A2F67DB9}">
      <dgm:prSet/>
      <dgm:spPr/>
      <dgm:t>
        <a:bodyPr/>
        <a:lstStyle/>
        <a:p>
          <a:endParaRPr lang="en-US"/>
        </a:p>
      </dgm:t>
    </dgm:pt>
    <dgm:pt modelId="{5983875E-E96C-4A70-98DF-3974B7C90111}">
      <dgm:prSet/>
      <dgm:spPr/>
      <dgm:t>
        <a:bodyPr/>
        <a:lstStyle/>
        <a:p>
          <a:r>
            <a:rPr lang="en-US"/>
            <a:t>Concatenated onto existing subset</a:t>
          </a:r>
        </a:p>
      </dgm:t>
    </dgm:pt>
    <dgm:pt modelId="{5310D055-232A-4920-85B4-EF74C7B19965}" type="parTrans" cxnId="{AA2504B0-3803-47E7-9B1E-D7E9A5DF5B58}">
      <dgm:prSet/>
      <dgm:spPr/>
      <dgm:t>
        <a:bodyPr/>
        <a:lstStyle/>
        <a:p>
          <a:endParaRPr lang="en-US"/>
        </a:p>
      </dgm:t>
    </dgm:pt>
    <dgm:pt modelId="{405255C4-EB52-4F7B-9A1B-09A5A69DB84F}" type="sibTrans" cxnId="{AA2504B0-3803-47E7-9B1E-D7E9A5DF5B58}">
      <dgm:prSet/>
      <dgm:spPr/>
      <dgm:t>
        <a:bodyPr/>
        <a:lstStyle/>
        <a:p>
          <a:endParaRPr lang="en-US"/>
        </a:p>
      </dgm:t>
    </dgm:pt>
    <dgm:pt modelId="{8DDA0CF8-5CC4-460D-9966-E79318F55B83}">
      <dgm:prSet/>
      <dgm:spPr/>
      <dgm:t>
        <a:bodyPr/>
        <a:lstStyle/>
        <a:p>
          <a:r>
            <a:rPr lang="en-US" dirty="0"/>
            <a:t>Normalization: </a:t>
          </a:r>
        </a:p>
      </dgm:t>
    </dgm:pt>
    <dgm:pt modelId="{005EF0AC-66A6-4DE5-88A3-1128E0FFBF3A}" type="parTrans" cxnId="{F1A42373-7409-479C-82FA-255D3A5B6E5A}">
      <dgm:prSet/>
      <dgm:spPr/>
      <dgm:t>
        <a:bodyPr/>
        <a:lstStyle/>
        <a:p>
          <a:endParaRPr lang="en-US"/>
        </a:p>
      </dgm:t>
    </dgm:pt>
    <dgm:pt modelId="{82AC6E3B-F359-44FD-82F5-A16B69E0FA22}" type="sibTrans" cxnId="{F1A42373-7409-479C-82FA-255D3A5B6E5A}">
      <dgm:prSet/>
      <dgm:spPr/>
      <dgm:t>
        <a:bodyPr/>
        <a:lstStyle/>
        <a:p>
          <a:endParaRPr lang="en-US"/>
        </a:p>
      </dgm:t>
    </dgm:pt>
    <dgm:pt modelId="{2A762DA7-8A5E-45DB-9207-C7C965BC8D2B}">
      <dgm:prSet/>
      <dgm:spPr/>
      <dgm:t>
        <a:bodyPr/>
        <a:lstStyle/>
        <a:p>
          <a:r>
            <a:rPr lang="en-US" dirty="0"/>
            <a:t>x values into a range between 0 and 1</a:t>
          </a:r>
        </a:p>
      </dgm:t>
    </dgm:pt>
    <dgm:pt modelId="{1FFAD66A-C919-4E97-8C83-76B30F70FAFC}" type="parTrans" cxnId="{68987F25-B994-4E92-807E-99D3A4E28162}">
      <dgm:prSet/>
      <dgm:spPr/>
      <dgm:t>
        <a:bodyPr/>
        <a:lstStyle/>
        <a:p>
          <a:endParaRPr lang="en-US"/>
        </a:p>
      </dgm:t>
    </dgm:pt>
    <dgm:pt modelId="{C103A1DC-2E05-432F-8792-DD432F2ADBFA}" type="sibTrans" cxnId="{68987F25-B994-4E92-807E-99D3A4E28162}">
      <dgm:prSet/>
      <dgm:spPr/>
      <dgm:t>
        <a:bodyPr/>
        <a:lstStyle/>
        <a:p>
          <a:endParaRPr lang="en-US"/>
        </a:p>
      </dgm:t>
    </dgm:pt>
    <dgm:pt modelId="{6EB7439D-2930-42AD-A026-413C0AF23973}">
      <dgm:prSet/>
      <dgm:spPr/>
      <dgm:t>
        <a:bodyPr/>
        <a:lstStyle/>
        <a:p>
          <a:r>
            <a:rPr lang="en-US" dirty="0"/>
            <a:t>Age, G, GS, </a:t>
          </a:r>
          <a:r>
            <a:rPr lang="en-US" dirty="0" err="1"/>
            <a:t>Cmp</a:t>
          </a:r>
          <a:r>
            <a:rPr lang="en-US" dirty="0"/>
            <a:t>, </a:t>
          </a:r>
          <a:r>
            <a:rPr lang="en-US" dirty="0" err="1"/>
            <a:t>Att</a:t>
          </a:r>
          <a:r>
            <a:rPr lang="en-US" dirty="0"/>
            <a:t>, Yds, Int, </a:t>
          </a:r>
          <a:r>
            <a:rPr lang="en-US" dirty="0" err="1"/>
            <a:t>Tgt</a:t>
          </a:r>
          <a:r>
            <a:rPr lang="en-US" dirty="0"/>
            <a:t>, Rec, Y/R, Fumbles, </a:t>
          </a:r>
          <a:r>
            <a:rPr lang="en-US" dirty="0" err="1"/>
            <a:t>FumblesLost</a:t>
          </a:r>
          <a:r>
            <a:rPr lang="en-US" dirty="0"/>
            <a:t>, </a:t>
          </a:r>
          <a:r>
            <a:rPr lang="en-US" dirty="0" err="1"/>
            <a:t>PassingYds</a:t>
          </a:r>
          <a:r>
            <a:rPr lang="en-US" dirty="0"/>
            <a:t>, </a:t>
          </a:r>
          <a:r>
            <a:rPr lang="en-US" dirty="0" err="1"/>
            <a:t>PassingTD</a:t>
          </a:r>
          <a:r>
            <a:rPr lang="en-US" dirty="0"/>
            <a:t>, </a:t>
          </a:r>
          <a:r>
            <a:rPr lang="en-US" dirty="0" err="1"/>
            <a:t>PassingAtt</a:t>
          </a:r>
          <a:r>
            <a:rPr lang="en-US" dirty="0"/>
            <a:t>, </a:t>
          </a:r>
          <a:r>
            <a:rPr lang="en-US" dirty="0" err="1"/>
            <a:t>RushingYds</a:t>
          </a:r>
          <a:r>
            <a:rPr lang="en-US" dirty="0"/>
            <a:t>, </a:t>
          </a:r>
          <a:r>
            <a:rPr lang="en-US" dirty="0" err="1"/>
            <a:t>RushingTD</a:t>
          </a:r>
          <a:r>
            <a:rPr lang="en-US" dirty="0"/>
            <a:t>, </a:t>
          </a:r>
          <a:r>
            <a:rPr lang="en-US" dirty="0" err="1"/>
            <a:t>RushingAtt</a:t>
          </a:r>
          <a:r>
            <a:rPr lang="en-US" dirty="0"/>
            <a:t>, </a:t>
          </a:r>
          <a:r>
            <a:rPr lang="en-US" dirty="0" err="1"/>
            <a:t>ReceivingYds</a:t>
          </a:r>
          <a:r>
            <a:rPr lang="en-US" dirty="0"/>
            <a:t>, </a:t>
          </a:r>
          <a:r>
            <a:rPr lang="en-US" dirty="0" err="1"/>
            <a:t>ReceivingTD</a:t>
          </a:r>
          <a:r>
            <a:rPr lang="en-US" dirty="0"/>
            <a:t>.</a:t>
          </a:r>
        </a:p>
      </dgm:t>
    </dgm:pt>
    <dgm:pt modelId="{17BEE038-B094-4358-AAD0-B7427C1D41E5}" type="parTrans" cxnId="{E67E5A91-79C3-44AD-80FC-AA94E55E6741}">
      <dgm:prSet/>
      <dgm:spPr/>
      <dgm:t>
        <a:bodyPr/>
        <a:lstStyle/>
        <a:p>
          <a:endParaRPr lang="en-US"/>
        </a:p>
      </dgm:t>
    </dgm:pt>
    <dgm:pt modelId="{21721787-2CEC-4FD7-8087-AEB1F57443AB}" type="sibTrans" cxnId="{E67E5A91-79C3-44AD-80FC-AA94E55E6741}">
      <dgm:prSet/>
      <dgm:spPr/>
      <dgm:t>
        <a:bodyPr/>
        <a:lstStyle/>
        <a:p>
          <a:endParaRPr lang="en-US"/>
        </a:p>
      </dgm:t>
    </dgm:pt>
    <dgm:pt modelId="{B45C9EB0-9077-49FD-B7C6-F5CF927D6D9E}">
      <dgm:prSet/>
      <dgm:spPr/>
      <dgm:t>
        <a:bodyPr/>
        <a:lstStyle/>
        <a:p>
          <a:r>
            <a:rPr lang="en-US" dirty="0"/>
            <a:t>(x – </a:t>
          </a:r>
          <a:r>
            <a:rPr lang="en-US" dirty="0" err="1"/>
            <a:t>xmean</a:t>
          </a:r>
          <a:r>
            <a:rPr lang="en-US" dirty="0"/>
            <a:t>) / </a:t>
          </a:r>
          <a:r>
            <a:rPr lang="en-US" dirty="0" err="1"/>
            <a:t>xrange</a:t>
          </a:r>
          <a:endParaRPr lang="en-US" dirty="0"/>
        </a:p>
      </dgm:t>
    </dgm:pt>
    <dgm:pt modelId="{07826DA4-0DFC-409E-AFD1-30508836E5A7}" type="parTrans" cxnId="{892EB4EA-DED6-4C0A-AED9-D36CA62EBADA}">
      <dgm:prSet/>
      <dgm:spPr/>
      <dgm:t>
        <a:bodyPr/>
        <a:lstStyle/>
        <a:p>
          <a:endParaRPr lang="en-US"/>
        </a:p>
      </dgm:t>
    </dgm:pt>
    <dgm:pt modelId="{EDB5946E-F986-4574-B5FE-FD6C07F9C464}" type="sibTrans" cxnId="{892EB4EA-DED6-4C0A-AED9-D36CA62EBADA}">
      <dgm:prSet/>
      <dgm:spPr/>
      <dgm:t>
        <a:bodyPr/>
        <a:lstStyle/>
        <a:p>
          <a:endParaRPr lang="en-US"/>
        </a:p>
      </dgm:t>
    </dgm:pt>
    <dgm:pt modelId="{1A8A58DB-3095-47C1-AACC-7529FCE1E6D9}" type="pres">
      <dgm:prSet presAssocID="{E3AE3F1C-5BB2-4358-A3EF-3CE13D4A8A26}" presName="linear" presStyleCnt="0">
        <dgm:presLayoutVars>
          <dgm:dir/>
          <dgm:animLvl val="lvl"/>
          <dgm:resizeHandles val="exact"/>
        </dgm:presLayoutVars>
      </dgm:prSet>
      <dgm:spPr/>
    </dgm:pt>
    <dgm:pt modelId="{9855F59E-AAB8-4AD5-8C06-37404C3049CB}" type="pres">
      <dgm:prSet presAssocID="{A0EA6056-FA69-41A4-BFF7-C9DA7A0D26F0}" presName="parentLin" presStyleCnt="0"/>
      <dgm:spPr/>
    </dgm:pt>
    <dgm:pt modelId="{6CBB13D3-64DD-44A2-8A8B-4902B298BF93}" type="pres">
      <dgm:prSet presAssocID="{A0EA6056-FA69-41A4-BFF7-C9DA7A0D26F0}" presName="parentLeftMargin" presStyleLbl="node1" presStyleIdx="0" presStyleCnt="3"/>
      <dgm:spPr/>
    </dgm:pt>
    <dgm:pt modelId="{4C2E3BE5-2C64-4E66-AB33-79B337E97CDB}" type="pres">
      <dgm:prSet presAssocID="{A0EA6056-FA69-41A4-BFF7-C9DA7A0D26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38AFB7-4D66-4337-B311-1FBFAD481DBA}" type="pres">
      <dgm:prSet presAssocID="{A0EA6056-FA69-41A4-BFF7-C9DA7A0D26F0}" presName="negativeSpace" presStyleCnt="0"/>
      <dgm:spPr/>
    </dgm:pt>
    <dgm:pt modelId="{1329C879-6F76-40BE-BB9D-8FA0E4DDC1D7}" type="pres">
      <dgm:prSet presAssocID="{A0EA6056-FA69-41A4-BFF7-C9DA7A0D26F0}" presName="childText" presStyleLbl="conFgAcc1" presStyleIdx="0" presStyleCnt="3">
        <dgm:presLayoutVars>
          <dgm:bulletEnabled val="1"/>
        </dgm:presLayoutVars>
      </dgm:prSet>
      <dgm:spPr/>
    </dgm:pt>
    <dgm:pt modelId="{EF27A760-302A-4141-B654-9721C33E1D33}" type="pres">
      <dgm:prSet presAssocID="{63B0FF81-AFB4-4BAA-84CD-AE0974F4D4CC}" presName="spaceBetweenRectangles" presStyleCnt="0"/>
      <dgm:spPr/>
    </dgm:pt>
    <dgm:pt modelId="{7107F674-494E-4DF4-A2F9-2B64B9242D48}" type="pres">
      <dgm:prSet presAssocID="{E54AC1E7-DF48-4AA1-B348-575179BE95D9}" presName="parentLin" presStyleCnt="0"/>
      <dgm:spPr/>
    </dgm:pt>
    <dgm:pt modelId="{3F915FE8-917A-4114-9247-2826557E6AA6}" type="pres">
      <dgm:prSet presAssocID="{E54AC1E7-DF48-4AA1-B348-575179BE95D9}" presName="parentLeftMargin" presStyleLbl="node1" presStyleIdx="0" presStyleCnt="3"/>
      <dgm:spPr/>
    </dgm:pt>
    <dgm:pt modelId="{5F95B86C-91BE-43B4-B73B-D5FD42FF1945}" type="pres">
      <dgm:prSet presAssocID="{E54AC1E7-DF48-4AA1-B348-575179BE95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18E012-B9B8-4752-9A6A-0900D2713979}" type="pres">
      <dgm:prSet presAssocID="{E54AC1E7-DF48-4AA1-B348-575179BE95D9}" presName="negativeSpace" presStyleCnt="0"/>
      <dgm:spPr/>
    </dgm:pt>
    <dgm:pt modelId="{79EE53E7-F10C-4014-8179-8724631B6F83}" type="pres">
      <dgm:prSet presAssocID="{E54AC1E7-DF48-4AA1-B348-575179BE95D9}" presName="childText" presStyleLbl="conFgAcc1" presStyleIdx="1" presStyleCnt="3">
        <dgm:presLayoutVars>
          <dgm:bulletEnabled val="1"/>
        </dgm:presLayoutVars>
      </dgm:prSet>
      <dgm:spPr/>
    </dgm:pt>
    <dgm:pt modelId="{13146726-57BF-470A-8E63-C8743AA1F1B7}" type="pres">
      <dgm:prSet presAssocID="{43A7CD4E-21B5-48B5-AC98-B445CC559CFB}" presName="spaceBetweenRectangles" presStyleCnt="0"/>
      <dgm:spPr/>
    </dgm:pt>
    <dgm:pt modelId="{D6F480B4-F416-440C-B465-FA1F2C740A86}" type="pres">
      <dgm:prSet presAssocID="{8DDA0CF8-5CC4-460D-9966-E79318F55B83}" presName="parentLin" presStyleCnt="0"/>
      <dgm:spPr/>
    </dgm:pt>
    <dgm:pt modelId="{A26F4A0E-1B3B-4DCC-AED3-812AB77EB8B2}" type="pres">
      <dgm:prSet presAssocID="{8DDA0CF8-5CC4-460D-9966-E79318F55B83}" presName="parentLeftMargin" presStyleLbl="node1" presStyleIdx="1" presStyleCnt="3"/>
      <dgm:spPr/>
    </dgm:pt>
    <dgm:pt modelId="{61A75482-B432-437D-8D99-9A93973A24C7}" type="pres">
      <dgm:prSet presAssocID="{8DDA0CF8-5CC4-460D-9966-E79318F55B8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BA6730D-A086-414D-8301-05C954E7817C}" type="pres">
      <dgm:prSet presAssocID="{8DDA0CF8-5CC4-460D-9966-E79318F55B83}" presName="negativeSpace" presStyleCnt="0"/>
      <dgm:spPr/>
    </dgm:pt>
    <dgm:pt modelId="{F61A9582-ECEC-415B-B730-7EF61D762BC3}" type="pres">
      <dgm:prSet presAssocID="{8DDA0CF8-5CC4-460D-9966-E79318F55B8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8987F25-B994-4E92-807E-99D3A4E28162}" srcId="{8DDA0CF8-5CC4-460D-9966-E79318F55B83}" destId="{2A762DA7-8A5E-45DB-9207-C7C965BC8D2B}" srcOrd="0" destOrd="0" parTransId="{1FFAD66A-C919-4E97-8C83-76B30F70FAFC}" sibTransId="{C103A1DC-2E05-432F-8792-DD432F2ADBFA}"/>
    <dgm:cxn modelId="{B66C8430-248B-4327-BE71-80EBDF543BA9}" srcId="{E54AC1E7-DF48-4AA1-B348-575179BE95D9}" destId="{AF166238-413E-4A99-A165-86A96C3058EF}" srcOrd="0" destOrd="0" parTransId="{9537C987-4158-4BE6-9EC7-14090E04A6E8}" sibTransId="{73D08945-4582-4E19-86C7-93486DB94852}"/>
    <dgm:cxn modelId="{48515935-CC7B-424B-B8E2-E07D8D4917C3}" type="presOf" srcId="{E3AE3F1C-5BB2-4358-A3EF-3CE13D4A8A26}" destId="{1A8A58DB-3095-47C1-AACC-7529FCE1E6D9}" srcOrd="0" destOrd="0" presId="urn:microsoft.com/office/officeart/2005/8/layout/list1"/>
    <dgm:cxn modelId="{2D7E725F-2952-4AAE-97C6-0EA4E8EE7E0D}" srcId="{A0EA6056-FA69-41A4-BFF7-C9DA7A0D26F0}" destId="{D750A7DA-3141-477B-95C5-55763F0B0B3B}" srcOrd="0" destOrd="0" parTransId="{DF2FB010-87C5-4503-8B39-F2E8FFFA5F88}" sibTransId="{29235992-0202-4B9C-B9DA-798EC2B70D1F}"/>
    <dgm:cxn modelId="{3BE4D261-51DE-4CB3-BE5B-09BE17ED36F3}" type="presOf" srcId="{6EB7439D-2930-42AD-A026-413C0AF23973}" destId="{1329C879-6F76-40BE-BB9D-8FA0E4DDC1D7}" srcOrd="0" destOrd="1" presId="urn:microsoft.com/office/officeart/2005/8/layout/list1"/>
    <dgm:cxn modelId="{C285F842-502A-41B8-8705-CA61826CE9A1}" type="presOf" srcId="{D750A7DA-3141-477B-95C5-55763F0B0B3B}" destId="{1329C879-6F76-40BE-BB9D-8FA0E4DDC1D7}" srcOrd="0" destOrd="0" presId="urn:microsoft.com/office/officeart/2005/8/layout/list1"/>
    <dgm:cxn modelId="{BC4E6463-1BBB-4459-945B-757BFC1F0F25}" type="presOf" srcId="{AF166238-413E-4A99-A165-86A96C3058EF}" destId="{79EE53E7-F10C-4014-8179-8724631B6F83}" srcOrd="0" destOrd="0" presId="urn:microsoft.com/office/officeart/2005/8/layout/list1"/>
    <dgm:cxn modelId="{FD287268-4839-4753-BFB1-DD3C4071811B}" type="presOf" srcId="{8DDA0CF8-5CC4-460D-9966-E79318F55B83}" destId="{61A75482-B432-437D-8D99-9A93973A24C7}" srcOrd="1" destOrd="0" presId="urn:microsoft.com/office/officeart/2005/8/layout/list1"/>
    <dgm:cxn modelId="{8892544D-A855-481B-9CCC-CC9A0D514C92}" type="presOf" srcId="{B45C9EB0-9077-49FD-B7C6-F5CF927D6D9E}" destId="{F61A9582-ECEC-415B-B730-7EF61D762BC3}" srcOrd="0" destOrd="1" presId="urn:microsoft.com/office/officeart/2005/8/layout/list1"/>
    <dgm:cxn modelId="{366C6D71-98F3-4E13-B8B7-9B92B6E3312B}" type="presOf" srcId="{1D636621-F1BE-498B-9431-3EB3ED5EBE94}" destId="{1329C879-6F76-40BE-BB9D-8FA0E4DDC1D7}" srcOrd="0" destOrd="2" presId="urn:microsoft.com/office/officeart/2005/8/layout/list1"/>
    <dgm:cxn modelId="{F1A42373-7409-479C-82FA-255D3A5B6E5A}" srcId="{E3AE3F1C-5BB2-4358-A3EF-3CE13D4A8A26}" destId="{8DDA0CF8-5CC4-460D-9966-E79318F55B83}" srcOrd="2" destOrd="0" parTransId="{005EF0AC-66A6-4DE5-88A3-1128E0FFBF3A}" sibTransId="{82AC6E3B-F359-44FD-82F5-A16B69E0FA22}"/>
    <dgm:cxn modelId="{A05FA256-3A9B-4EFC-B982-A25C72712090}" srcId="{A0EA6056-FA69-41A4-BFF7-C9DA7A0D26F0}" destId="{1D636621-F1BE-498B-9431-3EB3ED5EBE94}" srcOrd="1" destOrd="0" parTransId="{702D9873-8BC3-43F7-9D04-A5E275C04086}" sibTransId="{53A00328-270B-4A80-A23E-6E26E2C74A4A}"/>
    <dgm:cxn modelId="{C067DE86-88F9-467B-998D-E4F063E26905}" type="presOf" srcId="{5983875E-E96C-4A70-98DF-3974B7C90111}" destId="{79EE53E7-F10C-4014-8179-8724631B6F83}" srcOrd="0" destOrd="2" presId="urn:microsoft.com/office/officeart/2005/8/layout/list1"/>
    <dgm:cxn modelId="{56A8048C-14D4-4757-A10C-9DEC20FFB8C6}" srcId="{E3AE3F1C-5BB2-4358-A3EF-3CE13D4A8A26}" destId="{A0EA6056-FA69-41A4-BFF7-C9DA7A0D26F0}" srcOrd="0" destOrd="0" parTransId="{58677181-FB08-4EBF-B13D-A4F7872A6D13}" sibTransId="{63B0FF81-AFB4-4BAA-84CD-AE0974F4D4CC}"/>
    <dgm:cxn modelId="{DCA43C90-83DD-43F4-846D-BCD0B0CB7B61}" type="presOf" srcId="{E54AC1E7-DF48-4AA1-B348-575179BE95D9}" destId="{5F95B86C-91BE-43B4-B73B-D5FD42FF1945}" srcOrd="1" destOrd="0" presId="urn:microsoft.com/office/officeart/2005/8/layout/list1"/>
    <dgm:cxn modelId="{E67E5A91-79C3-44AD-80FC-AA94E55E6741}" srcId="{D750A7DA-3141-477B-95C5-55763F0B0B3B}" destId="{6EB7439D-2930-42AD-A026-413C0AF23973}" srcOrd="0" destOrd="0" parTransId="{17BEE038-B094-4358-AAD0-B7427C1D41E5}" sibTransId="{21721787-2CEC-4FD7-8087-AEB1F57443AB}"/>
    <dgm:cxn modelId="{3EC77C9B-8E29-49E5-BD83-13C7C971D2B2}" type="presOf" srcId="{A0EA6056-FA69-41A4-BFF7-C9DA7A0D26F0}" destId="{6CBB13D3-64DD-44A2-8A8B-4902B298BF93}" srcOrd="0" destOrd="0" presId="urn:microsoft.com/office/officeart/2005/8/layout/list1"/>
    <dgm:cxn modelId="{AA2504B0-3803-47E7-9B1E-D7E9A5DF5B58}" srcId="{E54AC1E7-DF48-4AA1-B348-575179BE95D9}" destId="{5983875E-E96C-4A70-98DF-3974B7C90111}" srcOrd="2" destOrd="0" parTransId="{5310D055-232A-4920-85B4-EF74C7B19965}" sibTransId="{405255C4-EB52-4F7B-9A1B-09A5A69DB84F}"/>
    <dgm:cxn modelId="{713CE7C9-B2BF-4DBD-9818-4EE1474D0B67}" type="presOf" srcId="{24044644-C5DE-41FF-BA37-501528AEA2D5}" destId="{79EE53E7-F10C-4014-8179-8724631B6F83}" srcOrd="0" destOrd="1" presId="urn:microsoft.com/office/officeart/2005/8/layout/list1"/>
    <dgm:cxn modelId="{B0AA3DDE-7DCD-4C1A-BD4D-4225A2F67DB9}" srcId="{E54AC1E7-DF48-4AA1-B348-575179BE95D9}" destId="{24044644-C5DE-41FF-BA37-501528AEA2D5}" srcOrd="1" destOrd="0" parTransId="{AC5F1E78-7993-4504-8B72-2BEFEFCEF283}" sibTransId="{6D4A8187-6005-4CFA-B61E-558D9F2DEF75}"/>
    <dgm:cxn modelId="{8A4828E0-3920-4A7C-9E4D-A684D237C1CB}" type="presOf" srcId="{2A762DA7-8A5E-45DB-9207-C7C965BC8D2B}" destId="{F61A9582-ECEC-415B-B730-7EF61D762BC3}" srcOrd="0" destOrd="0" presId="urn:microsoft.com/office/officeart/2005/8/layout/list1"/>
    <dgm:cxn modelId="{B66FEAE1-CD62-445E-A0DA-31EAF29AAE8B}" type="presOf" srcId="{A0EA6056-FA69-41A4-BFF7-C9DA7A0D26F0}" destId="{4C2E3BE5-2C64-4E66-AB33-79B337E97CDB}" srcOrd="1" destOrd="0" presId="urn:microsoft.com/office/officeart/2005/8/layout/list1"/>
    <dgm:cxn modelId="{E05DA1E3-F5CE-4154-B76A-CB219CD83612}" type="presOf" srcId="{8DDA0CF8-5CC4-460D-9966-E79318F55B83}" destId="{A26F4A0E-1B3B-4DCC-AED3-812AB77EB8B2}" srcOrd="0" destOrd="0" presId="urn:microsoft.com/office/officeart/2005/8/layout/list1"/>
    <dgm:cxn modelId="{892EB4EA-DED6-4C0A-AED9-D36CA62EBADA}" srcId="{8DDA0CF8-5CC4-460D-9966-E79318F55B83}" destId="{B45C9EB0-9077-49FD-B7C6-F5CF927D6D9E}" srcOrd="1" destOrd="0" parTransId="{07826DA4-0DFC-409E-AFD1-30508836E5A7}" sibTransId="{EDB5946E-F986-4574-B5FE-FD6C07F9C464}"/>
    <dgm:cxn modelId="{1185B8ED-783C-4644-AC05-BDF721370E39}" type="presOf" srcId="{E54AC1E7-DF48-4AA1-B348-575179BE95D9}" destId="{3F915FE8-917A-4114-9247-2826557E6AA6}" srcOrd="0" destOrd="0" presId="urn:microsoft.com/office/officeart/2005/8/layout/list1"/>
    <dgm:cxn modelId="{B2197DF5-1341-40D4-9C99-6F6056C7DD8A}" srcId="{E3AE3F1C-5BB2-4358-A3EF-3CE13D4A8A26}" destId="{E54AC1E7-DF48-4AA1-B348-575179BE95D9}" srcOrd="1" destOrd="0" parTransId="{CD3C4565-9547-49A0-BA80-B9A305216A9B}" sibTransId="{43A7CD4E-21B5-48B5-AC98-B445CC559CFB}"/>
    <dgm:cxn modelId="{CE247C80-D745-44FC-BEF2-C7CAF9A87477}" type="presParOf" srcId="{1A8A58DB-3095-47C1-AACC-7529FCE1E6D9}" destId="{9855F59E-AAB8-4AD5-8C06-37404C3049CB}" srcOrd="0" destOrd="0" presId="urn:microsoft.com/office/officeart/2005/8/layout/list1"/>
    <dgm:cxn modelId="{B930231C-EA6C-4E00-85C5-9825599801DA}" type="presParOf" srcId="{9855F59E-AAB8-4AD5-8C06-37404C3049CB}" destId="{6CBB13D3-64DD-44A2-8A8B-4902B298BF93}" srcOrd="0" destOrd="0" presId="urn:microsoft.com/office/officeart/2005/8/layout/list1"/>
    <dgm:cxn modelId="{B01D34C6-E0E0-44F4-A07C-715873DDB2B7}" type="presParOf" srcId="{9855F59E-AAB8-4AD5-8C06-37404C3049CB}" destId="{4C2E3BE5-2C64-4E66-AB33-79B337E97CDB}" srcOrd="1" destOrd="0" presId="urn:microsoft.com/office/officeart/2005/8/layout/list1"/>
    <dgm:cxn modelId="{ACD28B0B-1C76-47AD-8B51-7F30743DA4E5}" type="presParOf" srcId="{1A8A58DB-3095-47C1-AACC-7529FCE1E6D9}" destId="{9438AFB7-4D66-4337-B311-1FBFAD481DBA}" srcOrd="1" destOrd="0" presId="urn:microsoft.com/office/officeart/2005/8/layout/list1"/>
    <dgm:cxn modelId="{58DD4E00-2B2D-4E57-9AB1-C9AB4D8421A6}" type="presParOf" srcId="{1A8A58DB-3095-47C1-AACC-7529FCE1E6D9}" destId="{1329C879-6F76-40BE-BB9D-8FA0E4DDC1D7}" srcOrd="2" destOrd="0" presId="urn:microsoft.com/office/officeart/2005/8/layout/list1"/>
    <dgm:cxn modelId="{7D798768-3834-48E5-B6B2-176CBC525EF1}" type="presParOf" srcId="{1A8A58DB-3095-47C1-AACC-7529FCE1E6D9}" destId="{EF27A760-302A-4141-B654-9721C33E1D33}" srcOrd="3" destOrd="0" presId="urn:microsoft.com/office/officeart/2005/8/layout/list1"/>
    <dgm:cxn modelId="{036C67DE-9960-422B-8092-E88532D0635E}" type="presParOf" srcId="{1A8A58DB-3095-47C1-AACC-7529FCE1E6D9}" destId="{7107F674-494E-4DF4-A2F9-2B64B9242D48}" srcOrd="4" destOrd="0" presId="urn:microsoft.com/office/officeart/2005/8/layout/list1"/>
    <dgm:cxn modelId="{E741F2F9-45A4-4E27-9C95-B3D40298D217}" type="presParOf" srcId="{7107F674-494E-4DF4-A2F9-2B64B9242D48}" destId="{3F915FE8-917A-4114-9247-2826557E6AA6}" srcOrd="0" destOrd="0" presId="urn:microsoft.com/office/officeart/2005/8/layout/list1"/>
    <dgm:cxn modelId="{E6F620E8-3E02-46D8-A1C4-5818D763F733}" type="presParOf" srcId="{7107F674-494E-4DF4-A2F9-2B64B9242D48}" destId="{5F95B86C-91BE-43B4-B73B-D5FD42FF1945}" srcOrd="1" destOrd="0" presId="urn:microsoft.com/office/officeart/2005/8/layout/list1"/>
    <dgm:cxn modelId="{208111A8-FF3E-436E-B437-845AA3B4BC68}" type="presParOf" srcId="{1A8A58DB-3095-47C1-AACC-7529FCE1E6D9}" destId="{1818E012-B9B8-4752-9A6A-0900D2713979}" srcOrd="5" destOrd="0" presId="urn:microsoft.com/office/officeart/2005/8/layout/list1"/>
    <dgm:cxn modelId="{E234A5CE-E307-4B79-AB3E-8120936AD0F7}" type="presParOf" srcId="{1A8A58DB-3095-47C1-AACC-7529FCE1E6D9}" destId="{79EE53E7-F10C-4014-8179-8724631B6F83}" srcOrd="6" destOrd="0" presId="urn:microsoft.com/office/officeart/2005/8/layout/list1"/>
    <dgm:cxn modelId="{1DFE18F4-D271-43C0-B10E-433E3D989EAC}" type="presParOf" srcId="{1A8A58DB-3095-47C1-AACC-7529FCE1E6D9}" destId="{13146726-57BF-470A-8E63-C8743AA1F1B7}" srcOrd="7" destOrd="0" presId="urn:microsoft.com/office/officeart/2005/8/layout/list1"/>
    <dgm:cxn modelId="{6B186572-36E2-43F9-BFA9-B52647B1E57C}" type="presParOf" srcId="{1A8A58DB-3095-47C1-AACC-7529FCE1E6D9}" destId="{D6F480B4-F416-440C-B465-FA1F2C740A86}" srcOrd="8" destOrd="0" presId="urn:microsoft.com/office/officeart/2005/8/layout/list1"/>
    <dgm:cxn modelId="{71430967-B1F1-49DA-8F13-07593C20C823}" type="presParOf" srcId="{D6F480B4-F416-440C-B465-FA1F2C740A86}" destId="{A26F4A0E-1B3B-4DCC-AED3-812AB77EB8B2}" srcOrd="0" destOrd="0" presId="urn:microsoft.com/office/officeart/2005/8/layout/list1"/>
    <dgm:cxn modelId="{6037F5B5-527A-4ABC-AC8E-5D07802DC569}" type="presParOf" srcId="{D6F480B4-F416-440C-B465-FA1F2C740A86}" destId="{61A75482-B432-437D-8D99-9A93973A24C7}" srcOrd="1" destOrd="0" presId="urn:microsoft.com/office/officeart/2005/8/layout/list1"/>
    <dgm:cxn modelId="{698DECCA-D62C-473C-A3DA-026D740D8B04}" type="presParOf" srcId="{1A8A58DB-3095-47C1-AACC-7529FCE1E6D9}" destId="{DBA6730D-A086-414D-8301-05C954E7817C}" srcOrd="9" destOrd="0" presId="urn:microsoft.com/office/officeart/2005/8/layout/list1"/>
    <dgm:cxn modelId="{B5540A53-9335-4497-BD68-DD6F8B22F0B1}" type="presParOf" srcId="{1A8A58DB-3095-47C1-AACC-7529FCE1E6D9}" destId="{F61A9582-ECEC-415B-B730-7EF61D762B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DCF167-E1EA-44A2-B6AB-461B7BC8DE8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40FF794-4B8D-446D-8B8B-FC63696567CC}">
      <dgm:prSet/>
      <dgm:spPr/>
      <dgm:t>
        <a:bodyPr/>
        <a:lstStyle/>
        <a:p>
          <a:pPr>
            <a:defRPr b="1"/>
          </a:pPr>
          <a:r>
            <a:rPr lang="en-US" dirty="0"/>
            <a:t>Dataset Splitting</a:t>
          </a:r>
        </a:p>
      </dgm:t>
    </dgm:pt>
    <dgm:pt modelId="{145EA345-C8B5-42FE-8C72-8EA2F3735061}" type="parTrans" cxnId="{877CF1BD-5ED1-415F-9CB7-BD49C3545FA1}">
      <dgm:prSet/>
      <dgm:spPr/>
      <dgm:t>
        <a:bodyPr/>
        <a:lstStyle/>
        <a:p>
          <a:endParaRPr lang="en-US"/>
        </a:p>
      </dgm:t>
    </dgm:pt>
    <dgm:pt modelId="{2C88BAE9-BFFE-48A8-858A-09839035B377}" type="sibTrans" cxnId="{877CF1BD-5ED1-415F-9CB7-BD49C3545FA1}">
      <dgm:prSet/>
      <dgm:spPr/>
      <dgm:t>
        <a:bodyPr/>
        <a:lstStyle/>
        <a:p>
          <a:endParaRPr lang="en-US"/>
        </a:p>
      </dgm:t>
    </dgm:pt>
    <dgm:pt modelId="{782ABE90-1ADA-48B5-BB8C-013233808E3E}">
      <dgm:prSet/>
      <dgm:spPr/>
      <dgm:t>
        <a:bodyPr/>
        <a:lstStyle/>
        <a:p>
          <a:r>
            <a:rPr lang="en-US" dirty="0"/>
            <a:t>80% Training </a:t>
          </a:r>
        </a:p>
      </dgm:t>
    </dgm:pt>
    <dgm:pt modelId="{49CCDF1A-5C43-40D0-A0C6-05B0642C2C93}" type="parTrans" cxnId="{B1B725D0-F6AE-469A-928C-1AADBB583327}">
      <dgm:prSet/>
      <dgm:spPr/>
      <dgm:t>
        <a:bodyPr/>
        <a:lstStyle/>
        <a:p>
          <a:endParaRPr lang="en-US"/>
        </a:p>
      </dgm:t>
    </dgm:pt>
    <dgm:pt modelId="{F8CBB4C1-73E5-4172-B1BE-9E8ABA67AB49}" type="sibTrans" cxnId="{B1B725D0-F6AE-469A-928C-1AADBB583327}">
      <dgm:prSet/>
      <dgm:spPr/>
      <dgm:t>
        <a:bodyPr/>
        <a:lstStyle/>
        <a:p>
          <a:endParaRPr lang="en-US"/>
        </a:p>
      </dgm:t>
    </dgm:pt>
    <dgm:pt modelId="{4BB536D6-175E-4350-A51D-18CCE89D5246}">
      <dgm:prSet/>
      <dgm:spPr/>
      <dgm:t>
        <a:bodyPr/>
        <a:lstStyle/>
        <a:p>
          <a:r>
            <a:rPr lang="en-US" dirty="0"/>
            <a:t>10% Validation</a:t>
          </a:r>
        </a:p>
      </dgm:t>
    </dgm:pt>
    <dgm:pt modelId="{CC57B4BB-A60D-41CD-855D-0D98C42F522E}" type="parTrans" cxnId="{0A1863E8-D355-4EF1-8356-BB5E57728F4C}">
      <dgm:prSet/>
      <dgm:spPr/>
      <dgm:t>
        <a:bodyPr/>
        <a:lstStyle/>
        <a:p>
          <a:endParaRPr lang="en-US"/>
        </a:p>
      </dgm:t>
    </dgm:pt>
    <dgm:pt modelId="{BB791047-16B9-4F17-95F3-84C122A97956}" type="sibTrans" cxnId="{0A1863E8-D355-4EF1-8356-BB5E57728F4C}">
      <dgm:prSet/>
      <dgm:spPr/>
      <dgm:t>
        <a:bodyPr/>
        <a:lstStyle/>
        <a:p>
          <a:endParaRPr lang="en-US"/>
        </a:p>
      </dgm:t>
    </dgm:pt>
    <dgm:pt modelId="{3C3A5A86-C0B9-4F22-AE45-E3497534B8A4}">
      <dgm:prSet/>
      <dgm:spPr/>
      <dgm:t>
        <a:bodyPr/>
        <a:lstStyle/>
        <a:p>
          <a:r>
            <a:rPr lang="en-US" dirty="0"/>
            <a:t>10% Testing</a:t>
          </a:r>
        </a:p>
      </dgm:t>
    </dgm:pt>
    <dgm:pt modelId="{3CC6330F-4976-46AE-BAF5-A68319E7DED5}" type="parTrans" cxnId="{A80D8828-4B27-4BC8-BB08-B2BBBC0A44C4}">
      <dgm:prSet/>
      <dgm:spPr/>
      <dgm:t>
        <a:bodyPr/>
        <a:lstStyle/>
        <a:p>
          <a:endParaRPr lang="en-US"/>
        </a:p>
      </dgm:t>
    </dgm:pt>
    <dgm:pt modelId="{B8731445-5B9B-41E5-BC76-D31B0531D8D4}" type="sibTrans" cxnId="{A80D8828-4B27-4BC8-BB08-B2BBBC0A44C4}">
      <dgm:prSet/>
      <dgm:spPr/>
      <dgm:t>
        <a:bodyPr/>
        <a:lstStyle/>
        <a:p>
          <a:endParaRPr lang="en-US"/>
        </a:p>
      </dgm:t>
    </dgm:pt>
    <dgm:pt modelId="{B7A9D4EA-D581-4FAD-9451-181D2EDE29AB}">
      <dgm:prSet/>
      <dgm:spPr/>
      <dgm:t>
        <a:bodyPr/>
        <a:lstStyle/>
        <a:p>
          <a:pPr>
            <a:defRPr b="1"/>
          </a:pPr>
          <a:r>
            <a:rPr lang="en-US"/>
            <a:t>Evaluation</a:t>
          </a:r>
        </a:p>
      </dgm:t>
    </dgm:pt>
    <dgm:pt modelId="{331FF768-CB6A-42FE-871F-B062A372D6F8}" type="parTrans" cxnId="{E24F7F8F-2042-4198-BAFA-87FDA2E3723C}">
      <dgm:prSet/>
      <dgm:spPr/>
      <dgm:t>
        <a:bodyPr/>
        <a:lstStyle/>
        <a:p>
          <a:endParaRPr lang="en-US"/>
        </a:p>
      </dgm:t>
    </dgm:pt>
    <dgm:pt modelId="{E719923D-90B4-440C-BCFD-2D24917F76BF}" type="sibTrans" cxnId="{E24F7F8F-2042-4198-BAFA-87FDA2E3723C}">
      <dgm:prSet/>
      <dgm:spPr/>
      <dgm:t>
        <a:bodyPr/>
        <a:lstStyle/>
        <a:p>
          <a:endParaRPr lang="en-US"/>
        </a:p>
      </dgm:t>
    </dgm:pt>
    <dgm:pt modelId="{90704B7B-4CD2-4F2F-90E4-BC69F2B0BA8A}" type="pres">
      <dgm:prSet presAssocID="{A1DCF167-E1EA-44A2-B6AB-461B7BC8DE8B}" presName="root" presStyleCnt="0">
        <dgm:presLayoutVars>
          <dgm:dir/>
          <dgm:resizeHandles val="exact"/>
        </dgm:presLayoutVars>
      </dgm:prSet>
      <dgm:spPr/>
    </dgm:pt>
    <dgm:pt modelId="{36B55BEE-315F-42B4-9D1E-0452820485D6}" type="pres">
      <dgm:prSet presAssocID="{E40FF794-4B8D-446D-8B8B-FC63696567CC}" presName="compNode" presStyleCnt="0"/>
      <dgm:spPr/>
    </dgm:pt>
    <dgm:pt modelId="{57AA2FCC-0DBE-4CF3-8962-64FC8631E65D}" type="pres">
      <dgm:prSet presAssocID="{E40FF794-4B8D-446D-8B8B-FC63696567CC}" presName="iconRect" presStyleLbl="node1" presStyleIdx="0" presStyleCnt="2" custAng="10800000" custLinFactNeighborX="-1833" custLinFactNeighborY="-122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 with solid fill"/>
        </a:ext>
      </dgm:extLst>
    </dgm:pt>
    <dgm:pt modelId="{81369D81-89F0-4C44-8C56-51E79BA84CFA}" type="pres">
      <dgm:prSet presAssocID="{E40FF794-4B8D-446D-8B8B-FC63696567CC}" presName="iconSpace" presStyleCnt="0"/>
      <dgm:spPr/>
    </dgm:pt>
    <dgm:pt modelId="{1541EA40-E8AC-4D69-B2D0-96CD8D56B348}" type="pres">
      <dgm:prSet presAssocID="{E40FF794-4B8D-446D-8B8B-FC63696567CC}" presName="parTx" presStyleLbl="revTx" presStyleIdx="0" presStyleCnt="4">
        <dgm:presLayoutVars>
          <dgm:chMax val="0"/>
          <dgm:chPref val="0"/>
        </dgm:presLayoutVars>
      </dgm:prSet>
      <dgm:spPr/>
    </dgm:pt>
    <dgm:pt modelId="{3175E36C-657A-4B82-BFC3-0EB9A51C8842}" type="pres">
      <dgm:prSet presAssocID="{E40FF794-4B8D-446D-8B8B-FC63696567CC}" presName="txSpace" presStyleCnt="0"/>
      <dgm:spPr/>
    </dgm:pt>
    <dgm:pt modelId="{EACF27E7-6EE0-407D-A1B9-3087936CFD95}" type="pres">
      <dgm:prSet presAssocID="{E40FF794-4B8D-446D-8B8B-FC63696567CC}" presName="desTx" presStyleLbl="revTx" presStyleIdx="1" presStyleCnt="4">
        <dgm:presLayoutVars/>
      </dgm:prSet>
      <dgm:spPr/>
    </dgm:pt>
    <dgm:pt modelId="{130B6F63-78C2-453B-9BCA-79C8AFE5F1E8}" type="pres">
      <dgm:prSet presAssocID="{2C88BAE9-BFFE-48A8-858A-09839035B377}" presName="sibTrans" presStyleCnt="0"/>
      <dgm:spPr/>
    </dgm:pt>
    <dgm:pt modelId="{11C28CE2-10A9-4F49-8C8C-F667737D6717}" type="pres">
      <dgm:prSet presAssocID="{B7A9D4EA-D581-4FAD-9451-181D2EDE29AB}" presName="compNode" presStyleCnt="0"/>
      <dgm:spPr/>
    </dgm:pt>
    <dgm:pt modelId="{89966B76-389C-4A6A-B704-F3EE21332AEA}" type="pres">
      <dgm:prSet presAssocID="{B7A9D4EA-D581-4FAD-9451-181D2EDE29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 with solid fill"/>
        </a:ext>
      </dgm:extLst>
    </dgm:pt>
    <dgm:pt modelId="{42C636F9-53EE-4EB2-B2F7-4B975FD28361}" type="pres">
      <dgm:prSet presAssocID="{B7A9D4EA-D581-4FAD-9451-181D2EDE29AB}" presName="iconSpace" presStyleCnt="0"/>
      <dgm:spPr/>
    </dgm:pt>
    <dgm:pt modelId="{1FAEF35D-18ED-4B02-9219-3909DF81FC5F}" type="pres">
      <dgm:prSet presAssocID="{B7A9D4EA-D581-4FAD-9451-181D2EDE29AB}" presName="parTx" presStyleLbl="revTx" presStyleIdx="2" presStyleCnt="4">
        <dgm:presLayoutVars>
          <dgm:chMax val="0"/>
          <dgm:chPref val="0"/>
        </dgm:presLayoutVars>
      </dgm:prSet>
      <dgm:spPr/>
    </dgm:pt>
    <dgm:pt modelId="{DFD5DD72-0A0A-4B3D-9082-53A3A97D061B}" type="pres">
      <dgm:prSet presAssocID="{B7A9D4EA-D581-4FAD-9451-181D2EDE29AB}" presName="txSpace" presStyleCnt="0"/>
      <dgm:spPr/>
    </dgm:pt>
    <dgm:pt modelId="{C6894A0F-EF9F-4A28-B920-4DF57C5C8C08}" type="pres">
      <dgm:prSet presAssocID="{B7A9D4EA-D581-4FAD-9451-181D2EDE29AB}" presName="desTx" presStyleLbl="revTx" presStyleIdx="3" presStyleCnt="4">
        <dgm:presLayoutVars/>
      </dgm:prSet>
      <dgm:spPr/>
    </dgm:pt>
  </dgm:ptLst>
  <dgm:cxnLst>
    <dgm:cxn modelId="{C7F9E707-7A6F-479B-9198-96627ADF8964}" type="presOf" srcId="{A1DCF167-E1EA-44A2-B6AB-461B7BC8DE8B}" destId="{90704B7B-4CD2-4F2F-90E4-BC69F2B0BA8A}" srcOrd="0" destOrd="0" presId="urn:microsoft.com/office/officeart/2018/5/layout/CenteredIconLabelDescriptionList"/>
    <dgm:cxn modelId="{AEC78C09-3D0C-4152-8EB5-86096DB933F3}" type="presOf" srcId="{3C3A5A86-C0B9-4F22-AE45-E3497534B8A4}" destId="{EACF27E7-6EE0-407D-A1B9-3087936CFD95}" srcOrd="0" destOrd="2" presId="urn:microsoft.com/office/officeart/2018/5/layout/CenteredIconLabelDescriptionList"/>
    <dgm:cxn modelId="{BA6EEC19-443F-4AF2-A672-1C13F11409E2}" type="presOf" srcId="{782ABE90-1ADA-48B5-BB8C-013233808E3E}" destId="{EACF27E7-6EE0-407D-A1B9-3087936CFD95}" srcOrd="0" destOrd="0" presId="urn:microsoft.com/office/officeart/2018/5/layout/CenteredIconLabelDescriptionList"/>
    <dgm:cxn modelId="{A80D8828-4B27-4BC8-BB08-B2BBBC0A44C4}" srcId="{E40FF794-4B8D-446D-8B8B-FC63696567CC}" destId="{3C3A5A86-C0B9-4F22-AE45-E3497534B8A4}" srcOrd="2" destOrd="0" parTransId="{3CC6330F-4976-46AE-BAF5-A68319E7DED5}" sibTransId="{B8731445-5B9B-41E5-BC76-D31B0531D8D4}"/>
    <dgm:cxn modelId="{CDC3F53C-0AAE-493F-BB2D-1F10CED2F506}" type="presOf" srcId="{B7A9D4EA-D581-4FAD-9451-181D2EDE29AB}" destId="{1FAEF35D-18ED-4B02-9219-3909DF81FC5F}" srcOrd="0" destOrd="0" presId="urn:microsoft.com/office/officeart/2018/5/layout/CenteredIconLabelDescriptionList"/>
    <dgm:cxn modelId="{CA6FAB5F-FF65-43F0-A2EF-3594E1C4E8FB}" type="presOf" srcId="{4BB536D6-175E-4350-A51D-18CCE89D5246}" destId="{EACF27E7-6EE0-407D-A1B9-3087936CFD95}" srcOrd="0" destOrd="1" presId="urn:microsoft.com/office/officeart/2018/5/layout/CenteredIconLabelDescriptionList"/>
    <dgm:cxn modelId="{2FA65154-9336-4C1F-8794-F53EEBD935B8}" type="presOf" srcId="{E40FF794-4B8D-446D-8B8B-FC63696567CC}" destId="{1541EA40-E8AC-4D69-B2D0-96CD8D56B348}" srcOrd="0" destOrd="0" presId="urn:microsoft.com/office/officeart/2018/5/layout/CenteredIconLabelDescriptionList"/>
    <dgm:cxn modelId="{E24F7F8F-2042-4198-BAFA-87FDA2E3723C}" srcId="{A1DCF167-E1EA-44A2-B6AB-461B7BC8DE8B}" destId="{B7A9D4EA-D581-4FAD-9451-181D2EDE29AB}" srcOrd="1" destOrd="0" parTransId="{331FF768-CB6A-42FE-871F-B062A372D6F8}" sibTransId="{E719923D-90B4-440C-BCFD-2D24917F76BF}"/>
    <dgm:cxn modelId="{877CF1BD-5ED1-415F-9CB7-BD49C3545FA1}" srcId="{A1DCF167-E1EA-44A2-B6AB-461B7BC8DE8B}" destId="{E40FF794-4B8D-446D-8B8B-FC63696567CC}" srcOrd="0" destOrd="0" parTransId="{145EA345-C8B5-42FE-8C72-8EA2F3735061}" sibTransId="{2C88BAE9-BFFE-48A8-858A-09839035B377}"/>
    <dgm:cxn modelId="{B1B725D0-F6AE-469A-928C-1AADBB583327}" srcId="{E40FF794-4B8D-446D-8B8B-FC63696567CC}" destId="{782ABE90-1ADA-48B5-BB8C-013233808E3E}" srcOrd="0" destOrd="0" parTransId="{49CCDF1A-5C43-40D0-A0C6-05B0642C2C93}" sibTransId="{F8CBB4C1-73E5-4172-B1BE-9E8ABA67AB49}"/>
    <dgm:cxn modelId="{0A1863E8-D355-4EF1-8356-BB5E57728F4C}" srcId="{E40FF794-4B8D-446D-8B8B-FC63696567CC}" destId="{4BB536D6-175E-4350-A51D-18CCE89D5246}" srcOrd="1" destOrd="0" parTransId="{CC57B4BB-A60D-41CD-855D-0D98C42F522E}" sibTransId="{BB791047-16B9-4F17-95F3-84C122A97956}"/>
    <dgm:cxn modelId="{082A2E7E-0803-44B3-928E-594926ED42C1}" type="presParOf" srcId="{90704B7B-4CD2-4F2F-90E4-BC69F2B0BA8A}" destId="{36B55BEE-315F-42B4-9D1E-0452820485D6}" srcOrd="0" destOrd="0" presId="urn:microsoft.com/office/officeart/2018/5/layout/CenteredIconLabelDescriptionList"/>
    <dgm:cxn modelId="{0BB33D46-CE01-4283-B652-15277E3E4B8D}" type="presParOf" srcId="{36B55BEE-315F-42B4-9D1E-0452820485D6}" destId="{57AA2FCC-0DBE-4CF3-8962-64FC8631E65D}" srcOrd="0" destOrd="0" presId="urn:microsoft.com/office/officeart/2018/5/layout/CenteredIconLabelDescriptionList"/>
    <dgm:cxn modelId="{277FA950-95B4-4822-9E27-AAC8C0A4655E}" type="presParOf" srcId="{36B55BEE-315F-42B4-9D1E-0452820485D6}" destId="{81369D81-89F0-4C44-8C56-51E79BA84CFA}" srcOrd="1" destOrd="0" presId="urn:microsoft.com/office/officeart/2018/5/layout/CenteredIconLabelDescriptionList"/>
    <dgm:cxn modelId="{31C0697C-CB1E-4499-9122-90C6294BCB95}" type="presParOf" srcId="{36B55BEE-315F-42B4-9D1E-0452820485D6}" destId="{1541EA40-E8AC-4D69-B2D0-96CD8D56B348}" srcOrd="2" destOrd="0" presId="urn:microsoft.com/office/officeart/2018/5/layout/CenteredIconLabelDescriptionList"/>
    <dgm:cxn modelId="{5B982EF4-852D-4AF2-8261-F58ADFE745D7}" type="presParOf" srcId="{36B55BEE-315F-42B4-9D1E-0452820485D6}" destId="{3175E36C-657A-4B82-BFC3-0EB9A51C8842}" srcOrd="3" destOrd="0" presId="urn:microsoft.com/office/officeart/2018/5/layout/CenteredIconLabelDescriptionList"/>
    <dgm:cxn modelId="{7D1A4946-FE4E-4169-B95E-F106C155D5BC}" type="presParOf" srcId="{36B55BEE-315F-42B4-9D1E-0452820485D6}" destId="{EACF27E7-6EE0-407D-A1B9-3087936CFD95}" srcOrd="4" destOrd="0" presId="urn:microsoft.com/office/officeart/2018/5/layout/CenteredIconLabelDescriptionList"/>
    <dgm:cxn modelId="{96DAF5F8-0127-4E60-B8F4-F5F2085AB7B5}" type="presParOf" srcId="{90704B7B-4CD2-4F2F-90E4-BC69F2B0BA8A}" destId="{130B6F63-78C2-453B-9BCA-79C8AFE5F1E8}" srcOrd="1" destOrd="0" presId="urn:microsoft.com/office/officeart/2018/5/layout/CenteredIconLabelDescriptionList"/>
    <dgm:cxn modelId="{F4BD7BE2-0310-43AD-B257-AF3D6576D320}" type="presParOf" srcId="{90704B7B-4CD2-4F2F-90E4-BC69F2B0BA8A}" destId="{11C28CE2-10A9-4F49-8C8C-F667737D6717}" srcOrd="2" destOrd="0" presId="urn:microsoft.com/office/officeart/2018/5/layout/CenteredIconLabelDescriptionList"/>
    <dgm:cxn modelId="{E6F0028A-18E6-4011-8F16-08D144F972EA}" type="presParOf" srcId="{11C28CE2-10A9-4F49-8C8C-F667737D6717}" destId="{89966B76-389C-4A6A-B704-F3EE21332AEA}" srcOrd="0" destOrd="0" presId="urn:microsoft.com/office/officeart/2018/5/layout/CenteredIconLabelDescriptionList"/>
    <dgm:cxn modelId="{BCEA296D-AA27-40A4-82B8-3187E2BCF509}" type="presParOf" srcId="{11C28CE2-10A9-4F49-8C8C-F667737D6717}" destId="{42C636F9-53EE-4EB2-B2F7-4B975FD28361}" srcOrd="1" destOrd="0" presId="urn:microsoft.com/office/officeart/2018/5/layout/CenteredIconLabelDescriptionList"/>
    <dgm:cxn modelId="{A8F36B46-723E-4D2A-8939-DDC49D3C7C45}" type="presParOf" srcId="{11C28CE2-10A9-4F49-8C8C-F667737D6717}" destId="{1FAEF35D-18ED-4B02-9219-3909DF81FC5F}" srcOrd="2" destOrd="0" presId="urn:microsoft.com/office/officeart/2018/5/layout/CenteredIconLabelDescriptionList"/>
    <dgm:cxn modelId="{E66B13A3-A233-4DE0-B0EF-B43B212E1552}" type="presParOf" srcId="{11C28CE2-10A9-4F49-8C8C-F667737D6717}" destId="{DFD5DD72-0A0A-4B3D-9082-53A3A97D061B}" srcOrd="3" destOrd="0" presId="urn:microsoft.com/office/officeart/2018/5/layout/CenteredIconLabelDescriptionList"/>
    <dgm:cxn modelId="{69CA90F0-57AC-4C43-B52D-24A102DF7E44}" type="presParOf" srcId="{11C28CE2-10A9-4F49-8C8C-F667737D6717}" destId="{C6894A0F-EF9F-4A28-B920-4DF57C5C8C0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1033CB-C331-49E1-9A23-18D0FD7E64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2646F1-A276-4A22-A0DD-3B6A233D62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Epochs: Number of cycles set for the model to go through the training set. </a:t>
          </a:r>
        </a:p>
      </dgm:t>
    </dgm:pt>
    <dgm:pt modelId="{D33C5A0D-CE0F-4870-9381-DC66F0BE4D19}" type="parTrans" cxnId="{A8D6B7C6-4335-4108-AABF-D6E0B4F9C14E}">
      <dgm:prSet/>
      <dgm:spPr/>
      <dgm:t>
        <a:bodyPr/>
        <a:lstStyle/>
        <a:p>
          <a:endParaRPr lang="en-US"/>
        </a:p>
      </dgm:t>
    </dgm:pt>
    <dgm:pt modelId="{D0396E49-34F2-407A-8AFC-9A205C528E7E}" type="sibTrans" cxnId="{A8D6B7C6-4335-4108-AABF-D6E0B4F9C14E}">
      <dgm:prSet/>
      <dgm:spPr/>
      <dgm:t>
        <a:bodyPr/>
        <a:lstStyle/>
        <a:p>
          <a:endParaRPr lang="en-US"/>
        </a:p>
      </dgm:t>
    </dgm:pt>
    <dgm:pt modelId="{DC82C898-C261-4E69-968B-235B9CF44E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Learning Rate: How much the model is changed in response to updated model weights. </a:t>
          </a:r>
        </a:p>
      </dgm:t>
    </dgm:pt>
    <dgm:pt modelId="{755EB36E-54D3-4B39-841D-4A46B8D709FC}" type="parTrans" cxnId="{30ADABB9-4EB1-4B31-B6D7-BE36894600C0}">
      <dgm:prSet/>
      <dgm:spPr/>
      <dgm:t>
        <a:bodyPr/>
        <a:lstStyle/>
        <a:p>
          <a:endParaRPr lang="en-US"/>
        </a:p>
      </dgm:t>
    </dgm:pt>
    <dgm:pt modelId="{2FF6A828-B417-4F59-8AD9-6A9778356EF4}" type="sibTrans" cxnId="{30ADABB9-4EB1-4B31-B6D7-BE36894600C0}">
      <dgm:prSet/>
      <dgm:spPr/>
      <dgm:t>
        <a:bodyPr/>
        <a:lstStyle/>
        <a:p>
          <a:endParaRPr lang="en-US"/>
        </a:p>
      </dgm:t>
    </dgm:pt>
    <dgm:pt modelId="{D245E94E-A249-4316-8F28-288BA8CAF3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Our Model:</a:t>
          </a:r>
        </a:p>
      </dgm:t>
    </dgm:pt>
    <dgm:pt modelId="{CE5EA9D8-CDFB-46B9-A1C1-F460D0F72DBB}" type="parTrans" cxnId="{8601816C-31D3-44AA-BDBA-3B75CBA73E2B}">
      <dgm:prSet/>
      <dgm:spPr/>
      <dgm:t>
        <a:bodyPr/>
        <a:lstStyle/>
        <a:p>
          <a:endParaRPr lang="en-US"/>
        </a:p>
      </dgm:t>
    </dgm:pt>
    <dgm:pt modelId="{C2B034EF-9667-4AD6-A912-E142B9149DCE}" type="sibTrans" cxnId="{8601816C-31D3-44AA-BDBA-3B75CBA73E2B}">
      <dgm:prSet/>
      <dgm:spPr/>
      <dgm:t>
        <a:bodyPr/>
        <a:lstStyle/>
        <a:p>
          <a:endParaRPr lang="en-US"/>
        </a:p>
      </dgm:t>
    </dgm:pt>
    <dgm:pt modelId="{21E803D5-0960-4128-A538-DE445A8AD0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chemeClr val="bg1"/>
              </a:solidFill>
            </a:rPr>
            <a:t>150 Epochs</a:t>
          </a:r>
        </a:p>
      </dgm:t>
    </dgm:pt>
    <dgm:pt modelId="{97FF4BE5-D245-40A9-BA2E-CBB3DFBDBA41}" type="parTrans" cxnId="{153054EE-2903-429E-BFE0-2F41223E7B85}">
      <dgm:prSet/>
      <dgm:spPr/>
      <dgm:t>
        <a:bodyPr/>
        <a:lstStyle/>
        <a:p>
          <a:endParaRPr lang="en-US"/>
        </a:p>
      </dgm:t>
    </dgm:pt>
    <dgm:pt modelId="{647756E0-4FBA-42EE-B166-4B39F785A50B}" type="sibTrans" cxnId="{153054EE-2903-429E-BFE0-2F41223E7B85}">
      <dgm:prSet/>
      <dgm:spPr/>
      <dgm:t>
        <a:bodyPr/>
        <a:lstStyle/>
        <a:p>
          <a:endParaRPr lang="en-US"/>
        </a:p>
      </dgm:t>
    </dgm:pt>
    <dgm:pt modelId="{B7740075-3338-424C-BB71-A250A0D4B1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chemeClr val="bg1"/>
              </a:solidFill>
            </a:rPr>
            <a:t>0.01 Learning Rate</a:t>
          </a:r>
        </a:p>
      </dgm:t>
    </dgm:pt>
    <dgm:pt modelId="{82275D34-EEDB-4778-A76D-58854D5F8FBC}" type="parTrans" cxnId="{E74A6B14-9715-4993-BABE-A55BB49A8C7E}">
      <dgm:prSet/>
      <dgm:spPr/>
      <dgm:t>
        <a:bodyPr/>
        <a:lstStyle/>
        <a:p>
          <a:endParaRPr lang="en-US"/>
        </a:p>
      </dgm:t>
    </dgm:pt>
    <dgm:pt modelId="{E92A0D06-5EC3-4FF3-A490-C7EE78312A2B}" type="sibTrans" cxnId="{E74A6B14-9715-4993-BABE-A55BB49A8C7E}">
      <dgm:prSet/>
      <dgm:spPr/>
      <dgm:t>
        <a:bodyPr/>
        <a:lstStyle/>
        <a:p>
          <a:endParaRPr lang="en-US"/>
        </a:p>
      </dgm:t>
    </dgm:pt>
    <dgm:pt modelId="{AC7B95C6-B12B-4D98-84B2-26C792C716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Why this many epochs? </a:t>
          </a:r>
        </a:p>
      </dgm:t>
    </dgm:pt>
    <dgm:pt modelId="{F66FEB19-0A52-4ABC-9218-92F43FB5FA59}" type="parTrans" cxnId="{2F05E90A-8AB3-41A4-92CE-E5EC55766D3D}">
      <dgm:prSet/>
      <dgm:spPr/>
      <dgm:t>
        <a:bodyPr/>
        <a:lstStyle/>
        <a:p>
          <a:endParaRPr lang="en-US"/>
        </a:p>
      </dgm:t>
    </dgm:pt>
    <dgm:pt modelId="{F595EC32-2D94-412B-B880-6E68E950C8B5}" type="sibTrans" cxnId="{2F05E90A-8AB3-41A4-92CE-E5EC55766D3D}">
      <dgm:prSet/>
      <dgm:spPr/>
      <dgm:t>
        <a:bodyPr/>
        <a:lstStyle/>
        <a:p>
          <a:endParaRPr lang="en-US"/>
        </a:p>
      </dgm:t>
    </dgm:pt>
    <dgm:pt modelId="{7D0C58DF-57A2-4225-B5CD-94674BC1883C}" type="pres">
      <dgm:prSet presAssocID="{8C1033CB-C331-49E1-9A23-18D0FD7E6468}" presName="root" presStyleCnt="0">
        <dgm:presLayoutVars>
          <dgm:dir/>
          <dgm:resizeHandles val="exact"/>
        </dgm:presLayoutVars>
      </dgm:prSet>
      <dgm:spPr/>
    </dgm:pt>
    <dgm:pt modelId="{8BC2BFB8-2140-4253-BA63-077871FA1F58}" type="pres">
      <dgm:prSet presAssocID="{FB2646F1-A276-4A22-A0DD-3B6A233D62C2}" presName="compNode" presStyleCnt="0"/>
      <dgm:spPr/>
    </dgm:pt>
    <dgm:pt modelId="{4ED29B71-A16F-40EC-B9B4-7A7E8B6EAEAD}" type="pres">
      <dgm:prSet presAssocID="{FB2646F1-A276-4A22-A0DD-3B6A233D62C2}" presName="bgRect" presStyleLbl="bgShp" presStyleIdx="0" presStyleCnt="4"/>
      <dgm:spPr>
        <a:solidFill>
          <a:schemeClr val="tx1">
            <a:lumMod val="65000"/>
          </a:schemeClr>
        </a:solidFill>
      </dgm:spPr>
    </dgm:pt>
    <dgm:pt modelId="{E8EB8D87-5BE8-40FA-9292-F08723BFB710}" type="pres">
      <dgm:prSet presAssocID="{FB2646F1-A276-4A22-A0DD-3B6A233D62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Arrow circle with solid fill"/>
        </a:ext>
      </dgm:extLst>
    </dgm:pt>
    <dgm:pt modelId="{25C7B394-EE6F-46B7-AD81-E55DF9781F0E}" type="pres">
      <dgm:prSet presAssocID="{FB2646F1-A276-4A22-A0DD-3B6A233D62C2}" presName="spaceRect" presStyleCnt="0"/>
      <dgm:spPr/>
    </dgm:pt>
    <dgm:pt modelId="{C42CBCEC-EE69-47BB-B80F-BC41DFA8C98D}" type="pres">
      <dgm:prSet presAssocID="{FB2646F1-A276-4A22-A0DD-3B6A233D62C2}" presName="parTx" presStyleLbl="revTx" presStyleIdx="0" presStyleCnt="5">
        <dgm:presLayoutVars>
          <dgm:chMax val="0"/>
          <dgm:chPref val="0"/>
        </dgm:presLayoutVars>
      </dgm:prSet>
      <dgm:spPr/>
    </dgm:pt>
    <dgm:pt modelId="{F5F53D2C-5B1A-4087-AF67-7980D5098D7D}" type="pres">
      <dgm:prSet presAssocID="{D0396E49-34F2-407A-8AFC-9A205C528E7E}" presName="sibTrans" presStyleCnt="0"/>
      <dgm:spPr/>
    </dgm:pt>
    <dgm:pt modelId="{474FB4BC-D367-4EBF-9AE4-0BFF5C4D992C}" type="pres">
      <dgm:prSet presAssocID="{DC82C898-C261-4E69-968B-235B9CF44EA1}" presName="compNode" presStyleCnt="0"/>
      <dgm:spPr/>
    </dgm:pt>
    <dgm:pt modelId="{EC02F3A5-2CDE-4141-BDA7-CBA7FFCF116E}" type="pres">
      <dgm:prSet presAssocID="{DC82C898-C261-4E69-968B-235B9CF44EA1}" presName="bgRect" presStyleLbl="bgShp" presStyleIdx="1" presStyleCnt="4"/>
      <dgm:spPr>
        <a:solidFill>
          <a:schemeClr val="tx1">
            <a:lumMod val="65000"/>
          </a:schemeClr>
        </a:solidFill>
      </dgm:spPr>
    </dgm:pt>
    <dgm:pt modelId="{74E8F55A-4380-41FF-AB48-37A0AA0F2255}" type="pres">
      <dgm:prSet presAssocID="{DC82C898-C261-4E69-968B-235B9CF44E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Fast Forward with solid fill"/>
        </a:ext>
      </dgm:extLst>
    </dgm:pt>
    <dgm:pt modelId="{787A0861-12AB-48EB-84E9-A02CDC52F1C2}" type="pres">
      <dgm:prSet presAssocID="{DC82C898-C261-4E69-968B-235B9CF44EA1}" presName="spaceRect" presStyleCnt="0"/>
      <dgm:spPr/>
    </dgm:pt>
    <dgm:pt modelId="{AF7F3505-EEF4-453A-A177-0707BC29B00B}" type="pres">
      <dgm:prSet presAssocID="{DC82C898-C261-4E69-968B-235B9CF44EA1}" presName="parTx" presStyleLbl="revTx" presStyleIdx="1" presStyleCnt="5">
        <dgm:presLayoutVars>
          <dgm:chMax val="0"/>
          <dgm:chPref val="0"/>
        </dgm:presLayoutVars>
      </dgm:prSet>
      <dgm:spPr/>
    </dgm:pt>
    <dgm:pt modelId="{2D7355EE-FC22-40DB-A2F2-C5103BEFD1C6}" type="pres">
      <dgm:prSet presAssocID="{2FF6A828-B417-4F59-8AD9-6A9778356EF4}" presName="sibTrans" presStyleCnt="0"/>
      <dgm:spPr/>
    </dgm:pt>
    <dgm:pt modelId="{89982100-27EB-4871-A1A0-B0F2007486C4}" type="pres">
      <dgm:prSet presAssocID="{D245E94E-A249-4316-8F28-288BA8CAF35B}" presName="compNode" presStyleCnt="0"/>
      <dgm:spPr/>
    </dgm:pt>
    <dgm:pt modelId="{00D63D57-D68C-4F7D-A8CB-8F3584715EA5}" type="pres">
      <dgm:prSet presAssocID="{D245E94E-A249-4316-8F28-288BA8CAF35B}" presName="bgRect" presStyleLbl="bgShp" presStyleIdx="2" presStyleCnt="4"/>
      <dgm:spPr>
        <a:solidFill>
          <a:schemeClr val="tx1">
            <a:lumMod val="65000"/>
          </a:schemeClr>
        </a:solidFill>
      </dgm:spPr>
    </dgm:pt>
    <dgm:pt modelId="{FBF03833-B0C6-43A5-B537-613EDB69948C}" type="pres">
      <dgm:prSet presAssocID="{D245E94E-A249-4316-8F28-288BA8CAF3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85BA3ABD-A9B1-4EBB-A54E-F4036500B9C7}" type="pres">
      <dgm:prSet presAssocID="{D245E94E-A249-4316-8F28-288BA8CAF35B}" presName="spaceRect" presStyleCnt="0"/>
      <dgm:spPr/>
    </dgm:pt>
    <dgm:pt modelId="{0911685F-3FA2-4246-987B-1D43573BF98A}" type="pres">
      <dgm:prSet presAssocID="{D245E94E-A249-4316-8F28-288BA8CAF35B}" presName="parTx" presStyleLbl="revTx" presStyleIdx="2" presStyleCnt="5">
        <dgm:presLayoutVars>
          <dgm:chMax val="0"/>
          <dgm:chPref val="0"/>
        </dgm:presLayoutVars>
      </dgm:prSet>
      <dgm:spPr/>
    </dgm:pt>
    <dgm:pt modelId="{071D6B32-E6BF-4955-8966-432953AD71C4}" type="pres">
      <dgm:prSet presAssocID="{D245E94E-A249-4316-8F28-288BA8CAF35B}" presName="desTx" presStyleLbl="revTx" presStyleIdx="3" presStyleCnt="5" custLinFactNeighborX="-35429" custLinFactNeighborY="1769">
        <dgm:presLayoutVars/>
      </dgm:prSet>
      <dgm:spPr/>
    </dgm:pt>
    <dgm:pt modelId="{1E9FA1C7-3D06-40A3-98ED-9FCCF9FF6737}" type="pres">
      <dgm:prSet presAssocID="{C2B034EF-9667-4AD6-A912-E142B9149DCE}" presName="sibTrans" presStyleCnt="0"/>
      <dgm:spPr/>
    </dgm:pt>
    <dgm:pt modelId="{E7D977FC-E993-46AE-A3E2-43276FCD4F50}" type="pres">
      <dgm:prSet presAssocID="{AC7B95C6-B12B-4D98-84B2-26C792C716CB}" presName="compNode" presStyleCnt="0"/>
      <dgm:spPr/>
    </dgm:pt>
    <dgm:pt modelId="{54375163-5F5F-4652-BA93-0EA974A7F521}" type="pres">
      <dgm:prSet presAssocID="{AC7B95C6-B12B-4D98-84B2-26C792C716CB}" presName="bgRect" presStyleLbl="bgShp" presStyleIdx="3" presStyleCnt="4" custLinFactNeighborX="-500" custLinFactNeighborY="1015"/>
      <dgm:spPr>
        <a:solidFill>
          <a:schemeClr val="tx1">
            <a:lumMod val="65000"/>
          </a:schemeClr>
        </a:solidFill>
      </dgm:spPr>
    </dgm:pt>
    <dgm:pt modelId="{451C6A3B-45F6-448D-80BC-CFA332C2679F}" type="pres">
      <dgm:prSet presAssocID="{AC7B95C6-B12B-4D98-84B2-26C792C716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1B73B614-1AA4-4E59-BF85-DACF688CADC3}" type="pres">
      <dgm:prSet presAssocID="{AC7B95C6-B12B-4D98-84B2-26C792C716CB}" presName="spaceRect" presStyleCnt="0"/>
      <dgm:spPr/>
    </dgm:pt>
    <dgm:pt modelId="{76E30707-8D33-46A3-AF0F-FBEB5BE396AA}" type="pres">
      <dgm:prSet presAssocID="{AC7B95C6-B12B-4D98-84B2-26C792C716C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1E7B10A-1BCF-4A5A-9838-11A44E4684BC}" type="presOf" srcId="{8C1033CB-C331-49E1-9A23-18D0FD7E6468}" destId="{7D0C58DF-57A2-4225-B5CD-94674BC1883C}" srcOrd="0" destOrd="0" presId="urn:microsoft.com/office/officeart/2018/2/layout/IconVerticalSolidList"/>
    <dgm:cxn modelId="{2F05E90A-8AB3-41A4-92CE-E5EC55766D3D}" srcId="{8C1033CB-C331-49E1-9A23-18D0FD7E6468}" destId="{AC7B95C6-B12B-4D98-84B2-26C792C716CB}" srcOrd="3" destOrd="0" parTransId="{F66FEB19-0A52-4ABC-9218-92F43FB5FA59}" sibTransId="{F595EC32-2D94-412B-B880-6E68E950C8B5}"/>
    <dgm:cxn modelId="{E74A6B14-9715-4993-BABE-A55BB49A8C7E}" srcId="{D245E94E-A249-4316-8F28-288BA8CAF35B}" destId="{B7740075-3338-424C-BB71-A250A0D4B1D4}" srcOrd="1" destOrd="0" parTransId="{82275D34-EEDB-4778-A76D-58854D5F8FBC}" sibTransId="{E92A0D06-5EC3-4FF3-A490-C7EE78312A2B}"/>
    <dgm:cxn modelId="{0BE6913F-1A0C-4AD4-A5E4-5127DC0E78AF}" type="presOf" srcId="{D245E94E-A249-4316-8F28-288BA8CAF35B}" destId="{0911685F-3FA2-4246-987B-1D43573BF98A}" srcOrd="0" destOrd="0" presId="urn:microsoft.com/office/officeart/2018/2/layout/IconVerticalSolidList"/>
    <dgm:cxn modelId="{8601816C-31D3-44AA-BDBA-3B75CBA73E2B}" srcId="{8C1033CB-C331-49E1-9A23-18D0FD7E6468}" destId="{D245E94E-A249-4316-8F28-288BA8CAF35B}" srcOrd="2" destOrd="0" parTransId="{CE5EA9D8-CDFB-46B9-A1C1-F460D0F72DBB}" sibTransId="{C2B034EF-9667-4AD6-A912-E142B9149DCE}"/>
    <dgm:cxn modelId="{D7781C71-3BAD-4E7B-8B5A-FD91FFFA1FE1}" type="presOf" srcId="{B7740075-3338-424C-BB71-A250A0D4B1D4}" destId="{071D6B32-E6BF-4955-8966-432953AD71C4}" srcOrd="0" destOrd="1" presId="urn:microsoft.com/office/officeart/2018/2/layout/IconVerticalSolidList"/>
    <dgm:cxn modelId="{F3D65BA3-5C08-4A17-A919-0743CAE0CBCD}" type="presOf" srcId="{21E803D5-0960-4128-A538-DE445A8AD073}" destId="{071D6B32-E6BF-4955-8966-432953AD71C4}" srcOrd="0" destOrd="0" presId="urn:microsoft.com/office/officeart/2018/2/layout/IconVerticalSolidList"/>
    <dgm:cxn modelId="{CF938CAC-19AB-4B75-BD3A-004BAE1D8857}" type="presOf" srcId="{FB2646F1-A276-4A22-A0DD-3B6A233D62C2}" destId="{C42CBCEC-EE69-47BB-B80F-BC41DFA8C98D}" srcOrd="0" destOrd="0" presId="urn:microsoft.com/office/officeart/2018/2/layout/IconVerticalSolidList"/>
    <dgm:cxn modelId="{30ADABB9-4EB1-4B31-B6D7-BE36894600C0}" srcId="{8C1033CB-C331-49E1-9A23-18D0FD7E6468}" destId="{DC82C898-C261-4E69-968B-235B9CF44EA1}" srcOrd="1" destOrd="0" parTransId="{755EB36E-54D3-4B39-841D-4A46B8D709FC}" sibTransId="{2FF6A828-B417-4F59-8AD9-6A9778356EF4}"/>
    <dgm:cxn modelId="{B8C022C5-2D7F-4F3A-9BFE-59E4B2DE69BB}" type="presOf" srcId="{AC7B95C6-B12B-4D98-84B2-26C792C716CB}" destId="{76E30707-8D33-46A3-AF0F-FBEB5BE396AA}" srcOrd="0" destOrd="0" presId="urn:microsoft.com/office/officeart/2018/2/layout/IconVerticalSolidList"/>
    <dgm:cxn modelId="{A8D6B7C6-4335-4108-AABF-D6E0B4F9C14E}" srcId="{8C1033CB-C331-49E1-9A23-18D0FD7E6468}" destId="{FB2646F1-A276-4A22-A0DD-3B6A233D62C2}" srcOrd="0" destOrd="0" parTransId="{D33C5A0D-CE0F-4870-9381-DC66F0BE4D19}" sibTransId="{D0396E49-34F2-407A-8AFC-9A205C528E7E}"/>
    <dgm:cxn modelId="{710001E9-CAEB-4E25-9CCE-96DFA26FC3EB}" type="presOf" srcId="{DC82C898-C261-4E69-968B-235B9CF44EA1}" destId="{AF7F3505-EEF4-453A-A177-0707BC29B00B}" srcOrd="0" destOrd="0" presId="urn:microsoft.com/office/officeart/2018/2/layout/IconVerticalSolidList"/>
    <dgm:cxn modelId="{153054EE-2903-429E-BFE0-2F41223E7B85}" srcId="{D245E94E-A249-4316-8F28-288BA8CAF35B}" destId="{21E803D5-0960-4128-A538-DE445A8AD073}" srcOrd="0" destOrd="0" parTransId="{97FF4BE5-D245-40A9-BA2E-CBB3DFBDBA41}" sibTransId="{647756E0-4FBA-42EE-B166-4B39F785A50B}"/>
    <dgm:cxn modelId="{AF79AD34-3C40-4E10-AC94-E046633C1FEF}" type="presParOf" srcId="{7D0C58DF-57A2-4225-B5CD-94674BC1883C}" destId="{8BC2BFB8-2140-4253-BA63-077871FA1F58}" srcOrd="0" destOrd="0" presId="urn:microsoft.com/office/officeart/2018/2/layout/IconVerticalSolidList"/>
    <dgm:cxn modelId="{1CA61873-5645-4371-B97D-9CEFB5CD3B52}" type="presParOf" srcId="{8BC2BFB8-2140-4253-BA63-077871FA1F58}" destId="{4ED29B71-A16F-40EC-B9B4-7A7E8B6EAEAD}" srcOrd="0" destOrd="0" presId="urn:microsoft.com/office/officeart/2018/2/layout/IconVerticalSolidList"/>
    <dgm:cxn modelId="{324ECAC2-4AC4-4ED6-A11A-0AAEAEAA83A7}" type="presParOf" srcId="{8BC2BFB8-2140-4253-BA63-077871FA1F58}" destId="{E8EB8D87-5BE8-40FA-9292-F08723BFB710}" srcOrd="1" destOrd="0" presId="urn:microsoft.com/office/officeart/2018/2/layout/IconVerticalSolidList"/>
    <dgm:cxn modelId="{8AC825DA-7D44-479C-8F06-63199E8626DF}" type="presParOf" srcId="{8BC2BFB8-2140-4253-BA63-077871FA1F58}" destId="{25C7B394-EE6F-46B7-AD81-E55DF9781F0E}" srcOrd="2" destOrd="0" presId="urn:microsoft.com/office/officeart/2018/2/layout/IconVerticalSolidList"/>
    <dgm:cxn modelId="{B535939F-9056-48AA-A210-1DFA9DD46CD3}" type="presParOf" srcId="{8BC2BFB8-2140-4253-BA63-077871FA1F58}" destId="{C42CBCEC-EE69-47BB-B80F-BC41DFA8C98D}" srcOrd="3" destOrd="0" presId="urn:microsoft.com/office/officeart/2018/2/layout/IconVerticalSolidList"/>
    <dgm:cxn modelId="{7E5C9436-99C1-4A5D-88AB-D57521C235B5}" type="presParOf" srcId="{7D0C58DF-57A2-4225-B5CD-94674BC1883C}" destId="{F5F53D2C-5B1A-4087-AF67-7980D5098D7D}" srcOrd="1" destOrd="0" presId="urn:microsoft.com/office/officeart/2018/2/layout/IconVerticalSolidList"/>
    <dgm:cxn modelId="{14A181F1-C382-4702-BE07-2EC4A9C28C87}" type="presParOf" srcId="{7D0C58DF-57A2-4225-B5CD-94674BC1883C}" destId="{474FB4BC-D367-4EBF-9AE4-0BFF5C4D992C}" srcOrd="2" destOrd="0" presId="urn:microsoft.com/office/officeart/2018/2/layout/IconVerticalSolidList"/>
    <dgm:cxn modelId="{472231D6-90DB-4335-AB1D-80DFCEB61E01}" type="presParOf" srcId="{474FB4BC-D367-4EBF-9AE4-0BFF5C4D992C}" destId="{EC02F3A5-2CDE-4141-BDA7-CBA7FFCF116E}" srcOrd="0" destOrd="0" presId="urn:microsoft.com/office/officeart/2018/2/layout/IconVerticalSolidList"/>
    <dgm:cxn modelId="{14D93DDC-8DC9-4139-B6DE-230E30BCCCC2}" type="presParOf" srcId="{474FB4BC-D367-4EBF-9AE4-0BFF5C4D992C}" destId="{74E8F55A-4380-41FF-AB48-37A0AA0F2255}" srcOrd="1" destOrd="0" presId="urn:microsoft.com/office/officeart/2018/2/layout/IconVerticalSolidList"/>
    <dgm:cxn modelId="{9BE5FD07-9C5D-4329-8659-F6F5C9B33256}" type="presParOf" srcId="{474FB4BC-D367-4EBF-9AE4-0BFF5C4D992C}" destId="{787A0861-12AB-48EB-84E9-A02CDC52F1C2}" srcOrd="2" destOrd="0" presId="urn:microsoft.com/office/officeart/2018/2/layout/IconVerticalSolidList"/>
    <dgm:cxn modelId="{6DFBC29D-5821-4371-9842-2570A1F5DF30}" type="presParOf" srcId="{474FB4BC-D367-4EBF-9AE4-0BFF5C4D992C}" destId="{AF7F3505-EEF4-453A-A177-0707BC29B00B}" srcOrd="3" destOrd="0" presId="urn:microsoft.com/office/officeart/2018/2/layout/IconVerticalSolidList"/>
    <dgm:cxn modelId="{E52CD3D6-5331-4801-B7B7-39E7D21FD944}" type="presParOf" srcId="{7D0C58DF-57A2-4225-B5CD-94674BC1883C}" destId="{2D7355EE-FC22-40DB-A2F2-C5103BEFD1C6}" srcOrd="3" destOrd="0" presId="urn:microsoft.com/office/officeart/2018/2/layout/IconVerticalSolidList"/>
    <dgm:cxn modelId="{F0D63009-89F0-4164-90C3-16794F97C4A8}" type="presParOf" srcId="{7D0C58DF-57A2-4225-B5CD-94674BC1883C}" destId="{89982100-27EB-4871-A1A0-B0F2007486C4}" srcOrd="4" destOrd="0" presId="urn:microsoft.com/office/officeart/2018/2/layout/IconVerticalSolidList"/>
    <dgm:cxn modelId="{54A47654-1D08-4675-A651-7B5F642CB317}" type="presParOf" srcId="{89982100-27EB-4871-A1A0-B0F2007486C4}" destId="{00D63D57-D68C-4F7D-A8CB-8F3584715EA5}" srcOrd="0" destOrd="0" presId="urn:microsoft.com/office/officeart/2018/2/layout/IconVerticalSolidList"/>
    <dgm:cxn modelId="{6CF6A3EF-C38A-4336-8D7B-30D4E53BC552}" type="presParOf" srcId="{89982100-27EB-4871-A1A0-B0F2007486C4}" destId="{FBF03833-B0C6-43A5-B537-613EDB69948C}" srcOrd="1" destOrd="0" presId="urn:microsoft.com/office/officeart/2018/2/layout/IconVerticalSolidList"/>
    <dgm:cxn modelId="{5AC8557B-6E98-4D9F-A200-976DDDA37661}" type="presParOf" srcId="{89982100-27EB-4871-A1A0-B0F2007486C4}" destId="{85BA3ABD-A9B1-4EBB-A54E-F4036500B9C7}" srcOrd="2" destOrd="0" presId="urn:microsoft.com/office/officeart/2018/2/layout/IconVerticalSolidList"/>
    <dgm:cxn modelId="{3B076877-6707-4D86-B69B-25723844A2CA}" type="presParOf" srcId="{89982100-27EB-4871-A1A0-B0F2007486C4}" destId="{0911685F-3FA2-4246-987B-1D43573BF98A}" srcOrd="3" destOrd="0" presId="urn:microsoft.com/office/officeart/2018/2/layout/IconVerticalSolidList"/>
    <dgm:cxn modelId="{ECA9E6E3-E5B3-4E61-BB0D-48D5409FCA56}" type="presParOf" srcId="{89982100-27EB-4871-A1A0-B0F2007486C4}" destId="{071D6B32-E6BF-4955-8966-432953AD71C4}" srcOrd="4" destOrd="0" presId="urn:microsoft.com/office/officeart/2018/2/layout/IconVerticalSolidList"/>
    <dgm:cxn modelId="{A85DEC89-44D1-46D8-BDC6-36C339EF41E7}" type="presParOf" srcId="{7D0C58DF-57A2-4225-B5CD-94674BC1883C}" destId="{1E9FA1C7-3D06-40A3-98ED-9FCCF9FF6737}" srcOrd="5" destOrd="0" presId="urn:microsoft.com/office/officeart/2018/2/layout/IconVerticalSolidList"/>
    <dgm:cxn modelId="{08BF6582-BD7A-4B40-A03B-393776341606}" type="presParOf" srcId="{7D0C58DF-57A2-4225-B5CD-94674BC1883C}" destId="{E7D977FC-E993-46AE-A3E2-43276FCD4F50}" srcOrd="6" destOrd="0" presId="urn:microsoft.com/office/officeart/2018/2/layout/IconVerticalSolidList"/>
    <dgm:cxn modelId="{A88CBD2A-51EF-4FD0-ACB4-884CFE177A98}" type="presParOf" srcId="{E7D977FC-E993-46AE-A3E2-43276FCD4F50}" destId="{54375163-5F5F-4652-BA93-0EA974A7F521}" srcOrd="0" destOrd="0" presId="urn:microsoft.com/office/officeart/2018/2/layout/IconVerticalSolidList"/>
    <dgm:cxn modelId="{8681DF17-6CCE-472C-B0B8-9066390F88EA}" type="presParOf" srcId="{E7D977FC-E993-46AE-A3E2-43276FCD4F50}" destId="{451C6A3B-45F6-448D-80BC-CFA332C2679F}" srcOrd="1" destOrd="0" presId="urn:microsoft.com/office/officeart/2018/2/layout/IconVerticalSolidList"/>
    <dgm:cxn modelId="{E211CF8C-2EB5-443A-99A1-258A3D8B2AA9}" type="presParOf" srcId="{E7D977FC-E993-46AE-A3E2-43276FCD4F50}" destId="{1B73B614-1AA4-4E59-BF85-DACF688CADC3}" srcOrd="2" destOrd="0" presId="urn:microsoft.com/office/officeart/2018/2/layout/IconVerticalSolidList"/>
    <dgm:cxn modelId="{D87ADEFD-DF65-4744-80F1-6EBC8412AA27}" type="presParOf" srcId="{E7D977FC-E993-46AE-A3E2-43276FCD4F50}" destId="{76E30707-8D33-46A3-AF0F-FBEB5BE396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43924-0026-4B68-B183-111A5514440F}">
      <dsp:nvSpPr>
        <dsp:cNvPr id="0" name=""/>
        <dsp:cNvSpPr/>
      </dsp:nvSpPr>
      <dsp:spPr>
        <a:xfrm>
          <a:off x="140290" y="215032"/>
          <a:ext cx="1004224" cy="100422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D1130-4E38-452D-8990-5D334AF5B677}">
      <dsp:nvSpPr>
        <dsp:cNvPr id="0" name=""/>
        <dsp:cNvSpPr/>
      </dsp:nvSpPr>
      <dsp:spPr>
        <a:xfrm>
          <a:off x="351177" y="425919"/>
          <a:ext cx="582450" cy="582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83B45-66B2-4221-9429-509AFAF2A1C1}">
      <dsp:nvSpPr>
        <dsp:cNvPr id="0" name=""/>
        <dsp:cNvSpPr/>
      </dsp:nvSpPr>
      <dsp:spPr>
        <a:xfrm>
          <a:off x="1359705" y="215032"/>
          <a:ext cx="2367100" cy="1004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Virtual</a:t>
          </a:r>
        </a:p>
      </dsp:txBody>
      <dsp:txXfrm>
        <a:off x="1359705" y="215032"/>
        <a:ext cx="2367100" cy="1004224"/>
      </dsp:txXfrm>
    </dsp:sp>
    <dsp:sp modelId="{7B81BDA6-388D-4A83-A0ED-C8ABA35ECD2B}">
      <dsp:nvSpPr>
        <dsp:cNvPr id="0" name=""/>
        <dsp:cNvSpPr/>
      </dsp:nvSpPr>
      <dsp:spPr>
        <a:xfrm>
          <a:off x="4139255" y="215032"/>
          <a:ext cx="1004224" cy="100422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191C2-FE78-4BA4-84E2-A583D8804B58}">
      <dsp:nvSpPr>
        <dsp:cNvPr id="0" name=""/>
        <dsp:cNvSpPr/>
      </dsp:nvSpPr>
      <dsp:spPr>
        <a:xfrm>
          <a:off x="4350142" y="425919"/>
          <a:ext cx="582450" cy="582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E3BF3-E58D-4BA2-8A78-3C5C5AAB3BBB}">
      <dsp:nvSpPr>
        <dsp:cNvPr id="0" name=""/>
        <dsp:cNvSpPr/>
      </dsp:nvSpPr>
      <dsp:spPr>
        <a:xfrm>
          <a:off x="5358670" y="215032"/>
          <a:ext cx="2367100" cy="1004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Point System </a:t>
          </a:r>
        </a:p>
      </dsp:txBody>
      <dsp:txXfrm>
        <a:off x="5358670" y="215032"/>
        <a:ext cx="2367100" cy="1004224"/>
      </dsp:txXfrm>
    </dsp:sp>
    <dsp:sp modelId="{DCBCAF66-1FC3-4CF6-9BC9-F7C0A434ED36}">
      <dsp:nvSpPr>
        <dsp:cNvPr id="0" name=""/>
        <dsp:cNvSpPr/>
      </dsp:nvSpPr>
      <dsp:spPr>
        <a:xfrm>
          <a:off x="140290" y="1718711"/>
          <a:ext cx="1004224" cy="100422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97918-E6BF-449D-9219-E259C589609A}">
      <dsp:nvSpPr>
        <dsp:cNvPr id="0" name=""/>
        <dsp:cNvSpPr/>
      </dsp:nvSpPr>
      <dsp:spPr>
        <a:xfrm>
          <a:off x="351177" y="1929598"/>
          <a:ext cx="582450" cy="582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F2A46-4F0C-4B60-AB6D-EB658BB1A241}">
      <dsp:nvSpPr>
        <dsp:cNvPr id="0" name=""/>
        <dsp:cNvSpPr/>
      </dsp:nvSpPr>
      <dsp:spPr>
        <a:xfrm>
          <a:off x="1359705" y="1718711"/>
          <a:ext cx="2367100" cy="1004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Leagues</a:t>
          </a:r>
        </a:p>
      </dsp:txBody>
      <dsp:txXfrm>
        <a:off x="1359705" y="1718711"/>
        <a:ext cx="2367100" cy="1004224"/>
      </dsp:txXfrm>
    </dsp:sp>
    <dsp:sp modelId="{63ABBF33-0734-4EB8-883B-AD540782C5F9}">
      <dsp:nvSpPr>
        <dsp:cNvPr id="0" name=""/>
        <dsp:cNvSpPr/>
      </dsp:nvSpPr>
      <dsp:spPr>
        <a:xfrm>
          <a:off x="4139255" y="1718711"/>
          <a:ext cx="1004224" cy="100422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ED9FD-AA00-403B-BE65-00FCB20B2A8C}">
      <dsp:nvSpPr>
        <dsp:cNvPr id="0" name=""/>
        <dsp:cNvSpPr/>
      </dsp:nvSpPr>
      <dsp:spPr>
        <a:xfrm>
          <a:off x="4350142" y="1929598"/>
          <a:ext cx="582450" cy="5824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7C46F-2BD4-4887-B6F2-96A8A743B71E}">
      <dsp:nvSpPr>
        <dsp:cNvPr id="0" name=""/>
        <dsp:cNvSpPr/>
      </dsp:nvSpPr>
      <dsp:spPr>
        <a:xfrm>
          <a:off x="5358670" y="1718711"/>
          <a:ext cx="2367100" cy="1004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Hard to predict outcomes</a:t>
          </a:r>
        </a:p>
      </dsp:txBody>
      <dsp:txXfrm>
        <a:off x="5358670" y="1718711"/>
        <a:ext cx="2367100" cy="1004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8A997-876B-4C02-BAD4-F02B69A9FD60}">
      <dsp:nvSpPr>
        <dsp:cNvPr id="0" name=""/>
        <dsp:cNvSpPr/>
      </dsp:nvSpPr>
      <dsp:spPr>
        <a:xfrm>
          <a:off x="0" y="0"/>
          <a:ext cx="786606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CB446-4572-4F24-94E7-9F9D133DE7C8}">
      <dsp:nvSpPr>
        <dsp:cNvPr id="0" name=""/>
        <dsp:cNvSpPr/>
      </dsp:nvSpPr>
      <dsp:spPr>
        <a:xfrm>
          <a:off x="0" y="0"/>
          <a:ext cx="7866061" cy="734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Sift through large amounts of data</a:t>
          </a:r>
        </a:p>
      </dsp:txBody>
      <dsp:txXfrm>
        <a:off x="0" y="0"/>
        <a:ext cx="7866061" cy="734492"/>
      </dsp:txXfrm>
    </dsp:sp>
    <dsp:sp modelId="{FA81C1AA-2FB8-4751-999F-B5EB59940866}">
      <dsp:nvSpPr>
        <dsp:cNvPr id="0" name=""/>
        <dsp:cNvSpPr/>
      </dsp:nvSpPr>
      <dsp:spPr>
        <a:xfrm>
          <a:off x="0" y="734492"/>
          <a:ext cx="786606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FD2EF-F6EC-44B6-AA11-94E71BF02F5C}">
      <dsp:nvSpPr>
        <dsp:cNvPr id="0" name=""/>
        <dsp:cNvSpPr/>
      </dsp:nvSpPr>
      <dsp:spPr>
        <a:xfrm>
          <a:off x="0" y="734492"/>
          <a:ext cx="7866061" cy="734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Fast</a:t>
          </a:r>
        </a:p>
      </dsp:txBody>
      <dsp:txXfrm>
        <a:off x="0" y="734492"/>
        <a:ext cx="7866061" cy="734492"/>
      </dsp:txXfrm>
    </dsp:sp>
    <dsp:sp modelId="{C1C20208-28AF-4312-BE9E-1AE39908213D}">
      <dsp:nvSpPr>
        <dsp:cNvPr id="0" name=""/>
        <dsp:cNvSpPr/>
      </dsp:nvSpPr>
      <dsp:spPr>
        <a:xfrm>
          <a:off x="0" y="1468984"/>
          <a:ext cx="786606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D4211-C8BA-4779-ACE9-6D7E42F4F869}">
      <dsp:nvSpPr>
        <dsp:cNvPr id="0" name=""/>
        <dsp:cNvSpPr/>
      </dsp:nvSpPr>
      <dsp:spPr>
        <a:xfrm>
          <a:off x="0" y="1468984"/>
          <a:ext cx="7866061" cy="734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Learn relationships</a:t>
          </a:r>
        </a:p>
      </dsp:txBody>
      <dsp:txXfrm>
        <a:off x="0" y="1468984"/>
        <a:ext cx="7866061" cy="734492"/>
      </dsp:txXfrm>
    </dsp:sp>
    <dsp:sp modelId="{718C315C-704C-4423-AABC-0E27A5C32E49}">
      <dsp:nvSpPr>
        <dsp:cNvPr id="0" name=""/>
        <dsp:cNvSpPr/>
      </dsp:nvSpPr>
      <dsp:spPr>
        <a:xfrm>
          <a:off x="0" y="2203476"/>
          <a:ext cx="786606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95621-EED8-49F0-B833-9D15AEAA543D}">
      <dsp:nvSpPr>
        <dsp:cNvPr id="0" name=""/>
        <dsp:cNvSpPr/>
      </dsp:nvSpPr>
      <dsp:spPr>
        <a:xfrm>
          <a:off x="0" y="2203476"/>
          <a:ext cx="7866061" cy="734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Relies on stats</a:t>
          </a:r>
        </a:p>
      </dsp:txBody>
      <dsp:txXfrm>
        <a:off x="0" y="2203476"/>
        <a:ext cx="7866061" cy="734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F9601-C478-43AA-AF63-10D923CB82B3}">
      <dsp:nvSpPr>
        <dsp:cNvPr id="0" name=""/>
        <dsp:cNvSpPr/>
      </dsp:nvSpPr>
      <dsp:spPr>
        <a:xfrm>
          <a:off x="0" y="2212"/>
          <a:ext cx="3511296" cy="1121374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5E59F-64BF-4BA4-B751-87E21A6D5CC5}">
      <dsp:nvSpPr>
        <dsp:cNvPr id="0" name=""/>
        <dsp:cNvSpPr/>
      </dsp:nvSpPr>
      <dsp:spPr>
        <a:xfrm>
          <a:off x="339215" y="254521"/>
          <a:ext cx="616755" cy="61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84A50-ECB3-456A-A712-3DBAF033BC96}">
      <dsp:nvSpPr>
        <dsp:cNvPr id="0" name=""/>
        <dsp:cNvSpPr/>
      </dsp:nvSpPr>
      <dsp:spPr>
        <a:xfrm>
          <a:off x="1295187" y="2212"/>
          <a:ext cx="2216108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Modeled after the way neurons work in the brain</a:t>
          </a:r>
        </a:p>
      </dsp:txBody>
      <dsp:txXfrm>
        <a:off x="1295187" y="2212"/>
        <a:ext cx="2216108" cy="1121374"/>
      </dsp:txXfrm>
    </dsp:sp>
    <dsp:sp modelId="{E3F10913-80A7-4B85-9422-6F6F86A6DDED}">
      <dsp:nvSpPr>
        <dsp:cNvPr id="0" name=""/>
        <dsp:cNvSpPr/>
      </dsp:nvSpPr>
      <dsp:spPr>
        <a:xfrm>
          <a:off x="0" y="1403930"/>
          <a:ext cx="3511296" cy="1121374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49162-0D18-4255-BA69-E6136B6A5750}">
      <dsp:nvSpPr>
        <dsp:cNvPr id="0" name=""/>
        <dsp:cNvSpPr/>
      </dsp:nvSpPr>
      <dsp:spPr>
        <a:xfrm>
          <a:off x="339215" y="1656239"/>
          <a:ext cx="616755" cy="61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68D67-D422-4052-BB67-1FAEB32DD83D}">
      <dsp:nvSpPr>
        <dsp:cNvPr id="0" name=""/>
        <dsp:cNvSpPr/>
      </dsp:nvSpPr>
      <dsp:spPr>
        <a:xfrm>
          <a:off x="1295187" y="1403930"/>
          <a:ext cx="2216108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Interconnected nodes that overtime can find relationships in raw data </a:t>
          </a:r>
        </a:p>
      </dsp:txBody>
      <dsp:txXfrm>
        <a:off x="1295187" y="1403930"/>
        <a:ext cx="2216108" cy="1121374"/>
      </dsp:txXfrm>
    </dsp:sp>
    <dsp:sp modelId="{9F18CCA9-E76B-48D7-BBBE-634FB5A30F6E}">
      <dsp:nvSpPr>
        <dsp:cNvPr id="0" name=""/>
        <dsp:cNvSpPr/>
      </dsp:nvSpPr>
      <dsp:spPr>
        <a:xfrm>
          <a:off x="0" y="2805647"/>
          <a:ext cx="3511296" cy="1121374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3A2AC-1729-4445-8F2E-4CDA1A815DDF}">
      <dsp:nvSpPr>
        <dsp:cNvPr id="0" name=""/>
        <dsp:cNvSpPr/>
      </dsp:nvSpPr>
      <dsp:spPr>
        <a:xfrm>
          <a:off x="339215" y="3057956"/>
          <a:ext cx="616755" cy="61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7BA02-9FF0-4292-8967-4FB557D5A4CC}">
      <dsp:nvSpPr>
        <dsp:cNvPr id="0" name=""/>
        <dsp:cNvSpPr/>
      </dsp:nvSpPr>
      <dsp:spPr>
        <a:xfrm>
          <a:off x="1295187" y="2805647"/>
          <a:ext cx="2216108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 learn and improve quickly</a:t>
          </a:r>
        </a:p>
      </dsp:txBody>
      <dsp:txXfrm>
        <a:off x="1295187" y="2805647"/>
        <a:ext cx="2216108" cy="1121374"/>
      </dsp:txXfrm>
    </dsp:sp>
    <dsp:sp modelId="{09D731B1-2901-4A2F-8236-59A625CB6105}">
      <dsp:nvSpPr>
        <dsp:cNvPr id="0" name=""/>
        <dsp:cNvSpPr/>
      </dsp:nvSpPr>
      <dsp:spPr>
        <a:xfrm>
          <a:off x="0" y="4207365"/>
          <a:ext cx="3511296" cy="1121374"/>
        </a:xfrm>
        <a:prstGeom prst="roundRect">
          <a:avLst>
            <a:gd name="adj" fmla="val 10000"/>
          </a:avLst>
        </a:prstGeom>
        <a:solidFill>
          <a:schemeClr val="bg1">
            <a:lumMod val="50000"/>
            <a:lumOff val="50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33DA9-4E07-41DA-B4BC-A6DDB7710830}">
      <dsp:nvSpPr>
        <dsp:cNvPr id="0" name=""/>
        <dsp:cNvSpPr/>
      </dsp:nvSpPr>
      <dsp:spPr>
        <a:xfrm>
          <a:off x="339215" y="4459674"/>
          <a:ext cx="616755" cy="6167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2276C-9087-4A32-A9E4-DCE47BCF9CD6}">
      <dsp:nvSpPr>
        <dsp:cNvPr id="0" name=""/>
        <dsp:cNvSpPr/>
      </dsp:nvSpPr>
      <dsp:spPr>
        <a:xfrm flipH="1">
          <a:off x="1295187" y="4207365"/>
          <a:ext cx="2216108" cy="112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9" tIns="118679" rIns="118679" bIns="1186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Components: Optimizer, Loss Function, Error Function, Epochs and Learning Rate </a:t>
          </a:r>
        </a:p>
      </dsp:txBody>
      <dsp:txXfrm>
        <a:off x="1295187" y="4207365"/>
        <a:ext cx="2216108" cy="11213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9C879-6F76-40BE-BB9D-8FA0E4DDC1D7}">
      <dsp:nvSpPr>
        <dsp:cNvPr id="0" name=""/>
        <dsp:cNvSpPr/>
      </dsp:nvSpPr>
      <dsp:spPr>
        <a:xfrm>
          <a:off x="0" y="369895"/>
          <a:ext cx="6224335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078" tIns="354076" rIns="48307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X: 2000-2018 relevant stats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Age, G, GS, </a:t>
          </a:r>
          <a:r>
            <a:rPr lang="en-US" sz="1700" kern="1200" dirty="0" err="1"/>
            <a:t>Cmp</a:t>
          </a:r>
          <a:r>
            <a:rPr lang="en-US" sz="1700" kern="1200" dirty="0"/>
            <a:t>, </a:t>
          </a:r>
          <a:r>
            <a:rPr lang="en-US" sz="1700" kern="1200" dirty="0" err="1"/>
            <a:t>Att</a:t>
          </a:r>
          <a:r>
            <a:rPr lang="en-US" sz="1700" kern="1200" dirty="0"/>
            <a:t>, Yds, Int, </a:t>
          </a:r>
          <a:r>
            <a:rPr lang="en-US" sz="1700" kern="1200" dirty="0" err="1"/>
            <a:t>Tgt</a:t>
          </a:r>
          <a:r>
            <a:rPr lang="en-US" sz="1700" kern="1200" dirty="0"/>
            <a:t>, Rec, Y/R, Fumbles, </a:t>
          </a:r>
          <a:r>
            <a:rPr lang="en-US" sz="1700" kern="1200" dirty="0" err="1"/>
            <a:t>FumblesLost</a:t>
          </a:r>
          <a:r>
            <a:rPr lang="en-US" sz="1700" kern="1200" dirty="0"/>
            <a:t>, </a:t>
          </a:r>
          <a:r>
            <a:rPr lang="en-US" sz="1700" kern="1200" dirty="0" err="1"/>
            <a:t>PassingYds</a:t>
          </a:r>
          <a:r>
            <a:rPr lang="en-US" sz="1700" kern="1200" dirty="0"/>
            <a:t>, </a:t>
          </a:r>
          <a:r>
            <a:rPr lang="en-US" sz="1700" kern="1200" dirty="0" err="1"/>
            <a:t>PassingTD</a:t>
          </a:r>
          <a:r>
            <a:rPr lang="en-US" sz="1700" kern="1200" dirty="0"/>
            <a:t>, </a:t>
          </a:r>
          <a:r>
            <a:rPr lang="en-US" sz="1700" kern="1200" dirty="0" err="1"/>
            <a:t>PassingAtt</a:t>
          </a:r>
          <a:r>
            <a:rPr lang="en-US" sz="1700" kern="1200" dirty="0"/>
            <a:t>, </a:t>
          </a:r>
          <a:r>
            <a:rPr lang="en-US" sz="1700" kern="1200" dirty="0" err="1"/>
            <a:t>RushingYds</a:t>
          </a:r>
          <a:r>
            <a:rPr lang="en-US" sz="1700" kern="1200" dirty="0"/>
            <a:t>, </a:t>
          </a:r>
          <a:r>
            <a:rPr lang="en-US" sz="1700" kern="1200" dirty="0" err="1"/>
            <a:t>RushingTD</a:t>
          </a:r>
          <a:r>
            <a:rPr lang="en-US" sz="1700" kern="1200" dirty="0"/>
            <a:t>, </a:t>
          </a:r>
          <a:r>
            <a:rPr lang="en-US" sz="1700" kern="1200" dirty="0" err="1"/>
            <a:t>RushingAtt</a:t>
          </a:r>
          <a:r>
            <a:rPr lang="en-US" sz="1700" kern="1200" dirty="0"/>
            <a:t>, </a:t>
          </a:r>
          <a:r>
            <a:rPr lang="en-US" sz="1700" kern="1200" dirty="0" err="1"/>
            <a:t>ReceivingYds</a:t>
          </a:r>
          <a:r>
            <a:rPr lang="en-US" sz="1700" kern="1200" dirty="0"/>
            <a:t>, </a:t>
          </a:r>
          <a:r>
            <a:rPr lang="en-US" sz="1700" kern="1200" dirty="0" err="1"/>
            <a:t>ReceivingTD</a:t>
          </a:r>
          <a:r>
            <a:rPr lang="en-US" sz="1700" kern="120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Y: 2019 fantasy points</a:t>
          </a:r>
        </a:p>
      </dsp:txBody>
      <dsp:txXfrm>
        <a:off x="0" y="369895"/>
        <a:ext cx="6224335" cy="1981350"/>
      </dsp:txXfrm>
    </dsp:sp>
    <dsp:sp modelId="{4C2E3BE5-2C64-4E66-AB33-79B337E97CDB}">
      <dsp:nvSpPr>
        <dsp:cNvPr id="0" name=""/>
        <dsp:cNvSpPr/>
      </dsp:nvSpPr>
      <dsp:spPr>
        <a:xfrm>
          <a:off x="311216" y="118975"/>
          <a:ext cx="4357034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686" tIns="0" rIns="16468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Split into two subsets: </a:t>
          </a:r>
        </a:p>
      </dsp:txBody>
      <dsp:txXfrm>
        <a:off x="335714" y="143473"/>
        <a:ext cx="4308038" cy="452844"/>
      </dsp:txXfrm>
    </dsp:sp>
    <dsp:sp modelId="{79EE53E7-F10C-4014-8179-8724631B6F83}">
      <dsp:nvSpPr>
        <dsp:cNvPr id="0" name=""/>
        <dsp:cNvSpPr/>
      </dsp:nvSpPr>
      <dsp:spPr>
        <a:xfrm>
          <a:off x="0" y="2693965"/>
          <a:ext cx="6224335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078" tIns="354076" rIns="48307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Position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Converted in OneHot columns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Concatenated onto existing subset</a:t>
          </a:r>
        </a:p>
      </dsp:txBody>
      <dsp:txXfrm>
        <a:off x="0" y="2693965"/>
        <a:ext cx="6224335" cy="1285200"/>
      </dsp:txXfrm>
    </dsp:sp>
    <dsp:sp modelId="{5F95B86C-91BE-43B4-B73B-D5FD42FF1945}">
      <dsp:nvSpPr>
        <dsp:cNvPr id="0" name=""/>
        <dsp:cNvSpPr/>
      </dsp:nvSpPr>
      <dsp:spPr>
        <a:xfrm>
          <a:off x="311216" y="2443045"/>
          <a:ext cx="4357034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686" tIns="0" rIns="16468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Classification Data</a:t>
          </a:r>
        </a:p>
      </dsp:txBody>
      <dsp:txXfrm>
        <a:off x="335714" y="2467543"/>
        <a:ext cx="4308038" cy="452844"/>
      </dsp:txXfrm>
    </dsp:sp>
    <dsp:sp modelId="{F61A9582-ECEC-415B-B730-7EF61D762BC3}">
      <dsp:nvSpPr>
        <dsp:cNvPr id="0" name=""/>
        <dsp:cNvSpPr/>
      </dsp:nvSpPr>
      <dsp:spPr>
        <a:xfrm>
          <a:off x="0" y="4321885"/>
          <a:ext cx="6224335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078" tIns="354076" rIns="48307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x values into a range between 0 and 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(x – </a:t>
          </a:r>
          <a:r>
            <a:rPr lang="en-US" sz="1700" kern="1200" dirty="0" err="1"/>
            <a:t>xmean</a:t>
          </a:r>
          <a:r>
            <a:rPr lang="en-US" sz="1700" kern="1200" dirty="0"/>
            <a:t>) / </a:t>
          </a:r>
          <a:r>
            <a:rPr lang="en-US" sz="1700" kern="1200" dirty="0" err="1"/>
            <a:t>xrange</a:t>
          </a:r>
          <a:endParaRPr lang="en-US" sz="1700" kern="1200" dirty="0"/>
        </a:p>
      </dsp:txBody>
      <dsp:txXfrm>
        <a:off x="0" y="4321885"/>
        <a:ext cx="6224335" cy="990675"/>
      </dsp:txXfrm>
    </dsp:sp>
    <dsp:sp modelId="{61A75482-B432-437D-8D99-9A93973A24C7}">
      <dsp:nvSpPr>
        <dsp:cNvPr id="0" name=""/>
        <dsp:cNvSpPr/>
      </dsp:nvSpPr>
      <dsp:spPr>
        <a:xfrm>
          <a:off x="311216" y="4070965"/>
          <a:ext cx="4357034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686" tIns="0" rIns="16468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Normalization: </a:t>
          </a:r>
        </a:p>
      </dsp:txBody>
      <dsp:txXfrm>
        <a:off x="335714" y="4095463"/>
        <a:ext cx="4308038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A2FCC-0DBE-4CF3-8962-64FC8631E65D}">
      <dsp:nvSpPr>
        <dsp:cNvPr id="0" name=""/>
        <dsp:cNvSpPr/>
      </dsp:nvSpPr>
      <dsp:spPr>
        <a:xfrm rot="10800000">
          <a:off x="1936085" y="51762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1EA40-E8AC-4D69-B2D0-96CD8D56B348}">
      <dsp:nvSpPr>
        <dsp:cNvPr id="0" name=""/>
        <dsp:cNvSpPr/>
      </dsp:nvSpPr>
      <dsp:spPr>
        <a:xfrm>
          <a:off x="559800" y="218915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Dataset Splitting</a:t>
          </a:r>
        </a:p>
      </dsp:txBody>
      <dsp:txXfrm>
        <a:off x="559800" y="2189153"/>
        <a:ext cx="4320000" cy="648000"/>
      </dsp:txXfrm>
    </dsp:sp>
    <dsp:sp modelId="{EACF27E7-6EE0-407D-A1B9-3087936CFD95}">
      <dsp:nvSpPr>
        <dsp:cNvPr id="0" name=""/>
        <dsp:cNvSpPr/>
      </dsp:nvSpPr>
      <dsp:spPr>
        <a:xfrm>
          <a:off x="559800" y="2902760"/>
          <a:ext cx="4320000" cy="91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80% Training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10% Validation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10% Testing</a:t>
          </a:r>
        </a:p>
      </dsp:txBody>
      <dsp:txXfrm>
        <a:off x="559800" y="2902760"/>
        <a:ext cx="4320000" cy="913685"/>
      </dsp:txXfrm>
    </dsp:sp>
    <dsp:sp modelId="{89966B76-389C-4A6A-B704-F3EE21332AEA}">
      <dsp:nvSpPr>
        <dsp:cNvPr id="0" name=""/>
        <dsp:cNvSpPr/>
      </dsp:nvSpPr>
      <dsp:spPr>
        <a:xfrm>
          <a:off x="7039800" y="53609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EF35D-18ED-4B02-9219-3909DF81FC5F}">
      <dsp:nvSpPr>
        <dsp:cNvPr id="0" name=""/>
        <dsp:cNvSpPr/>
      </dsp:nvSpPr>
      <dsp:spPr>
        <a:xfrm>
          <a:off x="5635800" y="218915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Evaluation</a:t>
          </a:r>
        </a:p>
      </dsp:txBody>
      <dsp:txXfrm>
        <a:off x="5635800" y="2189153"/>
        <a:ext cx="4320000" cy="648000"/>
      </dsp:txXfrm>
    </dsp:sp>
    <dsp:sp modelId="{C6894A0F-EF9F-4A28-B920-4DF57C5C8C08}">
      <dsp:nvSpPr>
        <dsp:cNvPr id="0" name=""/>
        <dsp:cNvSpPr/>
      </dsp:nvSpPr>
      <dsp:spPr>
        <a:xfrm>
          <a:off x="5635800" y="2902760"/>
          <a:ext cx="4320000" cy="91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29B71-A16F-40EC-B9B4-7A7E8B6EAEAD}">
      <dsp:nvSpPr>
        <dsp:cNvPr id="0" name=""/>
        <dsp:cNvSpPr/>
      </dsp:nvSpPr>
      <dsp:spPr>
        <a:xfrm>
          <a:off x="0" y="1795"/>
          <a:ext cx="5276850" cy="910246"/>
        </a:xfrm>
        <a:prstGeom prst="roundRect">
          <a:avLst>
            <a:gd name="adj" fmla="val 10000"/>
          </a:avLst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B8D87-5BE8-40FA-9292-F08723BFB710}">
      <dsp:nvSpPr>
        <dsp:cNvPr id="0" name=""/>
        <dsp:cNvSpPr/>
      </dsp:nvSpPr>
      <dsp:spPr>
        <a:xfrm>
          <a:off x="275349" y="206601"/>
          <a:ext cx="500635" cy="5006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CBCEC-EE69-47BB-B80F-BC41DFA8C98D}">
      <dsp:nvSpPr>
        <dsp:cNvPr id="0" name=""/>
        <dsp:cNvSpPr/>
      </dsp:nvSpPr>
      <dsp:spPr>
        <a:xfrm>
          <a:off x="1051334" y="1795"/>
          <a:ext cx="4225515" cy="91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34" tIns="96334" rIns="96334" bIns="963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Epochs: Number of cycles set for the model to go through the training set. </a:t>
          </a:r>
        </a:p>
      </dsp:txBody>
      <dsp:txXfrm>
        <a:off x="1051334" y="1795"/>
        <a:ext cx="4225515" cy="910246"/>
      </dsp:txXfrm>
    </dsp:sp>
    <dsp:sp modelId="{EC02F3A5-2CDE-4141-BDA7-CBA7FFCF116E}">
      <dsp:nvSpPr>
        <dsp:cNvPr id="0" name=""/>
        <dsp:cNvSpPr/>
      </dsp:nvSpPr>
      <dsp:spPr>
        <a:xfrm>
          <a:off x="0" y="1139603"/>
          <a:ext cx="5276850" cy="910246"/>
        </a:xfrm>
        <a:prstGeom prst="roundRect">
          <a:avLst>
            <a:gd name="adj" fmla="val 10000"/>
          </a:avLst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8F55A-4380-41FF-AB48-37A0AA0F2255}">
      <dsp:nvSpPr>
        <dsp:cNvPr id="0" name=""/>
        <dsp:cNvSpPr/>
      </dsp:nvSpPr>
      <dsp:spPr>
        <a:xfrm>
          <a:off x="275349" y="1344408"/>
          <a:ext cx="500635" cy="5006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F3505-EEF4-453A-A177-0707BC29B00B}">
      <dsp:nvSpPr>
        <dsp:cNvPr id="0" name=""/>
        <dsp:cNvSpPr/>
      </dsp:nvSpPr>
      <dsp:spPr>
        <a:xfrm>
          <a:off x="1051334" y="1139603"/>
          <a:ext cx="4225515" cy="91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34" tIns="96334" rIns="96334" bIns="963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Learning Rate: How much the model is changed in response to updated model weights. </a:t>
          </a:r>
        </a:p>
      </dsp:txBody>
      <dsp:txXfrm>
        <a:off x="1051334" y="1139603"/>
        <a:ext cx="4225515" cy="910246"/>
      </dsp:txXfrm>
    </dsp:sp>
    <dsp:sp modelId="{00D63D57-D68C-4F7D-A8CB-8F3584715EA5}">
      <dsp:nvSpPr>
        <dsp:cNvPr id="0" name=""/>
        <dsp:cNvSpPr/>
      </dsp:nvSpPr>
      <dsp:spPr>
        <a:xfrm>
          <a:off x="0" y="2277411"/>
          <a:ext cx="5276850" cy="910246"/>
        </a:xfrm>
        <a:prstGeom prst="roundRect">
          <a:avLst>
            <a:gd name="adj" fmla="val 10000"/>
          </a:avLst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03833-B0C6-43A5-B537-613EDB69948C}">
      <dsp:nvSpPr>
        <dsp:cNvPr id="0" name=""/>
        <dsp:cNvSpPr/>
      </dsp:nvSpPr>
      <dsp:spPr>
        <a:xfrm>
          <a:off x="275349" y="2482216"/>
          <a:ext cx="500635" cy="5006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1685F-3FA2-4246-987B-1D43573BF98A}">
      <dsp:nvSpPr>
        <dsp:cNvPr id="0" name=""/>
        <dsp:cNvSpPr/>
      </dsp:nvSpPr>
      <dsp:spPr>
        <a:xfrm>
          <a:off x="1051334" y="2277411"/>
          <a:ext cx="2374582" cy="91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34" tIns="96334" rIns="96334" bIns="963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Our Model:</a:t>
          </a:r>
        </a:p>
      </dsp:txBody>
      <dsp:txXfrm>
        <a:off x="1051334" y="2277411"/>
        <a:ext cx="2374582" cy="910246"/>
      </dsp:txXfrm>
    </dsp:sp>
    <dsp:sp modelId="{071D6B32-E6BF-4955-8966-432953AD71C4}">
      <dsp:nvSpPr>
        <dsp:cNvPr id="0" name=""/>
        <dsp:cNvSpPr/>
      </dsp:nvSpPr>
      <dsp:spPr>
        <a:xfrm>
          <a:off x="2770149" y="2293513"/>
          <a:ext cx="1850933" cy="91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34" tIns="96334" rIns="96334" bIns="963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150 Epochs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0.01 Learning Rate</a:t>
          </a:r>
        </a:p>
      </dsp:txBody>
      <dsp:txXfrm>
        <a:off x="2770149" y="2293513"/>
        <a:ext cx="1850933" cy="910246"/>
      </dsp:txXfrm>
    </dsp:sp>
    <dsp:sp modelId="{54375163-5F5F-4652-BA93-0EA974A7F521}">
      <dsp:nvSpPr>
        <dsp:cNvPr id="0" name=""/>
        <dsp:cNvSpPr/>
      </dsp:nvSpPr>
      <dsp:spPr>
        <a:xfrm>
          <a:off x="0" y="3417014"/>
          <a:ext cx="5276850" cy="910246"/>
        </a:xfrm>
        <a:prstGeom prst="roundRect">
          <a:avLst>
            <a:gd name="adj" fmla="val 10000"/>
          </a:avLst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C6A3B-45F6-448D-80BC-CFA332C2679F}">
      <dsp:nvSpPr>
        <dsp:cNvPr id="0" name=""/>
        <dsp:cNvSpPr/>
      </dsp:nvSpPr>
      <dsp:spPr>
        <a:xfrm>
          <a:off x="275349" y="3620024"/>
          <a:ext cx="500635" cy="5006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30707-8D33-46A3-AF0F-FBEB5BE396AA}">
      <dsp:nvSpPr>
        <dsp:cNvPr id="0" name=""/>
        <dsp:cNvSpPr/>
      </dsp:nvSpPr>
      <dsp:spPr>
        <a:xfrm>
          <a:off x="1051334" y="3415218"/>
          <a:ext cx="4225515" cy="91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34" tIns="96334" rIns="96334" bIns="963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Why this many epochs? </a:t>
          </a:r>
        </a:p>
      </dsp:txBody>
      <dsp:txXfrm>
        <a:off x="1051334" y="3415218"/>
        <a:ext cx="4225515" cy="910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B0FE-9069-4F7E-A3FF-E98154FE39E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35B7-0872-40D8-8FFE-5D45BD7B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6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B0FE-9069-4F7E-A3FF-E98154FE39E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35B7-0872-40D8-8FFE-5D45BD7B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B0FE-9069-4F7E-A3FF-E98154FE39E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35B7-0872-40D8-8FFE-5D45BD7B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0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B0FE-9069-4F7E-A3FF-E98154FE39E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35B7-0872-40D8-8FFE-5D45BD7B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9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B0FE-9069-4F7E-A3FF-E98154FE39E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35B7-0872-40D8-8FFE-5D45BD7B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B0FE-9069-4F7E-A3FF-E98154FE39E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35B7-0872-40D8-8FFE-5D45BD7B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9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B0FE-9069-4F7E-A3FF-E98154FE39E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35B7-0872-40D8-8FFE-5D45BD7B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B0FE-9069-4F7E-A3FF-E98154FE39E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35B7-0872-40D8-8FFE-5D45BD7B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B0FE-9069-4F7E-A3FF-E98154FE39E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35B7-0872-40D8-8FFE-5D45BD7B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B0FE-9069-4F7E-A3FF-E98154FE39E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35B7-0872-40D8-8FFE-5D45BD7B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4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B0FE-9069-4F7E-A3FF-E98154FE39E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35B7-0872-40D8-8FFE-5D45BD7B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8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B0FE-9069-4F7E-A3FF-E98154FE39E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35B7-0872-40D8-8FFE-5D45BD7B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B167-9F28-409F-9BCC-BE5EC7053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051078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Predicting Fantasy Football Rankings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19C57-12B7-4FFE-A0F7-DAC624EBE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8" y="4500778"/>
            <a:ext cx="4620584" cy="171375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Kenneth Steadman</a:t>
            </a:r>
          </a:p>
          <a:p>
            <a:pPr algn="l"/>
            <a:r>
              <a:rPr lang="en-US" dirty="0"/>
              <a:t>CINF499</a:t>
            </a:r>
          </a:p>
          <a:p>
            <a:pPr algn="l"/>
            <a:r>
              <a:rPr lang="en-US" dirty="0"/>
              <a:t>Senior Project II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Advisor: Dr. Eckroth</a:t>
            </a:r>
          </a:p>
        </p:txBody>
      </p:sp>
      <p:pic>
        <p:nvPicPr>
          <p:cNvPr id="5" name="Picture 4" descr="Football line of scrimmage">
            <a:extLst>
              <a:ext uri="{FF2B5EF4-FFF2-40B4-BE49-F238E27FC236}">
                <a16:creationId xmlns:a16="http://schemas.microsoft.com/office/drawing/2014/main" id="{49E70020-33CE-4E7A-958B-381B1FDBE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6" r="2065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7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321732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dark, light, colorful&#10;&#10;Description automatically generated">
            <a:extLst>
              <a:ext uri="{FF2B5EF4-FFF2-40B4-BE49-F238E27FC236}">
                <a16:creationId xmlns:a16="http://schemas.microsoft.com/office/drawing/2014/main" id="{424CF4B8-0789-4AE1-BE04-AFAB432B1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" b="4981"/>
          <a:stretch/>
        </p:blipFill>
        <p:spPr bwMode="auto">
          <a:xfrm>
            <a:off x="1584614" y="549714"/>
            <a:ext cx="4544170" cy="3646887"/>
          </a:xfrm>
          <a:prstGeom prst="roundRect">
            <a:avLst>
              <a:gd name="adj" fmla="val 8594"/>
            </a:avLst>
          </a:prstGeom>
          <a:solidFill>
            <a:schemeClr val="tx1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Rectangle 3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0891"/>
            <a:ext cx="7058307" cy="1964266"/>
          </a:xfrm>
          <a:prstGeom prst="rect">
            <a:avLst/>
          </a:prstGeom>
          <a:solidFill>
            <a:srgbClr val="3B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5E07C27-7466-4BF1-B75A-003512BB6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a regression task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Regression: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Finds the fit between two variables.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Using various in game stats to find the relationship to the  fantasy point production.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7DB4CE-1E0C-4EBC-A0FC-C20E9ECD918F}"/>
              </a:ext>
            </a:extLst>
          </p:cNvPr>
          <p:cNvSpPr/>
          <p:nvPr/>
        </p:nvSpPr>
        <p:spPr>
          <a:xfrm>
            <a:off x="329184" y="4570891"/>
            <a:ext cx="7057517" cy="196426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1D4BA-BBE2-4DD9-99EC-1568280A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5963"/>
            <a:ext cx="6594189" cy="162521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Regression</a:t>
            </a:r>
          </a:p>
        </p:txBody>
      </p:sp>
    </p:spTree>
    <p:extLst>
      <p:ext uri="{BB962C8B-B14F-4D97-AF65-F5344CB8AC3E}">
        <p14:creationId xmlns:p14="http://schemas.microsoft.com/office/powerpoint/2010/main" val="89651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32E36-4D64-4B41-B795-03D49C4D0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8" r="-588" b="-2"/>
          <a:stretch/>
        </p:blipFill>
        <p:spPr>
          <a:xfrm>
            <a:off x="321564" y="320040"/>
            <a:ext cx="11622196" cy="4303462"/>
          </a:xfrm>
          <a:prstGeom prst="rect">
            <a:avLst/>
          </a:prstGeom>
        </p:spPr>
      </p:pic>
      <p:sp>
        <p:nvSpPr>
          <p:cNvPr id="30" name="Rectangle 2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13C3D-753E-4647-A8FD-57AEFA1E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Dataset</a:t>
            </a:r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E82DD3E-B542-464C-B987-B8B259A3B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 lnSpcReduction="1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From Fantasy Football Data Pros</a:t>
            </a:r>
          </a:p>
          <a:p>
            <a:r>
              <a:rPr lang="en-US" sz="1700" dirty="0">
                <a:solidFill>
                  <a:schemeClr val="bg1"/>
                </a:solidFill>
              </a:rPr>
              <a:t>Yearly Data going back to 1970</a:t>
            </a:r>
          </a:p>
          <a:p>
            <a:r>
              <a:rPr lang="en-US" sz="1700" dirty="0">
                <a:solidFill>
                  <a:schemeClr val="bg1"/>
                </a:solidFill>
              </a:rPr>
              <a:t>Weekly Data going back to 1999</a:t>
            </a:r>
          </a:p>
          <a:p>
            <a:r>
              <a:rPr lang="en-US" sz="1700" dirty="0">
                <a:solidFill>
                  <a:schemeClr val="bg1"/>
                </a:solidFill>
              </a:rPr>
              <a:t>Model is currently trained on 2000-2018 and 2019 </a:t>
            </a:r>
          </a:p>
        </p:txBody>
      </p:sp>
    </p:spTree>
    <p:extLst>
      <p:ext uri="{BB962C8B-B14F-4D97-AF65-F5344CB8AC3E}">
        <p14:creationId xmlns:p14="http://schemas.microsoft.com/office/powerpoint/2010/main" val="33910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FBB72-B885-406F-BF0B-EC9D0CAF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Data Manipulation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0CDD86BA-0054-4ED2-9262-AE707586E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323598"/>
              </p:ext>
            </p:extLst>
          </p:nvPr>
        </p:nvGraphicFramePr>
        <p:xfrm>
          <a:off x="5126418" y="552091"/>
          <a:ext cx="6224335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22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1C268-FA66-42FC-AC0E-0E11514A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Train Validation Test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38AF940-64C4-4E37-9046-EF89FDE6E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67145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69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95093F-5653-4CE4-8F5C-C505CA34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/>
              <a:t>Root Square Mean Error (RSME)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07DA-70CB-41CD-93D1-68B424A5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23558"/>
            <a:ext cx="5276850" cy="2234523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chemeClr val="tx1">
                    <a:alpha val="80000"/>
                  </a:schemeClr>
                </a:solidFill>
              </a:rPr>
              <a:t>Error Function.</a:t>
            </a:r>
          </a:p>
          <a:p>
            <a:r>
              <a:rPr lang="en-US">
                <a:solidFill>
                  <a:schemeClr val="tx1">
                    <a:alpha val="80000"/>
                  </a:schemeClr>
                </a:solidFill>
              </a:rPr>
              <a:t>Root of the mean of the squared differences between the predictions and the true fantasy points.</a:t>
            </a:r>
          </a:p>
          <a:p>
            <a:r>
              <a:rPr lang="en-US">
                <a:solidFill>
                  <a:schemeClr val="tx1">
                    <a:alpha val="80000"/>
                  </a:schemeClr>
                </a:solidFill>
              </a:rPr>
              <a:t>Provides a value that is easily comparable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4E05510-EF79-4A33-9EEF-C086922E1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12" y="4204219"/>
            <a:ext cx="37052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2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7D6230-B9F3-4D13-8A8C-63C5414A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/>
              <a:t>Epochs and Learning Rate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0E55FA8-F09A-4A52-9CF8-1DDA77F3F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572641"/>
              </p:ext>
            </p:extLst>
          </p:nvPr>
        </p:nvGraphicFramePr>
        <p:xfrm>
          <a:off x="6099175" y="1311088"/>
          <a:ext cx="5276850" cy="4327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888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437A-19C5-40DF-A879-FDE42801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and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0B8D-99D7-4F49-AE47-2B82666D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Tried other optimizers like Standard Gradient Descent (SGD) but Adam proved to provide better results</a:t>
            </a:r>
          </a:p>
          <a:p>
            <a:pPr lvl="1"/>
            <a:r>
              <a:rPr lang="en-US" dirty="0"/>
              <a:t>SGD caused some overfitting and higher errors</a:t>
            </a:r>
          </a:p>
          <a:p>
            <a:r>
              <a:rPr lang="en-US" dirty="0" err="1"/>
              <a:t>MSELoss</a:t>
            </a:r>
            <a:endParaRPr lang="en-US" dirty="0"/>
          </a:p>
          <a:p>
            <a:pPr lvl="1"/>
            <a:r>
              <a:rPr lang="en-US" dirty="0"/>
              <a:t>Loss function </a:t>
            </a:r>
          </a:p>
          <a:p>
            <a:pPr lvl="1"/>
            <a:r>
              <a:rPr lang="en-US" dirty="0"/>
              <a:t>Mean Square Error</a:t>
            </a:r>
          </a:p>
          <a:p>
            <a:pPr lvl="1"/>
            <a:r>
              <a:rPr lang="en-US" dirty="0">
                <a:ea typeface="Calibri" panose="020F0502020204030204" pitchFamily="34" charset="0"/>
              </a:rPr>
              <a:t>F</a:t>
            </a:r>
            <a:r>
              <a:rPr lang="en-US" sz="2400" dirty="0">
                <a:effectLst/>
                <a:ea typeface="Calibri" panose="020F0502020204030204" pitchFamily="34" charset="0"/>
              </a:rPr>
              <a:t>inds the mean of the difference between the true and predicted values then squares it</a:t>
            </a:r>
            <a:endParaRPr lang="en-US" dirty="0"/>
          </a:p>
          <a:p>
            <a:pPr lvl="1"/>
            <a:r>
              <a:rPr lang="en-US" dirty="0"/>
              <a:t>Similar to Root Mean Square Error</a:t>
            </a:r>
          </a:p>
        </p:txBody>
      </p:sp>
    </p:spTree>
    <p:extLst>
      <p:ext uri="{BB962C8B-B14F-4D97-AF65-F5344CB8AC3E}">
        <p14:creationId xmlns:p14="http://schemas.microsoft.com/office/powerpoint/2010/main" val="28250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F6F13-1E80-44D5-AA01-63AA2F1F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anchor="t">
            <a:normAutofit/>
          </a:bodyPr>
          <a:lstStyle/>
          <a:p>
            <a:r>
              <a:rPr lang="en-US"/>
              <a:t>Network Architecture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BFC42-2B85-482E-BE38-08698B25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641" y="2286000"/>
            <a:ext cx="3410309" cy="384480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25 inputs (25 columns in x dataset)</a:t>
            </a:r>
          </a:p>
          <a:p>
            <a:r>
              <a:rPr lang="en-US" sz="1600" dirty="0"/>
              <a:t>Transferred to hidden layers</a:t>
            </a:r>
          </a:p>
          <a:p>
            <a:pPr lvl="1"/>
            <a:r>
              <a:rPr lang="en-US" sz="1600" dirty="0"/>
              <a:t>Assigned weights and biases</a:t>
            </a:r>
          </a:p>
          <a:p>
            <a:pPr lvl="1"/>
            <a:r>
              <a:rPr lang="en-US" sz="1600" dirty="0"/>
              <a:t>Sent to activation function (</a:t>
            </a:r>
            <a:r>
              <a:rPr lang="en-US" sz="1600" dirty="0" err="1"/>
              <a:t>LogSigmoid</a:t>
            </a:r>
            <a:r>
              <a:rPr lang="en-US" sz="1600" dirty="0"/>
              <a:t>)</a:t>
            </a:r>
          </a:p>
          <a:p>
            <a:r>
              <a:rPr lang="en-US" sz="1600" dirty="0"/>
              <a:t>Output is 1</a:t>
            </a:r>
          </a:p>
          <a:p>
            <a:r>
              <a:rPr lang="en-US" sz="1600" dirty="0"/>
              <a:t>Flow:</a:t>
            </a:r>
          </a:p>
          <a:p>
            <a:pPr lvl="1"/>
            <a:r>
              <a:rPr lang="en-US" sz="1600" dirty="0"/>
              <a:t>In: 25 </a:t>
            </a:r>
            <a:r>
              <a:rPr lang="en-US" sz="1600" dirty="0">
                <a:sym typeface="Wingdings" panose="05000000000000000000" pitchFamily="2" charset="2"/>
              </a:rPr>
              <a:t> Out: 500</a:t>
            </a:r>
          </a:p>
          <a:p>
            <a:pPr lvl="1"/>
            <a:r>
              <a:rPr lang="en-US" sz="1600" dirty="0" err="1">
                <a:sym typeface="Wingdings" panose="05000000000000000000" pitchFamily="2" charset="2"/>
              </a:rPr>
              <a:t>LogSigmoid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Dropout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In: 500  Out: 200</a:t>
            </a:r>
          </a:p>
          <a:p>
            <a:pPr lvl="1"/>
            <a:r>
              <a:rPr lang="en-US" sz="1600" dirty="0" err="1">
                <a:sym typeface="Wingdings" panose="05000000000000000000" pitchFamily="2" charset="2"/>
              </a:rPr>
              <a:t>LogSigmoid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Dropout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In: 200  Out: 1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5735A02-5923-4BAA-AF49-67EE1C1DC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50" y="76200"/>
            <a:ext cx="558274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70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5D2B-F169-46FC-9D3B-B3CB3D68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69" y="614788"/>
            <a:ext cx="5023001" cy="1622321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EBF1-7C1F-4C37-8204-7AB1384AD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69" y="2358887"/>
            <a:ext cx="4214617" cy="4293704"/>
          </a:xfrm>
        </p:spPr>
        <p:txBody>
          <a:bodyPr>
            <a:normAutofit/>
          </a:bodyPr>
          <a:lstStyle/>
          <a:p>
            <a:r>
              <a:rPr lang="en-US" sz="2200" dirty="0"/>
              <a:t>Combination of decision trees that can be modeled for prediction tasks</a:t>
            </a:r>
          </a:p>
          <a:p>
            <a:r>
              <a:rPr lang="en-US" sz="2200" dirty="0"/>
              <a:t>Capable of handling large datasets</a:t>
            </a:r>
          </a:p>
          <a:p>
            <a:r>
              <a:rPr lang="en-US" sz="2200" dirty="0"/>
              <a:t>Less reliant on relationships between columns</a:t>
            </a:r>
          </a:p>
          <a:p>
            <a:r>
              <a:rPr lang="en-US" sz="2200" dirty="0"/>
              <a:t>Does not need a large dataset</a:t>
            </a:r>
          </a:p>
          <a:p>
            <a:r>
              <a:rPr lang="en-US" sz="2200" dirty="0"/>
              <a:t>Used for a comparison to our model.</a:t>
            </a:r>
          </a:p>
          <a:p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192B1-A672-422A-975D-7AFC090EE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25949"/>
            <a:ext cx="6019331" cy="40028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2868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E83EE8-F144-4F2D-9E45-2717400CA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2491"/>
            <a:ext cx="9144000" cy="933018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93399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F593E4-9981-4001-84DB-2617495B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57" y="926942"/>
            <a:ext cx="5500685" cy="707886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 is Fantasy Football?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F6D9C292-6CAF-4514-8649-27CE0FF50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031738"/>
              </p:ext>
            </p:extLst>
          </p:nvPr>
        </p:nvGraphicFramePr>
        <p:xfrm>
          <a:off x="2162968" y="3429000"/>
          <a:ext cx="7866061" cy="2937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835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D9894-EC7D-4F73-AC47-6EDE6E61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Loss and Error Per Epoch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2900D9B-4EBE-4646-A05F-633AEB34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26" y="2283014"/>
            <a:ext cx="5607175" cy="421626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A143713-5B0A-42BB-A645-6F0A3888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70" y="2283014"/>
            <a:ext cx="5407804" cy="421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6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6FCE2-1495-4449-B991-50126184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True Fantasy Points vs Predicted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1E92D840-C511-4905-8FEA-BB0BE83E5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9" y="2283014"/>
            <a:ext cx="5493147" cy="4117786"/>
          </a:xfr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18D3A1F-5CE0-406D-8A26-A0F5E65A6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583" y="2283014"/>
            <a:ext cx="5493148" cy="4117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B4B1A8-FED8-4D55-AF6A-CB38A7870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69" y="2283014"/>
            <a:ext cx="5493146" cy="4117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92A1FA-4AF5-4DBE-A87D-97A1ED79C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582" y="2283014"/>
            <a:ext cx="5493148" cy="41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7F9A5-BD64-47F6-80BE-D772AD6C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True Fantasy Points vs Predicted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A2B994A-B91C-416A-B4D4-5FDD62C60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42" y="2301302"/>
            <a:ext cx="5313433" cy="409949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926F870-ED84-4A27-A85B-9EEC35BF9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117" y="2313736"/>
            <a:ext cx="5426392" cy="40994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93B783-3922-4C25-93DF-5039FC213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42" y="2301302"/>
            <a:ext cx="5313432" cy="4111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3DFC9-DB05-47D8-8C21-E48F73116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116" y="2313736"/>
            <a:ext cx="5426392" cy="408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42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7985C-6D50-4C27-ADFD-D6696CEC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Train and Test Error Distribution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1376559-FDAB-4BF8-81C1-2D568D889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98" y="2498513"/>
            <a:ext cx="5546287" cy="3902287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DDC4958-B994-482F-B466-BE971C222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3" y="2498513"/>
            <a:ext cx="5244368" cy="39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83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7985C-6D50-4C27-ADFD-D6696CEC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RF vs NN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278E7E6-EC02-4CDB-B5B8-33D3E6F7C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3" y="2283014"/>
            <a:ext cx="5247416" cy="3761873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8186311-2720-43AC-84D7-F3609077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46" y="2283013"/>
            <a:ext cx="5543239" cy="37618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E2321B-E025-491C-BCCA-9C0005A2A006}"/>
              </a:ext>
            </a:extLst>
          </p:cNvPr>
          <p:cNvSpPr txBox="1"/>
          <p:nvPr/>
        </p:nvSpPr>
        <p:spPr>
          <a:xfrm>
            <a:off x="1651932" y="6139190"/>
            <a:ext cx="288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Error: 52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A7BCE-A5F7-48C1-8505-A9FBA0399A10}"/>
              </a:ext>
            </a:extLst>
          </p:cNvPr>
          <p:cNvSpPr txBox="1"/>
          <p:nvPr/>
        </p:nvSpPr>
        <p:spPr>
          <a:xfrm>
            <a:off x="7741920" y="6139190"/>
            <a:ext cx="288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Error: 48</a:t>
            </a:r>
          </a:p>
        </p:txBody>
      </p:sp>
    </p:spTree>
    <p:extLst>
      <p:ext uri="{BB962C8B-B14F-4D97-AF65-F5344CB8AC3E}">
        <p14:creationId xmlns:p14="http://schemas.microsoft.com/office/powerpoint/2010/main" val="3753229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E47FB-2B61-4B6C-A435-83EB9548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0C1CA-F31F-40F1-86BD-B2CB83C8071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Context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Usefulness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38019A-4F2A-411D-B420-A998F6CAD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494813"/>
              </p:ext>
            </p:extLst>
          </p:nvPr>
        </p:nvGraphicFramePr>
        <p:xfrm>
          <a:off x="5131443" y="1462514"/>
          <a:ext cx="6903722" cy="179215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95739">
                  <a:extLst>
                    <a:ext uri="{9D8B030D-6E8A-4147-A177-3AD203B41FA5}">
                      <a16:colId xmlns:a16="http://schemas.microsoft.com/office/drawing/2014/main" val="4237136191"/>
                    </a:ext>
                  </a:extLst>
                </a:gridCol>
                <a:gridCol w="1817894">
                  <a:extLst>
                    <a:ext uri="{9D8B030D-6E8A-4147-A177-3AD203B41FA5}">
                      <a16:colId xmlns:a16="http://schemas.microsoft.com/office/drawing/2014/main" val="182468488"/>
                    </a:ext>
                  </a:extLst>
                </a:gridCol>
                <a:gridCol w="1472195">
                  <a:extLst>
                    <a:ext uri="{9D8B030D-6E8A-4147-A177-3AD203B41FA5}">
                      <a16:colId xmlns:a16="http://schemas.microsoft.com/office/drawing/2014/main" val="1130663446"/>
                    </a:ext>
                  </a:extLst>
                </a:gridCol>
                <a:gridCol w="1817894">
                  <a:extLst>
                    <a:ext uri="{9D8B030D-6E8A-4147-A177-3AD203B41FA5}">
                      <a16:colId xmlns:a16="http://schemas.microsoft.com/office/drawing/2014/main" val="2383461184"/>
                    </a:ext>
                  </a:extLst>
                </a:gridCol>
              </a:tblGrid>
              <a:tr h="764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effectLst/>
                        </a:rPr>
                        <a:t>Train Loss</a:t>
                      </a:r>
                      <a:endParaRPr lang="en-US" sz="22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1491" marR="186895" marT="186895" marB="1868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effectLst/>
                        </a:rPr>
                        <a:t>Validation Loss</a:t>
                      </a:r>
                      <a:endParaRPr lang="en-US" sz="22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1491" marR="186895" marT="186895" marB="1868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effectLst/>
                        </a:rPr>
                        <a:t>Train Error</a:t>
                      </a:r>
                      <a:endParaRPr lang="en-US" sz="22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1491" marR="186895" marT="186895" marB="1868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FFFFFF"/>
                          </a:solidFill>
                          <a:effectLst/>
                        </a:rPr>
                        <a:t>Validation Error</a:t>
                      </a:r>
                      <a:endParaRPr lang="en-US" sz="22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1491" marR="186895" marT="186895" marB="186895" anchor="ctr"/>
                </a:tc>
                <a:extLst>
                  <a:ext uri="{0D108BD9-81ED-4DB2-BD59-A6C34878D82A}">
                    <a16:rowId xmlns:a16="http://schemas.microsoft.com/office/drawing/2014/main" val="1977087832"/>
                  </a:ext>
                </a:extLst>
              </a:tr>
              <a:tr h="5096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4545.2095</a:t>
                      </a:r>
                    </a:p>
                  </a:txBody>
                  <a:tcPr marL="311491" marR="186895" marT="186895" marB="1868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3707.6855</a:t>
                      </a:r>
                      <a:endParaRPr 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1491" marR="186895" marT="186895" marB="1868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67.1482</a:t>
                      </a:r>
                      <a:endParaRPr 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1491" marR="186895" marT="186895" marB="1868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60.8908</a:t>
                      </a:r>
                      <a:endParaRPr lang="en-US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1491" marR="186895" marT="186895" marB="186895" anchor="ctr"/>
                </a:tc>
                <a:extLst>
                  <a:ext uri="{0D108BD9-81ED-4DB2-BD59-A6C34878D82A}">
                    <a16:rowId xmlns:a16="http://schemas.microsoft.com/office/drawing/2014/main" val="10144347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1F25A12-8337-40B2-BB3F-A60532FB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43" y="3785202"/>
            <a:ext cx="6903722" cy="2920933"/>
          </a:xfrm>
          <a:prstGeom prst="rect">
            <a:avLst/>
          </a:prstGeom>
        </p:spPr>
      </p:pic>
      <p:pic>
        <p:nvPicPr>
          <p:cNvPr id="6" name="Picture 5" descr="Text, table&#10;&#10;Description automatically generated">
            <a:extLst>
              <a:ext uri="{FF2B5EF4-FFF2-40B4-BE49-F238E27FC236}">
                <a16:creationId xmlns:a16="http://schemas.microsoft.com/office/drawing/2014/main" id="{9CF86256-C195-42B8-9E87-D9DBDA593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2" y="3820060"/>
            <a:ext cx="3752476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76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ABA005-2777-4733-B7CC-62A0ECF0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5" y="2938326"/>
            <a:ext cx="4260814" cy="1800194"/>
          </a:xfrm>
          <a:prstGeom prst="rect">
            <a:avLst/>
          </a:prstGeom>
        </p:spPr>
      </p:pic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79BB7-928C-45A3-9B78-5465162A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2989" y="307294"/>
            <a:ext cx="8425874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Model and Dataset Adjustments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74FE3-862F-47A1-BF52-D4DDF0A6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US" sz="1600" dirty="0"/>
              <a:t>Log Transformation:</a:t>
            </a:r>
          </a:p>
          <a:p>
            <a:pPr lvl="1"/>
            <a:r>
              <a:rPr lang="en-US" sz="1600" dirty="0"/>
              <a:t>Attempted to improve the skew in our predictions by transforming the input values with a log to achieve a more normal distribution.</a:t>
            </a:r>
          </a:p>
          <a:p>
            <a:pPr lvl="1"/>
            <a:r>
              <a:rPr lang="en-US" sz="1600" dirty="0"/>
              <a:t>Model became unstable</a:t>
            </a:r>
          </a:p>
          <a:p>
            <a:r>
              <a:rPr lang="en-US" sz="1600" dirty="0"/>
              <a:t>Subsets</a:t>
            </a:r>
          </a:p>
          <a:p>
            <a:pPr lvl="1"/>
            <a:r>
              <a:rPr lang="en-US" sz="1600" dirty="0"/>
              <a:t>Another solution we came up with was to remove all the players who did not score at least 50 fantasy points</a:t>
            </a:r>
          </a:p>
          <a:p>
            <a:pPr lvl="1"/>
            <a:r>
              <a:rPr lang="en-US" sz="1600" dirty="0"/>
              <a:t>No change </a:t>
            </a:r>
          </a:p>
          <a:p>
            <a:r>
              <a:rPr lang="en-US" sz="1600" dirty="0"/>
              <a:t>WANDB.AI</a:t>
            </a:r>
          </a:p>
        </p:txBody>
      </p:sp>
    </p:spTree>
    <p:extLst>
      <p:ext uri="{BB962C8B-B14F-4D97-AF65-F5344CB8AC3E}">
        <p14:creationId xmlns:p14="http://schemas.microsoft.com/office/powerpoint/2010/main" val="2405206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070EE-F1FE-48E3-9DDD-9FA8ED9C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WANDB.AI</a:t>
            </a:r>
          </a:p>
        </p:txBody>
      </p:sp>
      <p:grpSp>
        <p:nvGrpSpPr>
          <p:cNvPr id="41" name="Group 3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6F1F-93C0-4E5D-980D-DCBEDD00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Weights and Biases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Hyperparameter tuning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Epochs, Learning Rate, Optimizer, Loss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Sweeps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Actually improved things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8608A-6B36-4586-8874-3E7528310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410" y="775528"/>
            <a:ext cx="7281728" cy="3188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51E54-8329-497E-9E88-C4761052B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63"/>
          <a:stretch/>
        </p:blipFill>
        <p:spPr>
          <a:xfrm>
            <a:off x="6206835" y="4115038"/>
            <a:ext cx="4793674" cy="245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66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35D0C-F59A-43BA-BB6A-75B94F017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1873"/>
            <a:ext cx="9144000" cy="1398039"/>
          </a:xfrm>
        </p:spPr>
        <p:txBody>
          <a:bodyPr>
            <a:normAutofit/>
          </a:bodyPr>
          <a:lstStyle/>
          <a:p>
            <a:r>
              <a:rPr lang="en-US" sz="8000" dirty="0"/>
              <a:t>Summary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4A94DBE-37C4-4DB5-9779-98C5974A6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1" y="2662470"/>
            <a:ext cx="9833338" cy="329498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Attempted to predict fantasy football rankings with neural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Improved over last semesters RSME score of 79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Improvements came from expanding the dataset, neural net modifications, and WANDB.AI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Did not predict with a low enough error to be useful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Did perform a little better than Random Forest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is a very difficult problem due to randomness of the NFL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Even though we did not achieve a useful result this project has been an informative and interesting process where I learned a lot about using AI for problem solving and making predictions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E9CEDB-6051-43E6-A455-2AC285885590}"/>
              </a:ext>
            </a:extLst>
          </p:cNvPr>
          <p:cNvSpPr txBox="1">
            <a:spLocks/>
          </p:cNvSpPr>
          <p:nvPr/>
        </p:nvSpPr>
        <p:spPr>
          <a:xfrm>
            <a:off x="1524000" y="3140364"/>
            <a:ext cx="9144000" cy="1566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0157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8B15-0C47-41C6-A553-0F2A776C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556" y="485198"/>
            <a:ext cx="3626184" cy="2860675"/>
          </a:xfrm>
        </p:spPr>
        <p:txBody>
          <a:bodyPr wrap="square">
            <a:normAutofit/>
          </a:bodyPr>
          <a:lstStyle/>
          <a:p>
            <a:r>
              <a:rPr lang="en-US" sz="8800" dirty="0">
                <a:latin typeface="Segoe UI Black" panose="020B0A02040204020203" pitchFamily="34" charset="0"/>
                <a:ea typeface="Segoe UI Black" panose="020B0A02040204020203" pitchFamily="34" charset="0"/>
              </a:rPr>
              <a:t>Q &amp; A</a:t>
            </a:r>
          </a:p>
        </p:txBody>
      </p:sp>
      <p:pic>
        <p:nvPicPr>
          <p:cNvPr id="5" name="Content Placeholder 4" descr="Badge Question Mark with solid fill">
            <a:extLst>
              <a:ext uri="{FF2B5EF4-FFF2-40B4-BE49-F238E27FC236}">
                <a16:creationId xmlns:a16="http://schemas.microsoft.com/office/drawing/2014/main" id="{A10FAF98-1FF9-4CB3-9482-0C1768BE4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3830" y="2407640"/>
            <a:ext cx="3524340" cy="3524340"/>
          </a:xfrm>
        </p:spPr>
      </p:pic>
    </p:spTree>
    <p:extLst>
      <p:ext uri="{BB962C8B-B14F-4D97-AF65-F5344CB8AC3E}">
        <p14:creationId xmlns:p14="http://schemas.microsoft.com/office/powerpoint/2010/main" val="212134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93E4-9981-4001-84DB-2617495B4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5913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7200" dirty="0"/>
              <a:t>Why do this project?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60822-D72B-4219-9B54-11B508AEECB7}"/>
              </a:ext>
            </a:extLst>
          </p:cNvPr>
          <p:cNvSpPr txBox="1"/>
          <p:nvPr/>
        </p:nvSpPr>
        <p:spPr>
          <a:xfrm>
            <a:off x="1688892" y="2873513"/>
            <a:ext cx="8814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Difficulty of drafting, making decisions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Valuable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another resource to existing tools and analytics</a:t>
            </a:r>
          </a:p>
        </p:txBody>
      </p:sp>
    </p:spTree>
    <p:extLst>
      <p:ext uri="{BB962C8B-B14F-4D97-AF65-F5344CB8AC3E}">
        <p14:creationId xmlns:p14="http://schemas.microsoft.com/office/powerpoint/2010/main" val="262148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BA66F2-5A69-4AFC-B034-D06BEE2D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 dirty="0"/>
              <a:t>Technologies </a:t>
            </a:r>
            <a:br>
              <a:rPr lang="en-US" sz="4000" dirty="0"/>
            </a:br>
            <a:r>
              <a:rPr lang="en-US" sz="4000" dirty="0"/>
              <a:t>Used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AEE5-EDAF-4908-AFA9-29BAC4C1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522" y="1498601"/>
            <a:ext cx="5276850" cy="356372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Coded in Python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Jupyter notebook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Libraries used: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Pytorch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Pandas</a:t>
            </a:r>
          </a:p>
          <a:p>
            <a:pPr lvl="1"/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Numpy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Sklearn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Matplotlib</a:t>
            </a:r>
          </a:p>
          <a:p>
            <a:pPr lvl="1"/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PyTorchViz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WANDB.AI</a:t>
            </a:r>
          </a:p>
          <a:p>
            <a:pPr lvl="1"/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3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F593E4-9981-4001-84DB-2617495B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57" y="926942"/>
            <a:ext cx="5500685" cy="707886"/>
          </a:xfrm>
        </p:spPr>
        <p:txBody>
          <a:bodyPr anchor="b">
            <a:normAutofit/>
          </a:bodyPr>
          <a:lstStyle/>
          <a:p>
            <a:r>
              <a:rPr lang="en-US" sz="4000" dirty="0"/>
              <a:t>Why use AI for this task?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F6D9C292-6CAF-4514-8649-27CE0FF50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275874"/>
              </p:ext>
            </p:extLst>
          </p:nvPr>
        </p:nvGraphicFramePr>
        <p:xfrm>
          <a:off x="2162968" y="3429000"/>
          <a:ext cx="7866061" cy="2937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737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D4E077-59DF-4E41-B8D6-1C569468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2620132"/>
            <a:ext cx="2655887" cy="2155542"/>
          </a:xfrm>
        </p:spPr>
        <p:txBody>
          <a:bodyPr anchor="t">
            <a:normAutofit/>
          </a:bodyPr>
          <a:lstStyle/>
          <a:p>
            <a:r>
              <a:rPr lang="en-US" sz="5400" dirty="0"/>
              <a:t>Related </a:t>
            </a:r>
            <a:br>
              <a:rPr lang="en-US" sz="5400" dirty="0"/>
            </a:br>
            <a:r>
              <a:rPr lang="en-US" sz="5400" dirty="0"/>
              <a:t>Works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C958AD2-541F-4ABE-8B02-81D822079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73"/>
          <a:stretch/>
        </p:blipFill>
        <p:spPr>
          <a:xfrm>
            <a:off x="5222876" y="136432"/>
            <a:ext cx="6793344" cy="4345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E6F3C-4198-46D4-A1BA-F8D7A5B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876" y="4568568"/>
            <a:ext cx="6793344" cy="22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7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D4E077-59DF-4E41-B8D6-1C569468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2620132"/>
            <a:ext cx="2655887" cy="2155542"/>
          </a:xfrm>
        </p:spPr>
        <p:txBody>
          <a:bodyPr anchor="t">
            <a:normAutofit/>
          </a:bodyPr>
          <a:lstStyle/>
          <a:p>
            <a:r>
              <a:rPr lang="en-US" sz="5400" dirty="0"/>
              <a:t>Related </a:t>
            </a:r>
            <a:br>
              <a:rPr lang="en-US" sz="5400" dirty="0"/>
            </a:br>
            <a:r>
              <a:rPr lang="en-US" sz="5400" dirty="0"/>
              <a:t>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413E6-8B54-4C00-8E87-CF2551E7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963" y="1589810"/>
            <a:ext cx="6853382" cy="2571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7313917-8DCC-4C6C-8910-D3A8D542B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963" y="4223905"/>
            <a:ext cx="6853382" cy="25717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2A95215-5B73-41FF-9101-1A9F84BB59A7}"/>
              </a:ext>
            </a:extLst>
          </p:cNvPr>
          <p:cNvSpPr txBox="1"/>
          <p:nvPr/>
        </p:nvSpPr>
        <p:spPr>
          <a:xfrm>
            <a:off x="4447164" y="35124"/>
            <a:ext cx="5394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Fantasy Football</a:t>
            </a:r>
          </a:p>
          <a:p>
            <a:r>
              <a:rPr lang="en-US" dirty="0"/>
              <a:t>Three Models:</a:t>
            </a:r>
          </a:p>
          <a:p>
            <a:r>
              <a:rPr lang="en-US" dirty="0"/>
              <a:t>	Linear Regression</a:t>
            </a:r>
          </a:p>
          <a:p>
            <a:r>
              <a:rPr lang="en-US" dirty="0"/>
              <a:t>	Random Forest</a:t>
            </a:r>
          </a:p>
          <a:p>
            <a:r>
              <a:rPr lang="en-US" dirty="0"/>
              <a:t>	Multivariate Adaptive Regression Splines (MARS)</a:t>
            </a:r>
          </a:p>
        </p:txBody>
      </p:sp>
    </p:spTree>
    <p:extLst>
      <p:ext uri="{BB962C8B-B14F-4D97-AF65-F5344CB8AC3E}">
        <p14:creationId xmlns:p14="http://schemas.microsoft.com/office/powerpoint/2010/main" val="142299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BA66F2-5A69-4AFC-B034-D06BEE2D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 dirty="0"/>
              <a:t>Fantasy Football Overview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AEE5-EDAF-4908-AFA9-29BAC4C1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First implementation in 1962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Estimated around 40 million people play fantasy football in the US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Draft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Head-to-Head Matchups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Playoffs and League champion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Gambling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BE4A8-F2D6-4998-B19F-297D7760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488" y="5392232"/>
            <a:ext cx="74580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3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27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969EF0-2B92-43BC-9C4B-7E30DB88A39C}"/>
              </a:ext>
            </a:extLst>
          </p:cNvPr>
          <p:cNvSpPr/>
          <p:nvPr/>
        </p:nvSpPr>
        <p:spPr>
          <a:xfrm>
            <a:off x="327546" y="321732"/>
            <a:ext cx="7057517" cy="196426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9B9E1-EDF4-4803-90FC-8B8A4587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Neural Networks</a:t>
            </a:r>
          </a:p>
        </p:txBody>
      </p:sp>
      <p:pic>
        <p:nvPicPr>
          <p:cNvPr id="5" name="Picture 4" descr="Purple patterned lights">
            <a:extLst>
              <a:ext uri="{FF2B5EF4-FFF2-40B4-BE49-F238E27FC236}">
                <a16:creationId xmlns:a16="http://schemas.microsoft.com/office/drawing/2014/main" id="{0DC28981-A43D-45CB-8F86-93BEE70FD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1" r="20617" b="1"/>
          <a:stretch/>
        </p:blipFill>
        <p:spPr>
          <a:xfrm>
            <a:off x="327546" y="2454903"/>
            <a:ext cx="3442801" cy="4080254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pic>
        <p:nvPicPr>
          <p:cNvPr id="21" name="Content Placeholder 20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1037DFCF-49E6-4D00-966C-F3115E4FA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0"/>
          <a:stretch/>
        </p:blipFill>
        <p:spPr>
          <a:xfrm>
            <a:off x="3942260" y="2454903"/>
            <a:ext cx="3442803" cy="408025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3" name="TextBox 22">
            <a:extLst>
              <a:ext uri="{FF2B5EF4-FFF2-40B4-BE49-F238E27FC236}">
                <a16:creationId xmlns:a16="http://schemas.microsoft.com/office/drawing/2014/main" id="{BCD0DE05-E9E9-4105-A903-C7DCED786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042867"/>
              </p:ext>
            </p:extLst>
          </p:nvPr>
        </p:nvGraphicFramePr>
        <p:xfrm>
          <a:off x="7957973" y="763523"/>
          <a:ext cx="3511296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4507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5481</TotalTime>
  <Words>799</Words>
  <Application>Microsoft Office PowerPoint</Application>
  <PresentationFormat>Widescreen</PresentationFormat>
  <Paragraphs>161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Segoe UI Black</vt:lpstr>
      <vt:lpstr>Office Theme</vt:lpstr>
      <vt:lpstr>Predicting Fantasy Football Rankings </vt:lpstr>
      <vt:lpstr>What is Fantasy Football? </vt:lpstr>
      <vt:lpstr>Why do this project? </vt:lpstr>
      <vt:lpstr>Technologies  Used</vt:lpstr>
      <vt:lpstr>Why use AI for this task? </vt:lpstr>
      <vt:lpstr>Related  Works</vt:lpstr>
      <vt:lpstr>Related  Works</vt:lpstr>
      <vt:lpstr>Fantasy Football Overview</vt:lpstr>
      <vt:lpstr>Neural Networks</vt:lpstr>
      <vt:lpstr> Regression</vt:lpstr>
      <vt:lpstr>Dataset</vt:lpstr>
      <vt:lpstr>Data Manipulation</vt:lpstr>
      <vt:lpstr>Train Validation Test</vt:lpstr>
      <vt:lpstr>Root Square Mean Error (RSME)</vt:lpstr>
      <vt:lpstr>Epochs and Learning Rate</vt:lpstr>
      <vt:lpstr>Optimizer and Loss Function</vt:lpstr>
      <vt:lpstr>Network Architecture</vt:lpstr>
      <vt:lpstr>Random Forest</vt:lpstr>
      <vt:lpstr>PERFORMANCE</vt:lpstr>
      <vt:lpstr>Loss and Error Per Epoch</vt:lpstr>
      <vt:lpstr>True Fantasy Points vs Predicted</vt:lpstr>
      <vt:lpstr>True Fantasy Points vs Predicted</vt:lpstr>
      <vt:lpstr>Train and Test Error Distribution</vt:lpstr>
      <vt:lpstr>RF vs NN</vt:lpstr>
      <vt:lpstr>Results</vt:lpstr>
      <vt:lpstr>Model and Dataset Adjustments</vt:lpstr>
      <vt:lpstr>WANDB.AI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Fantasy Football Rankings </dc:title>
  <dc:creator>Kenneth G Steadman</dc:creator>
  <cp:lastModifiedBy>Kenneth G Steadman</cp:lastModifiedBy>
  <cp:revision>11</cp:revision>
  <dcterms:created xsi:type="dcterms:W3CDTF">2021-11-29T20:26:25Z</dcterms:created>
  <dcterms:modified xsi:type="dcterms:W3CDTF">2022-04-21T13:09:06Z</dcterms:modified>
</cp:coreProperties>
</file>