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678" y="-3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1729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Автор и дата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Авторство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«Важная цитата»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Изображение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Изображение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Изображение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Изображение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Автор и дата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Текст пункта на слайде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Подзаголовок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Темы повестки дня</a:t>
            </a:r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4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виркл"/>
          <p:cNvSpPr/>
          <p:nvPr/>
        </p:nvSpPr>
        <p:spPr>
          <a:xfrm>
            <a:off x="4335556" y="3202228"/>
            <a:ext cx="15903708" cy="3997720"/>
          </a:xfrm>
          <a:prstGeom prst="roundRect">
            <a:avLst>
              <a:gd name="adj" fmla="val 10059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2" name="Санкт-Петербург…"/>
          <p:cNvSpPr txBox="1">
            <a:spLocks noGrp="1"/>
          </p:cNvSpPr>
          <p:nvPr>
            <p:ph type="body" sz="quarter" idx="1"/>
          </p:nvPr>
        </p:nvSpPr>
        <p:spPr>
          <a:xfrm>
            <a:off x="9017417" y="12157361"/>
            <a:ext cx="4364544" cy="1407769"/>
          </a:xfrm>
          <a:prstGeom prst="rect">
            <a:avLst/>
          </a:prstGeom>
        </p:spPr>
        <p:txBody>
          <a:bodyPr/>
          <a:lstStyle/>
          <a:p>
            <a:r>
              <a:t>Санкт-Петербург</a:t>
            </a:r>
          </a:p>
          <a:p>
            <a:r>
              <a:t>2022</a:t>
            </a:r>
          </a:p>
        </p:txBody>
      </p:sp>
      <p:sp>
        <p:nvSpPr>
          <p:cNvPr id="153" name="Профилактика инфицирования новой коронавирусной инфекцией COVID-19"/>
          <p:cNvSpPr txBox="1">
            <a:spLocks noGrp="1"/>
          </p:cNvSpPr>
          <p:nvPr>
            <p:ph type="title"/>
          </p:nvPr>
        </p:nvSpPr>
        <p:spPr>
          <a:xfrm>
            <a:off x="1828538" y="3544530"/>
            <a:ext cx="20726924" cy="2877116"/>
          </a:xfrm>
          <a:prstGeom prst="rect">
            <a:avLst/>
          </a:prstGeom>
        </p:spPr>
        <p:txBody>
          <a:bodyPr/>
          <a:lstStyle>
            <a:lvl1pPr algn="ctr" defTabSz="2365187">
              <a:defRPr sz="9800" spc="-262"/>
            </a:lvl1pPr>
          </a:lstStyle>
          <a:p>
            <a:r>
              <a:t>Влияние гиподинамии на состояние здоровья</a:t>
            </a:r>
          </a:p>
        </p:txBody>
      </p:sp>
      <p:sp>
        <p:nvSpPr>
          <p:cNvPr id="154" name="Выполнил студент 102Б группы…"/>
          <p:cNvSpPr txBox="1"/>
          <p:nvPr/>
        </p:nvSpPr>
        <p:spPr>
          <a:xfrm>
            <a:off x="15318089" y="10279217"/>
            <a:ext cx="11585624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825500">
              <a:defRPr sz="3600" b="1">
                <a:solidFill>
                  <a:srgbClr val="000000"/>
                </a:solidFill>
              </a:defRPr>
            </a:pPr>
            <a:r>
              <a:t>Выполнил студент 202Б группы </a:t>
            </a:r>
            <a:endParaRPr sz="5500"/>
          </a:p>
          <a:p>
            <a:pPr algn="l" defTabSz="825500">
              <a:defRPr sz="3600" b="1">
                <a:solidFill>
                  <a:srgbClr val="000000"/>
                </a:solidFill>
              </a:defRPr>
            </a:pPr>
            <a:r>
              <a:t>Карпенко Александр Алексеевич</a:t>
            </a:r>
          </a:p>
        </p:txBody>
      </p:sp>
      <p:sp>
        <p:nvSpPr>
          <p:cNvPr id="155" name="СЗГМУ им. И.И. Мечникова…"/>
          <p:cNvSpPr txBox="1"/>
          <p:nvPr/>
        </p:nvSpPr>
        <p:spPr>
          <a:xfrm>
            <a:off x="7566190" y="808703"/>
            <a:ext cx="7358856" cy="121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000000"/>
                </a:solidFill>
              </a:defRPr>
            </a:lvl1pPr>
          </a:lstStyle>
          <a:p>
            <a:r>
              <a:t>СЗГМУ им. И.И. Мечникова</a:t>
            </a:r>
            <a:endParaRPr sz="3700"/>
          </a:p>
        </p:txBody>
      </p:sp>
      <p:pic>
        <p:nvPicPr>
          <p:cNvPr id="156" name="IMG_0630.png" descr="IMG_06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026" y="7749883"/>
            <a:ext cx="4326725" cy="4326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576" y="665312"/>
            <a:ext cx="11737304" cy="1224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830960" y="2795159"/>
            <a:ext cx="6696744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dirty="0"/>
              <a:t>На основании результатов опроса было выявлено 7 факторов риска развития </a:t>
            </a:r>
            <a:r>
              <a:rPr lang="ru-RU" dirty="0" err="1"/>
              <a:t>заболеваний:Вредные</a:t>
            </a:r>
            <a:r>
              <a:rPr lang="ru-RU" dirty="0"/>
              <a:t> привычки (курение, употребление алкоголя);</a:t>
            </a:r>
            <a:r>
              <a:rPr lang="ru-RU" dirty="0" err="1"/>
              <a:t>Гиподинамия;Нарушения</a:t>
            </a:r>
            <a:r>
              <a:rPr lang="ru-RU" dirty="0"/>
              <a:t> режима </a:t>
            </a:r>
            <a:r>
              <a:rPr lang="ru-RU" dirty="0" err="1"/>
              <a:t>сна;Стресс;Низкая</a:t>
            </a:r>
            <a:r>
              <a:rPr lang="ru-RU" dirty="0"/>
              <a:t> медицинская </a:t>
            </a:r>
            <a:r>
              <a:rPr lang="ru-RU" dirty="0" err="1"/>
              <a:t>активность;Неблагоприятные</a:t>
            </a:r>
            <a:r>
              <a:rPr lang="ru-RU" dirty="0"/>
              <a:t> факторы трудовой </a:t>
            </a:r>
            <a:r>
              <a:rPr lang="ru-RU" dirty="0" err="1"/>
              <a:t>деятельности;Все</a:t>
            </a:r>
            <a:r>
              <a:rPr lang="ru-RU" dirty="0"/>
              <a:t> респонденты так или иначе подвергаются воздействию одного или нескольких факторов риска развития заболеваний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14805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4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Сквиркл"/>
          <p:cNvSpPr/>
          <p:nvPr/>
        </p:nvSpPr>
        <p:spPr>
          <a:xfrm>
            <a:off x="2021403" y="5919984"/>
            <a:ext cx="7766374" cy="1222364"/>
          </a:xfrm>
          <a:prstGeom prst="roundRect">
            <a:avLst>
              <a:gd name="adj" fmla="val 32897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Сквиркл"/>
          <p:cNvSpPr/>
          <p:nvPr/>
        </p:nvSpPr>
        <p:spPr>
          <a:xfrm>
            <a:off x="2137809" y="7585928"/>
            <a:ext cx="6007717" cy="3412291"/>
          </a:xfrm>
          <a:prstGeom prst="roundRect">
            <a:avLst>
              <a:gd name="adj" fmla="val 11784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Сквиркл"/>
          <p:cNvSpPr/>
          <p:nvPr/>
        </p:nvSpPr>
        <p:spPr>
          <a:xfrm>
            <a:off x="1749692" y="1261852"/>
            <a:ext cx="18454511" cy="3925712"/>
          </a:xfrm>
          <a:prstGeom prst="roundRect">
            <a:avLst>
              <a:gd name="adj" fmla="val 10086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Гиподинами́я (пониженная подвижность, от греч. ὑπό — «под» и δύνᾰμις — «сила») — нарушение функций организма (опорно-двигательного аппарата, кровообращения, дыхания, пищеварения) при ограничении двигательной активности, снижении силы сокращения мышц. Рас"/>
          <p:cNvSpPr txBox="1"/>
          <p:nvPr/>
        </p:nvSpPr>
        <p:spPr>
          <a:xfrm>
            <a:off x="2109392" y="1501056"/>
            <a:ext cx="18110490" cy="3447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3600" b="1">
                <a:solidFill>
                  <a:srgbClr val="000000"/>
                </a:solidFill>
              </a:defRPr>
            </a:pPr>
            <a:r>
              <a:t>Гиподинами́я (пониженная подвижность, от греч.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ὑπό</a:t>
            </a:r>
            <a:r>
              <a:t> — «под» и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δύνᾰμις</a:t>
            </a:r>
            <a:r>
              <a:t> — «сила») — нарушение функций организма (опорно-двигательного аппарата, кровообращения, дыхания, пищеварения) при ограничении двигательной активности, снижении силы сокращения мышц. Распространённость гиподинамии возрастает в связи с урбанизацией, автоматизацией и механизацией труда, увеличением роли средств коммуникации</a:t>
            </a:r>
          </a:p>
        </p:txBody>
      </p:sp>
      <p:sp>
        <p:nvSpPr>
          <p:cNvPr id="162" name="Симптомы гиподинамии:"/>
          <p:cNvSpPr txBox="1"/>
          <p:nvPr/>
        </p:nvSpPr>
        <p:spPr>
          <a:xfrm>
            <a:off x="2299203" y="5956585"/>
            <a:ext cx="9378242" cy="148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4500" b="1">
                <a:solidFill>
                  <a:srgbClr val="000000"/>
                </a:solidFill>
              </a:defRPr>
            </a:lvl1pPr>
          </a:lstStyle>
          <a:p>
            <a:r>
              <a:t>Симптомы гиподинамии:</a:t>
            </a:r>
          </a:p>
        </p:txBody>
      </p:sp>
      <p:sp>
        <p:nvSpPr>
          <p:cNvPr id="163" name="Вялость…"/>
          <p:cNvSpPr txBox="1"/>
          <p:nvPr/>
        </p:nvSpPr>
        <p:spPr>
          <a:xfrm>
            <a:off x="2292402" y="7571502"/>
            <a:ext cx="7986090" cy="3441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Вялость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Усталость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Сонливость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Быстрая утомляемость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Снижение аппетита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Апатия</a:t>
            </a:r>
          </a:p>
        </p:txBody>
      </p:sp>
      <p:pic>
        <p:nvPicPr>
          <p:cNvPr id="164" name="IMG_0861.jpeg" descr="IMG_0861.jpeg"/>
          <p:cNvPicPr>
            <a:picLocks noChangeAspect="1"/>
          </p:cNvPicPr>
          <p:nvPr/>
        </p:nvPicPr>
        <p:blipFill>
          <a:blip r:embed="rId2">
            <a:extLst/>
          </a:blip>
          <a:srcRect l="20506" t="16004" r="33831" b="20121"/>
          <a:stretch>
            <a:fillRect/>
          </a:stretch>
        </p:blipFill>
        <p:spPr>
          <a:xfrm>
            <a:off x="11324797" y="5220621"/>
            <a:ext cx="4875610" cy="6820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extrusionOk="0">
                <a:moveTo>
                  <a:pt x="13755" y="0"/>
                </a:moveTo>
                <a:cubicBezTo>
                  <a:pt x="13625" y="0"/>
                  <a:pt x="13520" y="64"/>
                  <a:pt x="13496" y="158"/>
                </a:cubicBezTo>
                <a:cubicBezTo>
                  <a:pt x="13424" y="434"/>
                  <a:pt x="13246" y="513"/>
                  <a:pt x="12699" y="513"/>
                </a:cubicBezTo>
                <a:cubicBezTo>
                  <a:pt x="11592" y="513"/>
                  <a:pt x="10402" y="803"/>
                  <a:pt x="9645" y="1259"/>
                </a:cubicBezTo>
                <a:cubicBezTo>
                  <a:pt x="8577" y="1902"/>
                  <a:pt x="7982" y="3624"/>
                  <a:pt x="8403" y="4853"/>
                </a:cubicBezTo>
                <a:cubicBezTo>
                  <a:pt x="8485" y="5091"/>
                  <a:pt x="8762" y="5660"/>
                  <a:pt x="9019" y="6115"/>
                </a:cubicBezTo>
                <a:cubicBezTo>
                  <a:pt x="9748" y="7409"/>
                  <a:pt x="9841" y="7699"/>
                  <a:pt x="9838" y="8673"/>
                </a:cubicBezTo>
                <a:cubicBezTo>
                  <a:pt x="9835" y="9457"/>
                  <a:pt x="9802" y="9602"/>
                  <a:pt x="9517" y="10079"/>
                </a:cubicBezTo>
                <a:cubicBezTo>
                  <a:pt x="9197" y="10616"/>
                  <a:pt x="8119" y="11842"/>
                  <a:pt x="7803" y="12030"/>
                </a:cubicBezTo>
                <a:cubicBezTo>
                  <a:pt x="7666" y="12111"/>
                  <a:pt x="7500" y="12112"/>
                  <a:pt x="6958" y="12036"/>
                </a:cubicBezTo>
                <a:cubicBezTo>
                  <a:pt x="5814" y="11875"/>
                  <a:pt x="5758" y="11849"/>
                  <a:pt x="5882" y="11526"/>
                </a:cubicBezTo>
                <a:cubicBezTo>
                  <a:pt x="6021" y="11168"/>
                  <a:pt x="5871" y="10755"/>
                  <a:pt x="5563" y="10645"/>
                </a:cubicBezTo>
                <a:cubicBezTo>
                  <a:pt x="5431" y="10598"/>
                  <a:pt x="5197" y="10462"/>
                  <a:pt x="5042" y="10343"/>
                </a:cubicBezTo>
                <a:cubicBezTo>
                  <a:pt x="4806" y="10161"/>
                  <a:pt x="4687" y="10130"/>
                  <a:pt x="4302" y="10152"/>
                </a:cubicBezTo>
                <a:cubicBezTo>
                  <a:pt x="3890" y="10176"/>
                  <a:pt x="3835" y="10158"/>
                  <a:pt x="3777" y="9984"/>
                </a:cubicBezTo>
                <a:cubicBezTo>
                  <a:pt x="3727" y="9835"/>
                  <a:pt x="3610" y="9774"/>
                  <a:pt x="3275" y="9721"/>
                </a:cubicBezTo>
                <a:cubicBezTo>
                  <a:pt x="2765" y="9641"/>
                  <a:pt x="703" y="9714"/>
                  <a:pt x="286" y="9827"/>
                </a:cubicBezTo>
                <a:lnTo>
                  <a:pt x="0" y="9905"/>
                </a:lnTo>
                <a:lnTo>
                  <a:pt x="75" y="10594"/>
                </a:lnTo>
                <a:cubicBezTo>
                  <a:pt x="117" y="10973"/>
                  <a:pt x="251" y="11594"/>
                  <a:pt x="374" y="11975"/>
                </a:cubicBezTo>
                <a:cubicBezTo>
                  <a:pt x="574" y="12599"/>
                  <a:pt x="630" y="12679"/>
                  <a:pt x="939" y="12793"/>
                </a:cubicBezTo>
                <a:cubicBezTo>
                  <a:pt x="1618" y="13044"/>
                  <a:pt x="3444" y="12867"/>
                  <a:pt x="3444" y="12549"/>
                </a:cubicBezTo>
                <a:cubicBezTo>
                  <a:pt x="3444" y="12273"/>
                  <a:pt x="3726" y="12376"/>
                  <a:pt x="4409" y="12903"/>
                </a:cubicBezTo>
                <a:cubicBezTo>
                  <a:pt x="5611" y="13833"/>
                  <a:pt x="6700" y="14332"/>
                  <a:pt x="8075" y="14583"/>
                </a:cubicBezTo>
                <a:cubicBezTo>
                  <a:pt x="8669" y="14691"/>
                  <a:pt x="8684" y="14699"/>
                  <a:pt x="8719" y="15000"/>
                </a:cubicBezTo>
                <a:cubicBezTo>
                  <a:pt x="8739" y="15168"/>
                  <a:pt x="8692" y="15443"/>
                  <a:pt x="8615" y="15608"/>
                </a:cubicBezTo>
                <a:cubicBezTo>
                  <a:pt x="8484" y="15893"/>
                  <a:pt x="8492" y="15919"/>
                  <a:pt x="8757" y="16082"/>
                </a:cubicBezTo>
                <a:cubicBezTo>
                  <a:pt x="8995" y="16227"/>
                  <a:pt x="9067" y="16379"/>
                  <a:pt x="9217" y="17063"/>
                </a:cubicBezTo>
                <a:cubicBezTo>
                  <a:pt x="9480" y="18264"/>
                  <a:pt x="10242" y="19697"/>
                  <a:pt x="10914" y="20253"/>
                </a:cubicBezTo>
                <a:cubicBezTo>
                  <a:pt x="11133" y="20434"/>
                  <a:pt x="11001" y="20554"/>
                  <a:pt x="10578" y="20555"/>
                </a:cubicBezTo>
                <a:cubicBezTo>
                  <a:pt x="9901" y="20557"/>
                  <a:pt x="8415" y="21217"/>
                  <a:pt x="8673" y="21402"/>
                </a:cubicBezTo>
                <a:cubicBezTo>
                  <a:pt x="8819" y="21507"/>
                  <a:pt x="11629" y="21521"/>
                  <a:pt x="12580" y="21421"/>
                </a:cubicBezTo>
                <a:cubicBezTo>
                  <a:pt x="13602" y="21314"/>
                  <a:pt x="13531" y="21392"/>
                  <a:pt x="13271" y="20672"/>
                </a:cubicBezTo>
                <a:cubicBezTo>
                  <a:pt x="13125" y="20264"/>
                  <a:pt x="13209" y="19429"/>
                  <a:pt x="13457" y="18844"/>
                </a:cubicBezTo>
                <a:lnTo>
                  <a:pt x="13652" y="18384"/>
                </a:lnTo>
                <a:lnTo>
                  <a:pt x="14403" y="18345"/>
                </a:lnTo>
                <a:cubicBezTo>
                  <a:pt x="14844" y="18321"/>
                  <a:pt x="15184" y="18337"/>
                  <a:pt x="15229" y="18384"/>
                </a:cubicBezTo>
                <a:cubicBezTo>
                  <a:pt x="15271" y="18427"/>
                  <a:pt x="15427" y="18730"/>
                  <a:pt x="15576" y="19055"/>
                </a:cubicBezTo>
                <a:cubicBezTo>
                  <a:pt x="15726" y="19381"/>
                  <a:pt x="16030" y="19840"/>
                  <a:pt x="16254" y="20078"/>
                </a:cubicBezTo>
                <a:cubicBezTo>
                  <a:pt x="16477" y="20316"/>
                  <a:pt x="16635" y="20538"/>
                  <a:pt x="16606" y="20571"/>
                </a:cubicBezTo>
                <a:cubicBezTo>
                  <a:pt x="16577" y="20605"/>
                  <a:pt x="16432" y="20633"/>
                  <a:pt x="16282" y="20633"/>
                </a:cubicBezTo>
                <a:cubicBezTo>
                  <a:pt x="15714" y="20633"/>
                  <a:pt x="14471" y="21147"/>
                  <a:pt x="14471" y="21381"/>
                </a:cubicBezTo>
                <a:cubicBezTo>
                  <a:pt x="14471" y="21441"/>
                  <a:pt x="14558" y="21505"/>
                  <a:pt x="14664" y="21525"/>
                </a:cubicBezTo>
                <a:cubicBezTo>
                  <a:pt x="15064" y="21600"/>
                  <a:pt x="17583" y="21576"/>
                  <a:pt x="18392" y="21490"/>
                </a:cubicBezTo>
                <a:lnTo>
                  <a:pt x="19234" y="21400"/>
                </a:lnTo>
                <a:lnTo>
                  <a:pt x="19164" y="21155"/>
                </a:lnTo>
                <a:cubicBezTo>
                  <a:pt x="18920" y="20301"/>
                  <a:pt x="19032" y="18942"/>
                  <a:pt x="19360" y="18753"/>
                </a:cubicBezTo>
                <a:cubicBezTo>
                  <a:pt x="19431" y="18712"/>
                  <a:pt x="19661" y="18652"/>
                  <a:pt x="19871" y="18620"/>
                </a:cubicBezTo>
                <a:cubicBezTo>
                  <a:pt x="20771" y="18482"/>
                  <a:pt x="21323" y="18027"/>
                  <a:pt x="21476" y="17297"/>
                </a:cubicBezTo>
                <a:lnTo>
                  <a:pt x="21552" y="16938"/>
                </a:lnTo>
                <a:lnTo>
                  <a:pt x="21141" y="17004"/>
                </a:lnTo>
                <a:cubicBezTo>
                  <a:pt x="20908" y="17042"/>
                  <a:pt x="20552" y="17193"/>
                  <a:pt x="20322" y="17354"/>
                </a:cubicBezTo>
                <a:cubicBezTo>
                  <a:pt x="19633" y="17836"/>
                  <a:pt x="19592" y="17548"/>
                  <a:pt x="20146" y="16172"/>
                </a:cubicBezTo>
                <a:cubicBezTo>
                  <a:pt x="20356" y="15653"/>
                  <a:pt x="20708" y="14891"/>
                  <a:pt x="20931" y="14479"/>
                </a:cubicBezTo>
                <a:cubicBezTo>
                  <a:pt x="21496" y="13432"/>
                  <a:pt x="21600" y="12812"/>
                  <a:pt x="21439" y="11446"/>
                </a:cubicBezTo>
                <a:cubicBezTo>
                  <a:pt x="21297" y="10236"/>
                  <a:pt x="20960" y="9064"/>
                  <a:pt x="20446" y="7992"/>
                </a:cubicBezTo>
                <a:cubicBezTo>
                  <a:pt x="20130" y="7333"/>
                  <a:pt x="19991" y="7132"/>
                  <a:pt x="19282" y="6314"/>
                </a:cubicBezTo>
                <a:cubicBezTo>
                  <a:pt x="19107" y="6112"/>
                  <a:pt x="18601" y="5309"/>
                  <a:pt x="18157" y="4530"/>
                </a:cubicBezTo>
                <a:cubicBezTo>
                  <a:pt x="16874" y="2278"/>
                  <a:pt x="16301" y="1613"/>
                  <a:pt x="15176" y="1059"/>
                </a:cubicBezTo>
                <a:cubicBezTo>
                  <a:pt x="14883" y="915"/>
                  <a:pt x="14692" y="760"/>
                  <a:pt x="14692" y="667"/>
                </a:cubicBezTo>
                <a:cubicBezTo>
                  <a:pt x="14692" y="568"/>
                  <a:pt x="14617" y="513"/>
                  <a:pt x="14485" y="513"/>
                </a:cubicBezTo>
                <a:cubicBezTo>
                  <a:pt x="14245" y="513"/>
                  <a:pt x="14072" y="383"/>
                  <a:pt x="14013" y="158"/>
                </a:cubicBezTo>
                <a:cubicBezTo>
                  <a:pt x="13989" y="64"/>
                  <a:pt x="13886" y="0"/>
                  <a:pt x="13755" y="0"/>
                </a:cubicBezTo>
                <a:close/>
                <a:moveTo>
                  <a:pt x="4786" y="18107"/>
                </a:moveTo>
                <a:cubicBezTo>
                  <a:pt x="4735" y="18107"/>
                  <a:pt x="4695" y="18160"/>
                  <a:pt x="4695" y="18223"/>
                </a:cubicBezTo>
                <a:cubicBezTo>
                  <a:pt x="4695" y="18286"/>
                  <a:pt x="4735" y="18319"/>
                  <a:pt x="4786" y="18297"/>
                </a:cubicBezTo>
                <a:cubicBezTo>
                  <a:pt x="4836" y="18275"/>
                  <a:pt x="4879" y="18224"/>
                  <a:pt x="4879" y="18183"/>
                </a:cubicBezTo>
                <a:cubicBezTo>
                  <a:pt x="4879" y="18142"/>
                  <a:pt x="4836" y="18107"/>
                  <a:pt x="4786" y="18107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4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Сквиркл"/>
          <p:cNvSpPr/>
          <p:nvPr/>
        </p:nvSpPr>
        <p:spPr>
          <a:xfrm>
            <a:off x="2082241" y="5003106"/>
            <a:ext cx="10252479" cy="4433719"/>
          </a:xfrm>
          <a:prstGeom prst="roundRect">
            <a:avLst>
              <a:gd name="adj" fmla="val 9070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Сквиркл"/>
          <p:cNvSpPr/>
          <p:nvPr/>
        </p:nvSpPr>
        <p:spPr>
          <a:xfrm>
            <a:off x="2037007" y="2865151"/>
            <a:ext cx="10342948" cy="1727260"/>
          </a:xfrm>
          <a:prstGeom prst="roundRect">
            <a:avLst>
              <a:gd name="adj" fmla="val 15090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К основным факторам риска развития гиподинамии относятся:"/>
          <p:cNvSpPr txBox="1"/>
          <p:nvPr/>
        </p:nvSpPr>
        <p:spPr>
          <a:xfrm>
            <a:off x="2226834" y="2875764"/>
            <a:ext cx="10529708" cy="218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4500" b="1">
                <a:solidFill>
                  <a:srgbClr val="000000"/>
                </a:solidFill>
              </a:defRPr>
            </a:lvl1pPr>
          </a:lstStyle>
          <a:p>
            <a:r>
              <a:t>К основным факторам риска развития гиподинамии относятся:</a:t>
            </a:r>
          </a:p>
        </p:txBody>
      </p:sp>
      <p:sp>
        <p:nvSpPr>
          <p:cNvPr id="169" name="недостаточные физические нагрузки;…"/>
          <p:cNvSpPr txBox="1"/>
          <p:nvPr/>
        </p:nvSpPr>
        <p:spPr>
          <a:xfrm>
            <a:off x="2126384" y="5219994"/>
            <a:ext cx="11988787" cy="39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4075" indent="-714375" algn="l" defTabSz="825500">
              <a:buClr>
                <a:srgbClr val="BDC1C6"/>
              </a:buClr>
              <a:buSzPct val="100000"/>
              <a:buFont typeface="Arial"/>
              <a:buChar char="•"/>
              <a:defRPr sz="3600" b="1">
                <a:solidFill>
                  <a:srgbClr val="000000"/>
                </a:solidFill>
              </a:defRPr>
            </a:pPr>
            <a:r>
              <a:t>недостаточные физические нагрузки;</a:t>
            </a:r>
          </a:p>
          <a:p>
            <a:pPr marL="854075" indent="-714375" algn="l" defTabSz="825500">
              <a:buClr>
                <a:srgbClr val="BDC1C6"/>
              </a:buClr>
              <a:buSzPct val="100000"/>
              <a:buFont typeface="Arial"/>
              <a:buChar char="•"/>
              <a:defRPr sz="3600" b="1">
                <a:solidFill>
                  <a:srgbClr val="000000"/>
                </a:solidFill>
              </a:defRPr>
            </a:pPr>
            <a:r>
              <a:t>избыточная масса тела;</a:t>
            </a:r>
          </a:p>
          <a:p>
            <a:pPr marL="854075" indent="-714375" algn="l" defTabSz="825500">
              <a:buClr>
                <a:srgbClr val="BDC1C6"/>
              </a:buClr>
              <a:buSzPct val="100000"/>
              <a:buFont typeface="Arial"/>
              <a:buChar char="•"/>
              <a:defRPr sz="3600" b="1">
                <a:solidFill>
                  <a:srgbClr val="000000"/>
                </a:solidFill>
              </a:defRPr>
            </a:pPr>
            <a:r>
              <a:t>нервные заболевания;</a:t>
            </a:r>
          </a:p>
          <a:p>
            <a:pPr marL="854075" indent="-714375" algn="l" defTabSz="825500">
              <a:buClr>
                <a:srgbClr val="BDC1C6"/>
              </a:buClr>
              <a:buSzPct val="100000"/>
              <a:buFont typeface="Arial"/>
              <a:buChar char="•"/>
              <a:defRPr sz="3600" b="1">
                <a:solidFill>
                  <a:srgbClr val="000000"/>
                </a:solidFill>
              </a:defRPr>
            </a:pPr>
            <a:r>
              <a:t>психические расстройства;</a:t>
            </a:r>
          </a:p>
          <a:p>
            <a:pPr marL="854075" indent="-714375" algn="l" defTabSz="825500">
              <a:buClr>
                <a:srgbClr val="BDC1C6"/>
              </a:buClr>
              <a:buSzPct val="100000"/>
              <a:buFont typeface="Arial"/>
              <a:buChar char="•"/>
              <a:defRPr sz="3600" b="1">
                <a:solidFill>
                  <a:srgbClr val="000000"/>
                </a:solidFill>
              </a:defRPr>
            </a:pPr>
            <a:r>
              <a:t>соматические заболевания;</a:t>
            </a:r>
          </a:p>
          <a:p>
            <a:pPr marL="854075" indent="-714375" algn="l" defTabSz="825500">
              <a:buClr>
                <a:srgbClr val="BDC1C6"/>
              </a:buClr>
              <a:buSzPct val="100000"/>
              <a:buFont typeface="Arial"/>
              <a:buChar char="•"/>
              <a:defRPr sz="3600" b="1">
                <a:solidFill>
                  <a:srgbClr val="000000"/>
                </a:solidFill>
              </a:defRPr>
            </a:pPr>
            <a:r>
              <a:t>образ жизни семьи;</a:t>
            </a:r>
          </a:p>
          <a:p>
            <a:pPr marL="854075" indent="-714375" algn="l" defTabSz="825500">
              <a:buClr>
                <a:srgbClr val="BDC1C6"/>
              </a:buClr>
              <a:buSzPct val="100000"/>
              <a:buFont typeface="Arial"/>
              <a:buChar char="•"/>
              <a:defRPr sz="3600" b="1">
                <a:solidFill>
                  <a:srgbClr val="000000"/>
                </a:solidFill>
              </a:defRPr>
            </a:pPr>
            <a:r>
              <a:t>зависимость от вредных привычек.</a:t>
            </a:r>
          </a:p>
        </p:txBody>
      </p:sp>
      <p:grpSp>
        <p:nvGrpSpPr>
          <p:cNvPr id="172" name="IMG_0857.jpeg"/>
          <p:cNvGrpSpPr/>
          <p:nvPr/>
        </p:nvGrpSpPr>
        <p:grpSpPr>
          <a:xfrm>
            <a:off x="12835466" y="2609160"/>
            <a:ext cx="9285111" cy="9221612"/>
            <a:chOff x="0" y="0"/>
            <a:chExt cx="9285110" cy="9221610"/>
          </a:xfrm>
        </p:grpSpPr>
        <p:pic>
          <p:nvPicPr>
            <p:cNvPr id="171" name="IMG_0857.jpeg" descr="IMG_0857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400" y="876300"/>
              <a:ext cx="7557911" cy="755791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0" name="IMG_0857.jpeg" descr="IMG_0857.jpe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285111" cy="922161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4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Сквиркл"/>
          <p:cNvSpPr/>
          <p:nvPr/>
        </p:nvSpPr>
        <p:spPr>
          <a:xfrm>
            <a:off x="13524781" y="3102075"/>
            <a:ext cx="9364317" cy="1299906"/>
          </a:xfrm>
          <a:prstGeom prst="roundRect">
            <a:avLst>
              <a:gd name="adj" fmla="val 28255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Сквиркл"/>
          <p:cNvSpPr/>
          <p:nvPr/>
        </p:nvSpPr>
        <p:spPr>
          <a:xfrm>
            <a:off x="13633225" y="4722755"/>
            <a:ext cx="8649456" cy="4388563"/>
          </a:xfrm>
          <a:prstGeom prst="roundRect">
            <a:avLst>
              <a:gd name="adj" fmla="val 6819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Последствия гиподинамии"/>
          <p:cNvSpPr txBox="1"/>
          <p:nvPr/>
        </p:nvSpPr>
        <p:spPr>
          <a:xfrm>
            <a:off x="13778422" y="3172890"/>
            <a:ext cx="9333086" cy="92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300" b="1">
                <a:solidFill>
                  <a:srgbClr val="000000"/>
                </a:solidFill>
              </a:defRPr>
            </a:lvl1pPr>
          </a:lstStyle>
          <a:p>
            <a:r>
              <a:t>Последствия гиподинамии</a:t>
            </a:r>
          </a:p>
        </p:txBody>
      </p:sp>
      <p:sp>
        <p:nvSpPr>
          <p:cNvPr id="177" name="Резко снижается обмен веществ…"/>
          <p:cNvSpPr txBox="1"/>
          <p:nvPr/>
        </p:nvSpPr>
        <p:spPr>
          <a:xfrm>
            <a:off x="13804024" y="4858029"/>
            <a:ext cx="11988787" cy="3999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Резко снижается обмен веществ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Сахарный диабет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Преждевременный атеросклероз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Болезни легких 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Инсульт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Инфаркт</a:t>
            </a:r>
          </a:p>
          <a:p>
            <a:pPr marL="360947" indent="-360947" algn="l" defTabSz="825500">
              <a:buSzPct val="100000"/>
              <a:buChar char="•"/>
              <a:defRPr sz="3600" b="1">
                <a:solidFill>
                  <a:srgbClr val="000000"/>
                </a:solidFill>
              </a:defRPr>
            </a:pPr>
            <a:r>
              <a:t>Остеохондроз</a:t>
            </a:r>
          </a:p>
        </p:txBody>
      </p:sp>
      <p:grpSp>
        <p:nvGrpSpPr>
          <p:cNvPr id="180" name="IMG_0865.jpeg"/>
          <p:cNvGrpSpPr/>
          <p:nvPr/>
        </p:nvGrpSpPr>
        <p:grpSpPr>
          <a:xfrm>
            <a:off x="2195688" y="2753320"/>
            <a:ext cx="10970457" cy="7828952"/>
            <a:chOff x="0" y="0"/>
            <a:chExt cx="10970455" cy="7828950"/>
          </a:xfrm>
        </p:grpSpPr>
        <p:pic>
          <p:nvPicPr>
            <p:cNvPr id="179" name="IMG_0865.jpeg" descr="IMG_086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99" y="876299"/>
              <a:ext cx="9243257" cy="616525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8" name="IMG_0865.jpeg" descr="IMG_0865.jpe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0970457" cy="78289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4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Сквиркл"/>
          <p:cNvSpPr/>
          <p:nvPr/>
        </p:nvSpPr>
        <p:spPr>
          <a:xfrm>
            <a:off x="2021403" y="793257"/>
            <a:ext cx="11137366" cy="12525985"/>
          </a:xfrm>
          <a:prstGeom prst="roundRect">
            <a:avLst>
              <a:gd name="adj" fmla="val 3611"/>
            </a:avLst>
          </a:prstGeom>
          <a:solidFill>
            <a:srgbClr val="FEFCDD"/>
          </a:solidFill>
          <a:ln>
            <a:solidFill>
              <a:srgbClr val="FED72C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3" name="Основной профилактикой является физическая культура.…"/>
          <p:cNvSpPr txBox="1"/>
          <p:nvPr/>
        </p:nvSpPr>
        <p:spPr>
          <a:xfrm>
            <a:off x="2727486" y="1264306"/>
            <a:ext cx="10538000" cy="1177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3300" b="1">
                <a:solidFill>
                  <a:srgbClr val="000000"/>
                </a:solidFill>
              </a:defRPr>
            </a:pPr>
            <a:r>
              <a:t>    Основной профилактикой является физическая культура.</a:t>
            </a:r>
          </a:p>
          <a:p>
            <a:pPr algn="l" defTabSz="825500">
              <a:defRPr sz="3300" b="1">
                <a:solidFill>
                  <a:srgbClr val="000000"/>
                </a:solidFill>
              </a:defRPr>
            </a:pPr>
            <a:r>
              <a:t>Избежать заболеваний, обусловленных гиподинамией, можно, если вести здоровый образ жизни. Разумный двигательный режим должен сочетаться с правильным питанием и отказом от вредных привычек. Рекомендуются ежедневная получасовая физическая нагрузка, пешие прогулки (не менее 2 км). Помимо описанного выше, полезно иметь дома какой-либо спортивный инвентарь: коврик для йоги для выполнения упражнений лёжа и сидя, резина (резиновая лента), небольшие гантели. Даже без инвентаря можно делать десятки упражнений на разные группы мышц: скручивания на пресс, отжимания, приседания, выпады, множество видов планки, подъёмы ног, подъёмы рук лёжа на животе, силовые позы из йоги и так далее. Желательно вначале проконсультироваться у специалиста (врача ЛФК или тренера по фитнесу), чтобы физкультура приносила здоровье, а не разочарование или травмы.</a:t>
            </a:r>
          </a:p>
        </p:txBody>
      </p:sp>
      <p:pic>
        <p:nvPicPr>
          <p:cNvPr id="184" name="IMG_0864.jpeg" descr="IMG_0864.jpeg"/>
          <p:cNvPicPr>
            <a:picLocks noChangeAspect="1"/>
          </p:cNvPicPr>
          <p:nvPr/>
        </p:nvPicPr>
        <p:blipFill>
          <a:blip r:embed="rId2">
            <a:extLst/>
          </a:blip>
          <a:srcRect l="9458" t="7705" r="9601" b="18279"/>
          <a:stretch>
            <a:fillRect/>
          </a:stretch>
        </p:blipFill>
        <p:spPr>
          <a:xfrm>
            <a:off x="13238140" y="2304114"/>
            <a:ext cx="9987853" cy="712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589" extrusionOk="0">
                <a:moveTo>
                  <a:pt x="13625" y="0"/>
                </a:moveTo>
                <a:cubicBezTo>
                  <a:pt x="13617" y="-5"/>
                  <a:pt x="13614" y="31"/>
                  <a:pt x="13612" y="106"/>
                </a:cubicBezTo>
                <a:cubicBezTo>
                  <a:pt x="13611" y="137"/>
                  <a:pt x="13590" y="187"/>
                  <a:pt x="13560" y="245"/>
                </a:cubicBezTo>
                <a:cubicBezTo>
                  <a:pt x="13535" y="332"/>
                  <a:pt x="13507" y="396"/>
                  <a:pt x="13456" y="447"/>
                </a:cubicBezTo>
                <a:cubicBezTo>
                  <a:pt x="13437" y="466"/>
                  <a:pt x="13349" y="570"/>
                  <a:pt x="13299" y="628"/>
                </a:cubicBezTo>
                <a:cubicBezTo>
                  <a:pt x="13287" y="643"/>
                  <a:pt x="13283" y="652"/>
                  <a:pt x="13271" y="667"/>
                </a:cubicBezTo>
                <a:cubicBezTo>
                  <a:pt x="13250" y="695"/>
                  <a:pt x="13224" y="725"/>
                  <a:pt x="13201" y="753"/>
                </a:cubicBezTo>
                <a:cubicBezTo>
                  <a:pt x="13166" y="796"/>
                  <a:pt x="13137" y="836"/>
                  <a:pt x="13098" y="883"/>
                </a:cubicBezTo>
                <a:cubicBezTo>
                  <a:pt x="13094" y="887"/>
                  <a:pt x="13092" y="892"/>
                  <a:pt x="13088" y="896"/>
                </a:cubicBezTo>
                <a:cubicBezTo>
                  <a:pt x="13083" y="903"/>
                  <a:pt x="13078" y="908"/>
                  <a:pt x="13072" y="915"/>
                </a:cubicBezTo>
                <a:cubicBezTo>
                  <a:pt x="12894" y="1131"/>
                  <a:pt x="12743" y="1339"/>
                  <a:pt x="12661" y="1478"/>
                </a:cubicBezTo>
                <a:cubicBezTo>
                  <a:pt x="12625" y="1551"/>
                  <a:pt x="12605" y="1615"/>
                  <a:pt x="12600" y="1678"/>
                </a:cubicBezTo>
                <a:cubicBezTo>
                  <a:pt x="12613" y="1762"/>
                  <a:pt x="12657" y="1898"/>
                  <a:pt x="12716" y="2025"/>
                </a:cubicBezTo>
                <a:cubicBezTo>
                  <a:pt x="12730" y="2052"/>
                  <a:pt x="12739" y="2076"/>
                  <a:pt x="12755" y="2102"/>
                </a:cubicBezTo>
                <a:lnTo>
                  <a:pt x="12862" y="2284"/>
                </a:lnTo>
                <a:lnTo>
                  <a:pt x="12827" y="2374"/>
                </a:lnTo>
                <a:cubicBezTo>
                  <a:pt x="12824" y="2403"/>
                  <a:pt x="12820" y="2432"/>
                  <a:pt x="12808" y="2462"/>
                </a:cubicBezTo>
                <a:cubicBezTo>
                  <a:pt x="12802" y="2479"/>
                  <a:pt x="12800" y="2494"/>
                  <a:pt x="12797" y="2510"/>
                </a:cubicBezTo>
                <a:cubicBezTo>
                  <a:pt x="12794" y="2524"/>
                  <a:pt x="12789" y="2538"/>
                  <a:pt x="12789" y="2552"/>
                </a:cubicBezTo>
                <a:cubicBezTo>
                  <a:pt x="12789" y="2563"/>
                  <a:pt x="12794" y="2576"/>
                  <a:pt x="12795" y="2587"/>
                </a:cubicBezTo>
                <a:cubicBezTo>
                  <a:pt x="12798" y="2608"/>
                  <a:pt x="12799" y="2627"/>
                  <a:pt x="12808" y="2652"/>
                </a:cubicBezTo>
                <a:cubicBezTo>
                  <a:pt x="12821" y="2688"/>
                  <a:pt x="12841" y="2730"/>
                  <a:pt x="12869" y="2779"/>
                </a:cubicBezTo>
                <a:cubicBezTo>
                  <a:pt x="12869" y="2780"/>
                  <a:pt x="12869" y="2781"/>
                  <a:pt x="12870" y="2782"/>
                </a:cubicBezTo>
                <a:cubicBezTo>
                  <a:pt x="12898" y="2832"/>
                  <a:pt x="12935" y="2890"/>
                  <a:pt x="12982" y="2961"/>
                </a:cubicBezTo>
                <a:cubicBezTo>
                  <a:pt x="13001" y="2990"/>
                  <a:pt x="13016" y="3019"/>
                  <a:pt x="13034" y="3049"/>
                </a:cubicBezTo>
                <a:cubicBezTo>
                  <a:pt x="13101" y="3152"/>
                  <a:pt x="13158" y="3246"/>
                  <a:pt x="13170" y="3277"/>
                </a:cubicBezTo>
                <a:cubicBezTo>
                  <a:pt x="13172" y="3283"/>
                  <a:pt x="13174" y="3314"/>
                  <a:pt x="13177" y="3326"/>
                </a:cubicBezTo>
                <a:cubicBezTo>
                  <a:pt x="13182" y="3340"/>
                  <a:pt x="13193" y="3359"/>
                  <a:pt x="13198" y="3371"/>
                </a:cubicBezTo>
                <a:cubicBezTo>
                  <a:pt x="13210" y="3406"/>
                  <a:pt x="13217" y="3434"/>
                  <a:pt x="13218" y="3453"/>
                </a:cubicBezTo>
                <a:cubicBezTo>
                  <a:pt x="13220" y="3482"/>
                  <a:pt x="13229" y="3714"/>
                  <a:pt x="13234" y="3829"/>
                </a:cubicBezTo>
                <a:cubicBezTo>
                  <a:pt x="13258" y="4132"/>
                  <a:pt x="13278" y="4481"/>
                  <a:pt x="13277" y="4689"/>
                </a:cubicBezTo>
                <a:cubicBezTo>
                  <a:pt x="13277" y="4720"/>
                  <a:pt x="13274" y="4739"/>
                  <a:pt x="13273" y="4770"/>
                </a:cubicBezTo>
                <a:lnTo>
                  <a:pt x="13294" y="5274"/>
                </a:lnTo>
                <a:cubicBezTo>
                  <a:pt x="13319" y="5281"/>
                  <a:pt x="13343" y="5305"/>
                  <a:pt x="13349" y="5340"/>
                </a:cubicBezTo>
                <a:cubicBezTo>
                  <a:pt x="13349" y="5341"/>
                  <a:pt x="13350" y="5341"/>
                  <a:pt x="13350" y="5342"/>
                </a:cubicBezTo>
                <a:lnTo>
                  <a:pt x="13551" y="5342"/>
                </a:lnTo>
                <a:cubicBezTo>
                  <a:pt x="13560" y="5342"/>
                  <a:pt x="13562" y="5345"/>
                  <a:pt x="13571" y="5345"/>
                </a:cubicBezTo>
                <a:cubicBezTo>
                  <a:pt x="13761" y="5291"/>
                  <a:pt x="14039" y="5240"/>
                  <a:pt x="14057" y="5266"/>
                </a:cubicBezTo>
                <a:cubicBezTo>
                  <a:pt x="14088" y="5308"/>
                  <a:pt x="13946" y="5417"/>
                  <a:pt x="13783" y="5506"/>
                </a:cubicBezTo>
                <a:cubicBezTo>
                  <a:pt x="13746" y="5540"/>
                  <a:pt x="13686" y="5575"/>
                  <a:pt x="13600" y="5612"/>
                </a:cubicBezTo>
                <a:cubicBezTo>
                  <a:pt x="13543" y="5636"/>
                  <a:pt x="13500" y="5656"/>
                  <a:pt x="13464" y="5677"/>
                </a:cubicBezTo>
                <a:cubicBezTo>
                  <a:pt x="13463" y="5678"/>
                  <a:pt x="13462" y="5679"/>
                  <a:pt x="13461" y="5679"/>
                </a:cubicBezTo>
                <a:cubicBezTo>
                  <a:pt x="13449" y="5687"/>
                  <a:pt x="13442" y="5695"/>
                  <a:pt x="13431" y="5703"/>
                </a:cubicBezTo>
                <a:cubicBezTo>
                  <a:pt x="13411" y="5718"/>
                  <a:pt x="13389" y="5732"/>
                  <a:pt x="13376" y="5750"/>
                </a:cubicBezTo>
                <a:cubicBezTo>
                  <a:pt x="13373" y="5753"/>
                  <a:pt x="13372" y="5758"/>
                  <a:pt x="13370" y="5761"/>
                </a:cubicBezTo>
                <a:cubicBezTo>
                  <a:pt x="13333" y="5815"/>
                  <a:pt x="13318" y="5887"/>
                  <a:pt x="13303" y="6010"/>
                </a:cubicBezTo>
                <a:cubicBezTo>
                  <a:pt x="13295" y="6075"/>
                  <a:pt x="13293" y="6125"/>
                  <a:pt x="13289" y="6182"/>
                </a:cubicBezTo>
                <a:cubicBezTo>
                  <a:pt x="13284" y="6292"/>
                  <a:pt x="13279" y="6364"/>
                  <a:pt x="13274" y="6455"/>
                </a:cubicBezTo>
                <a:cubicBezTo>
                  <a:pt x="13274" y="6505"/>
                  <a:pt x="13271" y="6560"/>
                  <a:pt x="13274" y="6603"/>
                </a:cubicBezTo>
                <a:cubicBezTo>
                  <a:pt x="13285" y="6728"/>
                  <a:pt x="13309" y="6829"/>
                  <a:pt x="13346" y="6900"/>
                </a:cubicBezTo>
                <a:lnTo>
                  <a:pt x="13348" y="6901"/>
                </a:lnTo>
                <a:lnTo>
                  <a:pt x="13449" y="6935"/>
                </a:lnTo>
                <a:lnTo>
                  <a:pt x="13467" y="7151"/>
                </a:lnTo>
                <a:cubicBezTo>
                  <a:pt x="13468" y="7155"/>
                  <a:pt x="13468" y="7161"/>
                  <a:pt x="13469" y="7165"/>
                </a:cubicBezTo>
                <a:cubicBezTo>
                  <a:pt x="13485" y="7256"/>
                  <a:pt x="13498" y="7484"/>
                  <a:pt x="13509" y="7703"/>
                </a:cubicBezTo>
                <a:cubicBezTo>
                  <a:pt x="13529" y="8006"/>
                  <a:pt x="13543" y="8396"/>
                  <a:pt x="13551" y="8845"/>
                </a:cubicBezTo>
                <a:cubicBezTo>
                  <a:pt x="13552" y="8878"/>
                  <a:pt x="13552" y="8877"/>
                  <a:pt x="13553" y="8911"/>
                </a:cubicBezTo>
                <a:cubicBezTo>
                  <a:pt x="13555" y="8976"/>
                  <a:pt x="13554" y="9002"/>
                  <a:pt x="13555" y="9064"/>
                </a:cubicBezTo>
                <a:cubicBezTo>
                  <a:pt x="13555" y="9068"/>
                  <a:pt x="13555" y="9069"/>
                  <a:pt x="13555" y="9073"/>
                </a:cubicBezTo>
                <a:cubicBezTo>
                  <a:pt x="13562" y="9625"/>
                  <a:pt x="13577" y="10225"/>
                  <a:pt x="13590" y="10407"/>
                </a:cubicBezTo>
                <a:cubicBezTo>
                  <a:pt x="13610" y="10711"/>
                  <a:pt x="13608" y="10744"/>
                  <a:pt x="13550" y="10858"/>
                </a:cubicBezTo>
                <a:cubicBezTo>
                  <a:pt x="13549" y="10861"/>
                  <a:pt x="13549" y="10872"/>
                  <a:pt x="13548" y="10874"/>
                </a:cubicBezTo>
                <a:cubicBezTo>
                  <a:pt x="13548" y="10874"/>
                  <a:pt x="13548" y="10873"/>
                  <a:pt x="13548" y="10874"/>
                </a:cubicBezTo>
                <a:cubicBezTo>
                  <a:pt x="13548" y="10874"/>
                  <a:pt x="13548" y="10875"/>
                  <a:pt x="13548" y="10875"/>
                </a:cubicBezTo>
                <a:cubicBezTo>
                  <a:pt x="13541" y="10893"/>
                  <a:pt x="13529" y="10904"/>
                  <a:pt x="13519" y="10918"/>
                </a:cubicBezTo>
                <a:lnTo>
                  <a:pt x="13464" y="11028"/>
                </a:lnTo>
                <a:lnTo>
                  <a:pt x="13201" y="11028"/>
                </a:lnTo>
                <a:cubicBezTo>
                  <a:pt x="13143" y="11033"/>
                  <a:pt x="13084" y="11037"/>
                  <a:pt x="13003" y="11041"/>
                </a:cubicBezTo>
                <a:cubicBezTo>
                  <a:pt x="12674" y="11056"/>
                  <a:pt x="12506" y="11097"/>
                  <a:pt x="12490" y="11164"/>
                </a:cubicBezTo>
                <a:cubicBezTo>
                  <a:pt x="12485" y="11183"/>
                  <a:pt x="12501" y="11199"/>
                  <a:pt x="12546" y="11212"/>
                </a:cubicBezTo>
                <a:cubicBezTo>
                  <a:pt x="12547" y="11212"/>
                  <a:pt x="12547" y="11212"/>
                  <a:pt x="12547" y="11212"/>
                </a:cubicBezTo>
                <a:cubicBezTo>
                  <a:pt x="12592" y="11225"/>
                  <a:pt x="12666" y="11235"/>
                  <a:pt x="12775" y="11243"/>
                </a:cubicBezTo>
                <a:cubicBezTo>
                  <a:pt x="12996" y="11258"/>
                  <a:pt x="13363" y="11264"/>
                  <a:pt x="13940" y="11264"/>
                </a:cubicBezTo>
                <a:cubicBezTo>
                  <a:pt x="14584" y="11264"/>
                  <a:pt x="14951" y="11260"/>
                  <a:pt x="15154" y="11243"/>
                </a:cubicBezTo>
                <a:cubicBezTo>
                  <a:pt x="15256" y="11235"/>
                  <a:pt x="15316" y="11222"/>
                  <a:pt x="15349" y="11206"/>
                </a:cubicBezTo>
                <a:cubicBezTo>
                  <a:pt x="15366" y="11198"/>
                  <a:pt x="15375" y="11189"/>
                  <a:pt x="15380" y="11179"/>
                </a:cubicBezTo>
                <a:cubicBezTo>
                  <a:pt x="15385" y="11169"/>
                  <a:pt x="15385" y="11157"/>
                  <a:pt x="15382" y="11144"/>
                </a:cubicBezTo>
                <a:cubicBezTo>
                  <a:pt x="15378" y="11132"/>
                  <a:pt x="15374" y="11121"/>
                  <a:pt x="15366" y="11111"/>
                </a:cubicBezTo>
                <a:cubicBezTo>
                  <a:pt x="15358" y="11101"/>
                  <a:pt x="15348" y="11092"/>
                  <a:pt x="15335" y="11084"/>
                </a:cubicBezTo>
                <a:cubicBezTo>
                  <a:pt x="15285" y="11055"/>
                  <a:pt x="15184" y="11040"/>
                  <a:pt x="15010" y="11033"/>
                </a:cubicBezTo>
                <a:cubicBezTo>
                  <a:pt x="14997" y="11032"/>
                  <a:pt x="14991" y="11031"/>
                  <a:pt x="14977" y="11030"/>
                </a:cubicBezTo>
                <a:cubicBezTo>
                  <a:pt x="14976" y="11030"/>
                  <a:pt x="14975" y="11030"/>
                  <a:pt x="14974" y="11030"/>
                </a:cubicBezTo>
                <a:cubicBezTo>
                  <a:pt x="14924" y="11028"/>
                  <a:pt x="14848" y="11029"/>
                  <a:pt x="14786" y="11028"/>
                </a:cubicBezTo>
                <a:lnTo>
                  <a:pt x="14579" y="11028"/>
                </a:lnTo>
                <a:cubicBezTo>
                  <a:pt x="13846" y="11028"/>
                  <a:pt x="13811" y="11025"/>
                  <a:pt x="13785" y="10956"/>
                </a:cubicBezTo>
                <a:cubicBezTo>
                  <a:pt x="13773" y="10926"/>
                  <a:pt x="13764" y="10884"/>
                  <a:pt x="13759" y="10833"/>
                </a:cubicBezTo>
                <a:cubicBezTo>
                  <a:pt x="13756" y="10824"/>
                  <a:pt x="13753" y="10818"/>
                  <a:pt x="13750" y="10809"/>
                </a:cubicBezTo>
                <a:cubicBezTo>
                  <a:pt x="13724" y="10713"/>
                  <a:pt x="13732" y="10568"/>
                  <a:pt x="13751" y="10369"/>
                </a:cubicBezTo>
                <a:cubicBezTo>
                  <a:pt x="13757" y="10298"/>
                  <a:pt x="13763" y="10227"/>
                  <a:pt x="13772" y="10140"/>
                </a:cubicBezTo>
                <a:cubicBezTo>
                  <a:pt x="13806" y="9782"/>
                  <a:pt x="13835" y="9344"/>
                  <a:pt x="13836" y="9165"/>
                </a:cubicBezTo>
                <a:cubicBezTo>
                  <a:pt x="13836" y="9107"/>
                  <a:pt x="13845" y="9047"/>
                  <a:pt x="13852" y="8987"/>
                </a:cubicBezTo>
                <a:cubicBezTo>
                  <a:pt x="13849" y="8907"/>
                  <a:pt x="13845" y="8822"/>
                  <a:pt x="13838" y="8713"/>
                </a:cubicBezTo>
                <a:cubicBezTo>
                  <a:pt x="13818" y="8377"/>
                  <a:pt x="13816" y="8199"/>
                  <a:pt x="13834" y="8174"/>
                </a:cubicBezTo>
                <a:cubicBezTo>
                  <a:pt x="13869" y="8125"/>
                  <a:pt x="13915" y="8293"/>
                  <a:pt x="13918" y="8478"/>
                </a:cubicBezTo>
                <a:cubicBezTo>
                  <a:pt x="13919" y="8539"/>
                  <a:pt x="13928" y="8600"/>
                  <a:pt x="13936" y="8648"/>
                </a:cubicBezTo>
                <a:cubicBezTo>
                  <a:pt x="13963" y="8584"/>
                  <a:pt x="13985" y="8510"/>
                  <a:pt x="13994" y="8446"/>
                </a:cubicBezTo>
                <a:cubicBezTo>
                  <a:pt x="13996" y="8428"/>
                  <a:pt x="14003" y="8404"/>
                  <a:pt x="14003" y="8391"/>
                </a:cubicBezTo>
                <a:cubicBezTo>
                  <a:pt x="14003" y="8391"/>
                  <a:pt x="14003" y="8389"/>
                  <a:pt x="14003" y="8389"/>
                </a:cubicBezTo>
                <a:cubicBezTo>
                  <a:pt x="14003" y="8370"/>
                  <a:pt x="14021" y="8334"/>
                  <a:pt x="14046" y="8292"/>
                </a:cubicBezTo>
                <a:cubicBezTo>
                  <a:pt x="14052" y="8271"/>
                  <a:pt x="14059" y="8242"/>
                  <a:pt x="14064" y="8231"/>
                </a:cubicBezTo>
                <a:cubicBezTo>
                  <a:pt x="14082" y="8196"/>
                  <a:pt x="14187" y="8077"/>
                  <a:pt x="14311" y="7940"/>
                </a:cubicBezTo>
                <a:cubicBezTo>
                  <a:pt x="14491" y="7727"/>
                  <a:pt x="14699" y="7511"/>
                  <a:pt x="14865" y="7371"/>
                </a:cubicBezTo>
                <a:cubicBezTo>
                  <a:pt x="14885" y="7353"/>
                  <a:pt x="14916" y="7322"/>
                  <a:pt x="14930" y="7310"/>
                </a:cubicBezTo>
                <a:cubicBezTo>
                  <a:pt x="14954" y="7291"/>
                  <a:pt x="14968" y="7278"/>
                  <a:pt x="14986" y="7262"/>
                </a:cubicBezTo>
                <a:cubicBezTo>
                  <a:pt x="14991" y="7257"/>
                  <a:pt x="14995" y="7253"/>
                  <a:pt x="15000" y="7248"/>
                </a:cubicBezTo>
                <a:cubicBezTo>
                  <a:pt x="15005" y="7241"/>
                  <a:pt x="15010" y="7233"/>
                  <a:pt x="15015" y="7226"/>
                </a:cubicBezTo>
                <a:cubicBezTo>
                  <a:pt x="15051" y="7173"/>
                  <a:pt x="15073" y="7107"/>
                  <a:pt x="15076" y="7042"/>
                </a:cubicBezTo>
                <a:cubicBezTo>
                  <a:pt x="15071" y="6839"/>
                  <a:pt x="14833" y="6070"/>
                  <a:pt x="14748" y="5987"/>
                </a:cubicBezTo>
                <a:cubicBezTo>
                  <a:pt x="14748" y="5986"/>
                  <a:pt x="14746" y="5984"/>
                  <a:pt x="14746" y="5984"/>
                </a:cubicBezTo>
                <a:cubicBezTo>
                  <a:pt x="14745" y="5983"/>
                  <a:pt x="14745" y="5983"/>
                  <a:pt x="14745" y="5982"/>
                </a:cubicBezTo>
                <a:cubicBezTo>
                  <a:pt x="14710" y="5953"/>
                  <a:pt x="14682" y="5876"/>
                  <a:pt x="14682" y="5812"/>
                </a:cubicBezTo>
                <a:cubicBezTo>
                  <a:pt x="14682" y="5762"/>
                  <a:pt x="14622" y="5655"/>
                  <a:pt x="14548" y="5547"/>
                </a:cubicBezTo>
                <a:cubicBezTo>
                  <a:pt x="14519" y="5508"/>
                  <a:pt x="14494" y="5468"/>
                  <a:pt x="14459" y="5431"/>
                </a:cubicBezTo>
                <a:cubicBezTo>
                  <a:pt x="14202" y="5164"/>
                  <a:pt x="14191" y="5120"/>
                  <a:pt x="14141" y="4071"/>
                </a:cubicBezTo>
                <a:lnTo>
                  <a:pt x="14104" y="3276"/>
                </a:lnTo>
                <a:lnTo>
                  <a:pt x="14281" y="2965"/>
                </a:lnTo>
                <a:cubicBezTo>
                  <a:pt x="14299" y="2933"/>
                  <a:pt x="14313" y="2905"/>
                  <a:pt x="14328" y="2874"/>
                </a:cubicBezTo>
                <a:cubicBezTo>
                  <a:pt x="14392" y="2717"/>
                  <a:pt x="14436" y="2566"/>
                  <a:pt x="14423" y="2506"/>
                </a:cubicBezTo>
                <a:cubicBezTo>
                  <a:pt x="14422" y="2502"/>
                  <a:pt x="14423" y="2492"/>
                  <a:pt x="14422" y="2486"/>
                </a:cubicBezTo>
                <a:cubicBezTo>
                  <a:pt x="14403" y="2431"/>
                  <a:pt x="14421" y="2350"/>
                  <a:pt x="14462" y="2230"/>
                </a:cubicBezTo>
                <a:cubicBezTo>
                  <a:pt x="14476" y="2173"/>
                  <a:pt x="14489" y="2117"/>
                  <a:pt x="14509" y="2059"/>
                </a:cubicBezTo>
                <a:cubicBezTo>
                  <a:pt x="14511" y="2052"/>
                  <a:pt x="14512" y="2047"/>
                  <a:pt x="14515" y="2040"/>
                </a:cubicBezTo>
                <a:cubicBezTo>
                  <a:pt x="14518" y="2031"/>
                  <a:pt x="14518" y="2023"/>
                  <a:pt x="14521" y="2015"/>
                </a:cubicBezTo>
                <a:cubicBezTo>
                  <a:pt x="14521" y="2012"/>
                  <a:pt x="14522" y="2011"/>
                  <a:pt x="14522" y="2009"/>
                </a:cubicBezTo>
                <a:cubicBezTo>
                  <a:pt x="14551" y="1924"/>
                  <a:pt x="14575" y="1840"/>
                  <a:pt x="14588" y="1764"/>
                </a:cubicBezTo>
                <a:cubicBezTo>
                  <a:pt x="14590" y="1754"/>
                  <a:pt x="14594" y="1742"/>
                  <a:pt x="14595" y="1732"/>
                </a:cubicBezTo>
                <a:cubicBezTo>
                  <a:pt x="14597" y="1720"/>
                  <a:pt x="14597" y="1709"/>
                  <a:pt x="14599" y="1697"/>
                </a:cubicBezTo>
                <a:cubicBezTo>
                  <a:pt x="14608" y="1583"/>
                  <a:pt x="14586" y="1479"/>
                  <a:pt x="14526" y="1360"/>
                </a:cubicBezTo>
                <a:cubicBezTo>
                  <a:pt x="14467" y="1258"/>
                  <a:pt x="14371" y="1128"/>
                  <a:pt x="14267" y="995"/>
                </a:cubicBezTo>
                <a:cubicBezTo>
                  <a:pt x="14214" y="929"/>
                  <a:pt x="14176" y="876"/>
                  <a:pt x="14108" y="796"/>
                </a:cubicBezTo>
                <a:cubicBezTo>
                  <a:pt x="13896" y="549"/>
                  <a:pt x="13698" y="254"/>
                  <a:pt x="13669" y="142"/>
                </a:cubicBezTo>
                <a:cubicBezTo>
                  <a:pt x="13645" y="51"/>
                  <a:pt x="13633" y="5"/>
                  <a:pt x="13625" y="0"/>
                </a:cubicBezTo>
                <a:close/>
                <a:moveTo>
                  <a:pt x="13654" y="643"/>
                </a:moveTo>
                <a:cubicBezTo>
                  <a:pt x="13715" y="642"/>
                  <a:pt x="13770" y="697"/>
                  <a:pt x="13842" y="795"/>
                </a:cubicBezTo>
                <a:cubicBezTo>
                  <a:pt x="14024" y="1043"/>
                  <a:pt x="14369" y="1604"/>
                  <a:pt x="14369" y="1650"/>
                </a:cubicBezTo>
                <a:cubicBezTo>
                  <a:pt x="14369" y="1676"/>
                  <a:pt x="14274" y="1899"/>
                  <a:pt x="14159" y="2147"/>
                </a:cubicBezTo>
                <a:cubicBezTo>
                  <a:pt x="13966" y="2562"/>
                  <a:pt x="13841" y="2756"/>
                  <a:pt x="13800" y="2699"/>
                </a:cubicBezTo>
                <a:cubicBezTo>
                  <a:pt x="13765" y="2649"/>
                  <a:pt x="13786" y="2503"/>
                  <a:pt x="13834" y="2467"/>
                </a:cubicBezTo>
                <a:cubicBezTo>
                  <a:pt x="13862" y="2446"/>
                  <a:pt x="13911" y="2353"/>
                  <a:pt x="13943" y="2260"/>
                </a:cubicBezTo>
                <a:cubicBezTo>
                  <a:pt x="13975" y="2167"/>
                  <a:pt x="14011" y="2080"/>
                  <a:pt x="14025" y="2069"/>
                </a:cubicBezTo>
                <a:cubicBezTo>
                  <a:pt x="14058" y="2040"/>
                  <a:pt x="14055" y="1838"/>
                  <a:pt x="14021" y="1809"/>
                </a:cubicBezTo>
                <a:cubicBezTo>
                  <a:pt x="14007" y="1796"/>
                  <a:pt x="14001" y="1774"/>
                  <a:pt x="14008" y="1758"/>
                </a:cubicBezTo>
                <a:cubicBezTo>
                  <a:pt x="14020" y="1731"/>
                  <a:pt x="14027" y="1452"/>
                  <a:pt x="14019" y="1337"/>
                </a:cubicBezTo>
                <a:cubicBezTo>
                  <a:pt x="14016" y="1304"/>
                  <a:pt x="13983" y="1225"/>
                  <a:pt x="13945" y="1161"/>
                </a:cubicBezTo>
                <a:cubicBezTo>
                  <a:pt x="13893" y="1073"/>
                  <a:pt x="13848" y="1041"/>
                  <a:pt x="13761" y="1026"/>
                </a:cubicBezTo>
                <a:cubicBezTo>
                  <a:pt x="13697" y="1015"/>
                  <a:pt x="13633" y="996"/>
                  <a:pt x="13619" y="984"/>
                </a:cubicBezTo>
                <a:cubicBezTo>
                  <a:pt x="13606" y="972"/>
                  <a:pt x="13555" y="1005"/>
                  <a:pt x="13506" y="1057"/>
                </a:cubicBezTo>
                <a:cubicBezTo>
                  <a:pt x="13404" y="1166"/>
                  <a:pt x="13331" y="1417"/>
                  <a:pt x="13331" y="1659"/>
                </a:cubicBezTo>
                <a:cubicBezTo>
                  <a:pt x="13331" y="1743"/>
                  <a:pt x="13318" y="1831"/>
                  <a:pt x="13302" y="1853"/>
                </a:cubicBezTo>
                <a:cubicBezTo>
                  <a:pt x="13269" y="1900"/>
                  <a:pt x="13295" y="2128"/>
                  <a:pt x="13333" y="2128"/>
                </a:cubicBezTo>
                <a:cubicBezTo>
                  <a:pt x="13346" y="2128"/>
                  <a:pt x="13375" y="2176"/>
                  <a:pt x="13397" y="2237"/>
                </a:cubicBezTo>
                <a:cubicBezTo>
                  <a:pt x="13419" y="2298"/>
                  <a:pt x="13476" y="2399"/>
                  <a:pt x="13524" y="2462"/>
                </a:cubicBezTo>
                <a:cubicBezTo>
                  <a:pt x="13594" y="2554"/>
                  <a:pt x="13605" y="2587"/>
                  <a:pt x="13582" y="2639"/>
                </a:cubicBezTo>
                <a:cubicBezTo>
                  <a:pt x="13566" y="2674"/>
                  <a:pt x="13542" y="2708"/>
                  <a:pt x="13527" y="2715"/>
                </a:cubicBezTo>
                <a:cubicBezTo>
                  <a:pt x="13443" y="2754"/>
                  <a:pt x="13093" y="2232"/>
                  <a:pt x="12942" y="1841"/>
                </a:cubicBezTo>
                <a:lnTo>
                  <a:pt x="12869" y="1648"/>
                </a:lnTo>
                <a:lnTo>
                  <a:pt x="13171" y="1193"/>
                </a:lnTo>
                <a:cubicBezTo>
                  <a:pt x="13429" y="806"/>
                  <a:pt x="13551" y="646"/>
                  <a:pt x="13654" y="643"/>
                </a:cubicBezTo>
                <a:close/>
                <a:moveTo>
                  <a:pt x="2002" y="1170"/>
                </a:moveTo>
                <a:cubicBezTo>
                  <a:pt x="1985" y="1170"/>
                  <a:pt x="1968" y="1175"/>
                  <a:pt x="1950" y="1177"/>
                </a:cubicBezTo>
                <a:cubicBezTo>
                  <a:pt x="1934" y="1179"/>
                  <a:pt x="1918" y="1183"/>
                  <a:pt x="1902" y="1186"/>
                </a:cubicBezTo>
                <a:cubicBezTo>
                  <a:pt x="1827" y="1205"/>
                  <a:pt x="1750" y="1247"/>
                  <a:pt x="1676" y="1294"/>
                </a:cubicBezTo>
                <a:cubicBezTo>
                  <a:pt x="1477" y="1457"/>
                  <a:pt x="1362" y="1750"/>
                  <a:pt x="1425" y="2000"/>
                </a:cubicBezTo>
                <a:cubicBezTo>
                  <a:pt x="1439" y="2035"/>
                  <a:pt x="1456" y="2073"/>
                  <a:pt x="1473" y="2112"/>
                </a:cubicBezTo>
                <a:cubicBezTo>
                  <a:pt x="1474" y="2114"/>
                  <a:pt x="1474" y="2114"/>
                  <a:pt x="1475" y="2116"/>
                </a:cubicBezTo>
                <a:cubicBezTo>
                  <a:pt x="1484" y="2134"/>
                  <a:pt x="1491" y="2152"/>
                  <a:pt x="1500" y="2171"/>
                </a:cubicBezTo>
                <a:cubicBezTo>
                  <a:pt x="1559" y="2268"/>
                  <a:pt x="1641" y="2447"/>
                  <a:pt x="1688" y="2585"/>
                </a:cubicBezTo>
                <a:cubicBezTo>
                  <a:pt x="1725" y="2693"/>
                  <a:pt x="1747" y="2754"/>
                  <a:pt x="1741" y="2814"/>
                </a:cubicBezTo>
                <a:cubicBezTo>
                  <a:pt x="1743" y="2848"/>
                  <a:pt x="1773" y="2899"/>
                  <a:pt x="1812" y="2929"/>
                </a:cubicBezTo>
                <a:cubicBezTo>
                  <a:pt x="1894" y="2991"/>
                  <a:pt x="1914" y="2996"/>
                  <a:pt x="1924" y="2941"/>
                </a:cubicBezTo>
                <a:cubicBezTo>
                  <a:pt x="1924" y="2940"/>
                  <a:pt x="1924" y="2938"/>
                  <a:pt x="1924" y="2937"/>
                </a:cubicBezTo>
                <a:cubicBezTo>
                  <a:pt x="1924" y="2937"/>
                  <a:pt x="1925" y="2936"/>
                  <a:pt x="1925" y="2936"/>
                </a:cubicBezTo>
                <a:cubicBezTo>
                  <a:pt x="1926" y="2926"/>
                  <a:pt x="1928" y="2918"/>
                  <a:pt x="1930" y="2903"/>
                </a:cubicBezTo>
                <a:cubicBezTo>
                  <a:pt x="1935" y="2856"/>
                  <a:pt x="1956" y="2839"/>
                  <a:pt x="2000" y="2830"/>
                </a:cubicBezTo>
                <a:cubicBezTo>
                  <a:pt x="2045" y="2801"/>
                  <a:pt x="2105" y="2790"/>
                  <a:pt x="2179" y="2811"/>
                </a:cubicBezTo>
                <a:cubicBezTo>
                  <a:pt x="2198" y="2816"/>
                  <a:pt x="2208" y="2816"/>
                  <a:pt x="2223" y="2819"/>
                </a:cubicBezTo>
                <a:lnTo>
                  <a:pt x="2282" y="2819"/>
                </a:lnTo>
                <a:cubicBezTo>
                  <a:pt x="2295" y="2815"/>
                  <a:pt x="2310" y="2813"/>
                  <a:pt x="2318" y="2799"/>
                </a:cubicBezTo>
                <a:cubicBezTo>
                  <a:pt x="2328" y="2782"/>
                  <a:pt x="2334" y="2752"/>
                  <a:pt x="2339" y="2716"/>
                </a:cubicBezTo>
                <a:lnTo>
                  <a:pt x="2344" y="2576"/>
                </a:lnTo>
                <a:cubicBezTo>
                  <a:pt x="2346" y="2509"/>
                  <a:pt x="2351" y="2440"/>
                  <a:pt x="2357" y="2383"/>
                </a:cubicBezTo>
                <a:cubicBezTo>
                  <a:pt x="2357" y="2382"/>
                  <a:pt x="2357" y="2382"/>
                  <a:pt x="2357" y="2381"/>
                </a:cubicBezTo>
                <a:cubicBezTo>
                  <a:pt x="2357" y="2304"/>
                  <a:pt x="2359" y="2214"/>
                  <a:pt x="2356" y="2168"/>
                </a:cubicBezTo>
                <a:cubicBezTo>
                  <a:pt x="2347" y="2062"/>
                  <a:pt x="2333" y="1959"/>
                  <a:pt x="2316" y="1886"/>
                </a:cubicBezTo>
                <a:cubicBezTo>
                  <a:pt x="2310" y="1864"/>
                  <a:pt x="2310" y="1852"/>
                  <a:pt x="2306" y="1832"/>
                </a:cubicBezTo>
                <a:cubicBezTo>
                  <a:pt x="2291" y="1765"/>
                  <a:pt x="2282" y="1709"/>
                  <a:pt x="2279" y="1662"/>
                </a:cubicBezTo>
                <a:cubicBezTo>
                  <a:pt x="2278" y="1641"/>
                  <a:pt x="2279" y="1621"/>
                  <a:pt x="2280" y="1603"/>
                </a:cubicBezTo>
                <a:cubicBezTo>
                  <a:pt x="2282" y="1583"/>
                  <a:pt x="2285" y="1566"/>
                  <a:pt x="2290" y="1551"/>
                </a:cubicBezTo>
                <a:cubicBezTo>
                  <a:pt x="2294" y="1536"/>
                  <a:pt x="2298" y="1520"/>
                  <a:pt x="2305" y="1508"/>
                </a:cubicBezTo>
                <a:cubicBezTo>
                  <a:pt x="2310" y="1500"/>
                  <a:pt x="2312" y="1491"/>
                  <a:pt x="2316" y="1483"/>
                </a:cubicBezTo>
                <a:cubicBezTo>
                  <a:pt x="2304" y="1380"/>
                  <a:pt x="2286" y="1302"/>
                  <a:pt x="2252" y="1256"/>
                </a:cubicBezTo>
                <a:cubicBezTo>
                  <a:pt x="2193" y="1206"/>
                  <a:pt x="2109" y="1171"/>
                  <a:pt x="2002" y="1170"/>
                </a:cubicBezTo>
                <a:close/>
                <a:moveTo>
                  <a:pt x="6276" y="1637"/>
                </a:moveTo>
                <a:cubicBezTo>
                  <a:pt x="6231" y="1627"/>
                  <a:pt x="6190" y="1627"/>
                  <a:pt x="6158" y="1639"/>
                </a:cubicBezTo>
                <a:cubicBezTo>
                  <a:pt x="6125" y="1652"/>
                  <a:pt x="6082" y="1686"/>
                  <a:pt x="6040" y="1731"/>
                </a:cubicBezTo>
                <a:cubicBezTo>
                  <a:pt x="5997" y="1775"/>
                  <a:pt x="5956" y="1831"/>
                  <a:pt x="5926" y="1886"/>
                </a:cubicBezTo>
                <a:cubicBezTo>
                  <a:pt x="5894" y="1943"/>
                  <a:pt x="5857" y="2023"/>
                  <a:pt x="5818" y="2112"/>
                </a:cubicBezTo>
                <a:cubicBezTo>
                  <a:pt x="5813" y="2124"/>
                  <a:pt x="5808" y="2137"/>
                  <a:pt x="5803" y="2149"/>
                </a:cubicBezTo>
                <a:cubicBezTo>
                  <a:pt x="5770" y="2226"/>
                  <a:pt x="5738" y="2307"/>
                  <a:pt x="5708" y="2387"/>
                </a:cubicBezTo>
                <a:cubicBezTo>
                  <a:pt x="5678" y="2468"/>
                  <a:pt x="5653" y="2544"/>
                  <a:pt x="5631" y="2612"/>
                </a:cubicBezTo>
                <a:cubicBezTo>
                  <a:pt x="5627" y="2625"/>
                  <a:pt x="5620" y="2641"/>
                  <a:pt x="5616" y="2653"/>
                </a:cubicBezTo>
                <a:cubicBezTo>
                  <a:pt x="5595" y="2722"/>
                  <a:pt x="5587" y="2765"/>
                  <a:pt x="5582" y="2800"/>
                </a:cubicBezTo>
                <a:cubicBezTo>
                  <a:pt x="5582" y="2808"/>
                  <a:pt x="5581" y="2820"/>
                  <a:pt x="5582" y="2825"/>
                </a:cubicBezTo>
                <a:cubicBezTo>
                  <a:pt x="5588" y="2844"/>
                  <a:pt x="5586" y="2862"/>
                  <a:pt x="5589" y="2884"/>
                </a:cubicBezTo>
                <a:cubicBezTo>
                  <a:pt x="5598" y="2902"/>
                  <a:pt x="5612" y="2920"/>
                  <a:pt x="5628" y="2938"/>
                </a:cubicBezTo>
                <a:cubicBezTo>
                  <a:pt x="5643" y="2955"/>
                  <a:pt x="5662" y="2971"/>
                  <a:pt x="5682" y="2986"/>
                </a:cubicBezTo>
                <a:cubicBezTo>
                  <a:pt x="5695" y="2996"/>
                  <a:pt x="5708" y="3005"/>
                  <a:pt x="5722" y="3014"/>
                </a:cubicBezTo>
                <a:cubicBezTo>
                  <a:pt x="5747" y="3029"/>
                  <a:pt x="5775" y="3042"/>
                  <a:pt x="5803" y="3054"/>
                </a:cubicBezTo>
                <a:cubicBezTo>
                  <a:pt x="5818" y="3060"/>
                  <a:pt x="5832" y="3070"/>
                  <a:pt x="5849" y="3075"/>
                </a:cubicBezTo>
                <a:cubicBezTo>
                  <a:pt x="5865" y="3065"/>
                  <a:pt x="5883" y="3065"/>
                  <a:pt x="5908" y="3086"/>
                </a:cubicBezTo>
                <a:cubicBezTo>
                  <a:pt x="5929" y="3091"/>
                  <a:pt x="5950" y="3098"/>
                  <a:pt x="5972" y="3101"/>
                </a:cubicBezTo>
                <a:cubicBezTo>
                  <a:pt x="5979" y="3095"/>
                  <a:pt x="5986" y="3093"/>
                  <a:pt x="5993" y="3080"/>
                </a:cubicBezTo>
                <a:cubicBezTo>
                  <a:pt x="6011" y="3050"/>
                  <a:pt x="6037" y="3035"/>
                  <a:pt x="6051" y="3046"/>
                </a:cubicBezTo>
                <a:cubicBezTo>
                  <a:pt x="6064" y="3058"/>
                  <a:pt x="6091" y="3049"/>
                  <a:pt x="6111" y="3026"/>
                </a:cubicBezTo>
                <a:cubicBezTo>
                  <a:pt x="6164" y="2965"/>
                  <a:pt x="6184" y="3033"/>
                  <a:pt x="6175" y="3234"/>
                </a:cubicBezTo>
                <a:cubicBezTo>
                  <a:pt x="6175" y="3235"/>
                  <a:pt x="6176" y="3236"/>
                  <a:pt x="6176" y="3237"/>
                </a:cubicBezTo>
                <a:cubicBezTo>
                  <a:pt x="6176" y="3240"/>
                  <a:pt x="6176" y="3243"/>
                  <a:pt x="6176" y="3246"/>
                </a:cubicBezTo>
                <a:cubicBezTo>
                  <a:pt x="6180" y="3262"/>
                  <a:pt x="6185" y="3276"/>
                  <a:pt x="6187" y="3295"/>
                </a:cubicBezTo>
                <a:cubicBezTo>
                  <a:pt x="6197" y="3399"/>
                  <a:pt x="6211" y="3453"/>
                  <a:pt x="6234" y="3463"/>
                </a:cubicBezTo>
                <a:cubicBezTo>
                  <a:pt x="6235" y="3463"/>
                  <a:pt x="6235" y="3463"/>
                  <a:pt x="6236" y="3464"/>
                </a:cubicBezTo>
                <a:cubicBezTo>
                  <a:pt x="6256" y="3469"/>
                  <a:pt x="6282" y="3435"/>
                  <a:pt x="6316" y="3376"/>
                </a:cubicBezTo>
                <a:cubicBezTo>
                  <a:pt x="6299" y="3342"/>
                  <a:pt x="6297" y="3318"/>
                  <a:pt x="6318" y="3277"/>
                </a:cubicBezTo>
                <a:cubicBezTo>
                  <a:pt x="6343" y="3232"/>
                  <a:pt x="6364" y="3232"/>
                  <a:pt x="6413" y="3259"/>
                </a:cubicBezTo>
                <a:cubicBezTo>
                  <a:pt x="6441" y="3253"/>
                  <a:pt x="6474" y="3269"/>
                  <a:pt x="6521" y="3304"/>
                </a:cubicBezTo>
                <a:cubicBezTo>
                  <a:pt x="6538" y="3317"/>
                  <a:pt x="6550" y="3322"/>
                  <a:pt x="6564" y="3329"/>
                </a:cubicBezTo>
                <a:cubicBezTo>
                  <a:pt x="6609" y="3328"/>
                  <a:pt x="6652" y="3279"/>
                  <a:pt x="6689" y="3198"/>
                </a:cubicBezTo>
                <a:cubicBezTo>
                  <a:pt x="6701" y="3162"/>
                  <a:pt x="6713" y="3127"/>
                  <a:pt x="6728" y="3074"/>
                </a:cubicBezTo>
                <a:cubicBezTo>
                  <a:pt x="6759" y="2967"/>
                  <a:pt x="6782" y="2852"/>
                  <a:pt x="6796" y="2739"/>
                </a:cubicBezTo>
                <a:cubicBezTo>
                  <a:pt x="6805" y="2675"/>
                  <a:pt x="6806" y="2614"/>
                  <a:pt x="6809" y="2552"/>
                </a:cubicBezTo>
                <a:cubicBezTo>
                  <a:pt x="6809" y="2551"/>
                  <a:pt x="6809" y="2550"/>
                  <a:pt x="6809" y="2549"/>
                </a:cubicBezTo>
                <a:cubicBezTo>
                  <a:pt x="6811" y="2488"/>
                  <a:pt x="6810" y="2426"/>
                  <a:pt x="6808" y="2365"/>
                </a:cubicBezTo>
                <a:cubicBezTo>
                  <a:pt x="6793" y="2055"/>
                  <a:pt x="6764" y="1986"/>
                  <a:pt x="6571" y="1799"/>
                </a:cubicBezTo>
                <a:cubicBezTo>
                  <a:pt x="6558" y="1789"/>
                  <a:pt x="6545" y="1778"/>
                  <a:pt x="6532" y="1768"/>
                </a:cubicBezTo>
                <a:cubicBezTo>
                  <a:pt x="6518" y="1755"/>
                  <a:pt x="6505" y="1749"/>
                  <a:pt x="6491" y="1738"/>
                </a:cubicBezTo>
                <a:cubicBezTo>
                  <a:pt x="6416" y="1687"/>
                  <a:pt x="6341" y="1651"/>
                  <a:pt x="6276" y="1637"/>
                </a:cubicBezTo>
                <a:close/>
                <a:moveTo>
                  <a:pt x="18584" y="2372"/>
                </a:moveTo>
                <a:cubicBezTo>
                  <a:pt x="18571" y="2372"/>
                  <a:pt x="18562" y="2376"/>
                  <a:pt x="18549" y="2377"/>
                </a:cubicBezTo>
                <a:cubicBezTo>
                  <a:pt x="18516" y="2379"/>
                  <a:pt x="18491" y="2386"/>
                  <a:pt x="18460" y="2391"/>
                </a:cubicBezTo>
                <a:cubicBezTo>
                  <a:pt x="18440" y="2396"/>
                  <a:pt x="18419" y="2404"/>
                  <a:pt x="18408" y="2399"/>
                </a:cubicBezTo>
                <a:cubicBezTo>
                  <a:pt x="18250" y="2432"/>
                  <a:pt x="18136" y="2493"/>
                  <a:pt x="18106" y="2571"/>
                </a:cubicBezTo>
                <a:cubicBezTo>
                  <a:pt x="18101" y="2595"/>
                  <a:pt x="18096" y="2617"/>
                  <a:pt x="18099" y="2640"/>
                </a:cubicBezTo>
                <a:cubicBezTo>
                  <a:pt x="18099" y="2646"/>
                  <a:pt x="18103" y="2651"/>
                  <a:pt x="18105" y="2657"/>
                </a:cubicBezTo>
                <a:cubicBezTo>
                  <a:pt x="18110" y="2672"/>
                  <a:pt x="18115" y="2687"/>
                  <a:pt x="18126" y="2703"/>
                </a:cubicBezTo>
                <a:cubicBezTo>
                  <a:pt x="18130" y="2708"/>
                  <a:pt x="18131" y="2723"/>
                  <a:pt x="18134" y="2731"/>
                </a:cubicBezTo>
                <a:cubicBezTo>
                  <a:pt x="18158" y="2771"/>
                  <a:pt x="18160" y="2831"/>
                  <a:pt x="18152" y="2929"/>
                </a:cubicBezTo>
                <a:cubicBezTo>
                  <a:pt x="18151" y="2944"/>
                  <a:pt x="18153" y="2957"/>
                  <a:pt x="18152" y="2973"/>
                </a:cubicBezTo>
                <a:cubicBezTo>
                  <a:pt x="18151" y="2987"/>
                  <a:pt x="18152" y="2998"/>
                  <a:pt x="18151" y="3012"/>
                </a:cubicBezTo>
                <a:cubicBezTo>
                  <a:pt x="18145" y="3080"/>
                  <a:pt x="18133" y="3150"/>
                  <a:pt x="18119" y="3212"/>
                </a:cubicBezTo>
                <a:cubicBezTo>
                  <a:pt x="18117" y="3223"/>
                  <a:pt x="18112" y="3230"/>
                  <a:pt x="18110" y="3240"/>
                </a:cubicBezTo>
                <a:cubicBezTo>
                  <a:pt x="18096" y="3308"/>
                  <a:pt x="18081" y="3365"/>
                  <a:pt x="18070" y="3390"/>
                </a:cubicBezTo>
                <a:cubicBezTo>
                  <a:pt x="18054" y="3424"/>
                  <a:pt x="18048" y="3442"/>
                  <a:pt x="18046" y="3459"/>
                </a:cubicBezTo>
                <a:cubicBezTo>
                  <a:pt x="18050" y="3480"/>
                  <a:pt x="18058" y="3498"/>
                  <a:pt x="18074" y="3512"/>
                </a:cubicBezTo>
                <a:cubicBezTo>
                  <a:pt x="18106" y="3540"/>
                  <a:pt x="18133" y="3651"/>
                  <a:pt x="18133" y="3757"/>
                </a:cubicBezTo>
                <a:cubicBezTo>
                  <a:pt x="18133" y="3785"/>
                  <a:pt x="18136" y="3807"/>
                  <a:pt x="18138" y="3827"/>
                </a:cubicBezTo>
                <a:lnTo>
                  <a:pt x="18140" y="3845"/>
                </a:lnTo>
                <a:cubicBezTo>
                  <a:pt x="18143" y="3867"/>
                  <a:pt x="18148" y="3885"/>
                  <a:pt x="18156" y="3899"/>
                </a:cubicBezTo>
                <a:cubicBezTo>
                  <a:pt x="18159" y="3905"/>
                  <a:pt x="18162" y="3911"/>
                  <a:pt x="18166" y="3916"/>
                </a:cubicBezTo>
                <a:cubicBezTo>
                  <a:pt x="18168" y="3918"/>
                  <a:pt x="18171" y="3919"/>
                  <a:pt x="18173" y="3921"/>
                </a:cubicBezTo>
                <a:cubicBezTo>
                  <a:pt x="18174" y="3921"/>
                  <a:pt x="18175" y="3921"/>
                  <a:pt x="18176" y="3922"/>
                </a:cubicBezTo>
                <a:lnTo>
                  <a:pt x="18277" y="3922"/>
                </a:lnTo>
                <a:cubicBezTo>
                  <a:pt x="18379" y="3922"/>
                  <a:pt x="18414" y="3938"/>
                  <a:pt x="18436" y="3994"/>
                </a:cubicBezTo>
                <a:cubicBezTo>
                  <a:pt x="18480" y="4111"/>
                  <a:pt x="18465" y="4273"/>
                  <a:pt x="18399" y="4484"/>
                </a:cubicBezTo>
                <a:cubicBezTo>
                  <a:pt x="18388" y="4529"/>
                  <a:pt x="18383" y="4564"/>
                  <a:pt x="18367" y="4616"/>
                </a:cubicBezTo>
                <a:cubicBezTo>
                  <a:pt x="18334" y="4729"/>
                  <a:pt x="18310" y="4817"/>
                  <a:pt x="18291" y="4893"/>
                </a:cubicBezTo>
                <a:cubicBezTo>
                  <a:pt x="18290" y="4895"/>
                  <a:pt x="18289" y="4898"/>
                  <a:pt x="18288" y="4901"/>
                </a:cubicBezTo>
                <a:cubicBezTo>
                  <a:pt x="18288" y="4902"/>
                  <a:pt x="18288" y="4903"/>
                  <a:pt x="18288" y="4903"/>
                </a:cubicBezTo>
                <a:cubicBezTo>
                  <a:pt x="18271" y="4982"/>
                  <a:pt x="18262" y="5050"/>
                  <a:pt x="18257" y="5112"/>
                </a:cubicBezTo>
                <a:cubicBezTo>
                  <a:pt x="18257" y="5121"/>
                  <a:pt x="18257" y="5130"/>
                  <a:pt x="18257" y="5139"/>
                </a:cubicBezTo>
                <a:cubicBezTo>
                  <a:pt x="18257" y="5219"/>
                  <a:pt x="18272" y="5284"/>
                  <a:pt x="18308" y="5365"/>
                </a:cubicBezTo>
                <a:cubicBezTo>
                  <a:pt x="18310" y="5369"/>
                  <a:pt x="18310" y="5374"/>
                  <a:pt x="18312" y="5377"/>
                </a:cubicBezTo>
                <a:cubicBezTo>
                  <a:pt x="18356" y="5438"/>
                  <a:pt x="18362" y="5487"/>
                  <a:pt x="18324" y="5635"/>
                </a:cubicBezTo>
                <a:cubicBezTo>
                  <a:pt x="18315" y="5685"/>
                  <a:pt x="18302" y="5741"/>
                  <a:pt x="18281" y="5810"/>
                </a:cubicBezTo>
                <a:lnTo>
                  <a:pt x="18279" y="5815"/>
                </a:lnTo>
                <a:lnTo>
                  <a:pt x="18191" y="6111"/>
                </a:lnTo>
                <a:lnTo>
                  <a:pt x="18190" y="6115"/>
                </a:lnTo>
                <a:lnTo>
                  <a:pt x="17846" y="6093"/>
                </a:lnTo>
                <a:lnTo>
                  <a:pt x="17739" y="6087"/>
                </a:lnTo>
                <a:cubicBezTo>
                  <a:pt x="17490" y="6074"/>
                  <a:pt x="17285" y="6088"/>
                  <a:pt x="17285" y="6119"/>
                </a:cubicBezTo>
                <a:cubicBezTo>
                  <a:pt x="17284" y="6203"/>
                  <a:pt x="17283" y="6265"/>
                  <a:pt x="17287" y="6312"/>
                </a:cubicBezTo>
                <a:cubicBezTo>
                  <a:pt x="17287" y="6316"/>
                  <a:pt x="17288" y="6322"/>
                  <a:pt x="17288" y="6325"/>
                </a:cubicBezTo>
                <a:cubicBezTo>
                  <a:pt x="17298" y="6422"/>
                  <a:pt x="17349" y="6443"/>
                  <a:pt x="17478" y="6442"/>
                </a:cubicBezTo>
                <a:cubicBezTo>
                  <a:pt x="17560" y="6426"/>
                  <a:pt x="17681" y="6411"/>
                  <a:pt x="17825" y="6406"/>
                </a:cubicBezTo>
                <a:cubicBezTo>
                  <a:pt x="17864" y="6404"/>
                  <a:pt x="17881" y="6402"/>
                  <a:pt x="17915" y="6401"/>
                </a:cubicBezTo>
                <a:cubicBezTo>
                  <a:pt x="18204" y="6362"/>
                  <a:pt x="18309" y="6320"/>
                  <a:pt x="18366" y="6219"/>
                </a:cubicBezTo>
                <a:cubicBezTo>
                  <a:pt x="18382" y="6186"/>
                  <a:pt x="18399" y="6153"/>
                  <a:pt x="18412" y="6107"/>
                </a:cubicBezTo>
                <a:cubicBezTo>
                  <a:pt x="18414" y="6102"/>
                  <a:pt x="18415" y="6099"/>
                  <a:pt x="18417" y="6093"/>
                </a:cubicBezTo>
                <a:cubicBezTo>
                  <a:pt x="18436" y="6028"/>
                  <a:pt x="18459" y="5964"/>
                  <a:pt x="18480" y="5914"/>
                </a:cubicBezTo>
                <a:cubicBezTo>
                  <a:pt x="18480" y="5913"/>
                  <a:pt x="18480" y="5913"/>
                  <a:pt x="18480" y="5913"/>
                </a:cubicBezTo>
                <a:cubicBezTo>
                  <a:pt x="18496" y="5875"/>
                  <a:pt x="18508" y="5858"/>
                  <a:pt x="18520" y="5840"/>
                </a:cubicBezTo>
                <a:cubicBezTo>
                  <a:pt x="18546" y="5782"/>
                  <a:pt x="18563" y="5768"/>
                  <a:pt x="18587" y="5810"/>
                </a:cubicBezTo>
                <a:cubicBezTo>
                  <a:pt x="18618" y="5866"/>
                  <a:pt x="18670" y="6012"/>
                  <a:pt x="18725" y="6181"/>
                </a:cubicBezTo>
                <a:cubicBezTo>
                  <a:pt x="18801" y="6393"/>
                  <a:pt x="18879" y="6656"/>
                  <a:pt x="18921" y="6875"/>
                </a:cubicBezTo>
                <a:lnTo>
                  <a:pt x="18927" y="6906"/>
                </a:lnTo>
                <a:lnTo>
                  <a:pt x="18998" y="7212"/>
                </a:lnTo>
                <a:lnTo>
                  <a:pt x="18800" y="7528"/>
                </a:lnTo>
                <a:lnTo>
                  <a:pt x="18600" y="7866"/>
                </a:lnTo>
                <a:cubicBezTo>
                  <a:pt x="18285" y="8398"/>
                  <a:pt x="18124" y="8690"/>
                  <a:pt x="17951" y="9059"/>
                </a:cubicBezTo>
                <a:cubicBezTo>
                  <a:pt x="17897" y="9172"/>
                  <a:pt x="17835" y="9310"/>
                  <a:pt x="17764" y="9470"/>
                </a:cubicBezTo>
                <a:cubicBezTo>
                  <a:pt x="17692" y="9638"/>
                  <a:pt x="17616" y="9814"/>
                  <a:pt x="17516" y="10050"/>
                </a:cubicBezTo>
                <a:cubicBezTo>
                  <a:pt x="17499" y="10091"/>
                  <a:pt x="17483" y="10124"/>
                  <a:pt x="17466" y="10164"/>
                </a:cubicBezTo>
                <a:cubicBezTo>
                  <a:pt x="17377" y="10377"/>
                  <a:pt x="17276" y="10612"/>
                  <a:pt x="17217" y="10764"/>
                </a:cubicBezTo>
                <a:cubicBezTo>
                  <a:pt x="17134" y="10980"/>
                  <a:pt x="17101" y="11039"/>
                  <a:pt x="17002" y="11118"/>
                </a:cubicBezTo>
                <a:cubicBezTo>
                  <a:pt x="16998" y="11124"/>
                  <a:pt x="16989" y="11140"/>
                  <a:pt x="16985" y="11143"/>
                </a:cubicBezTo>
                <a:lnTo>
                  <a:pt x="16983" y="11146"/>
                </a:lnTo>
                <a:cubicBezTo>
                  <a:pt x="16980" y="11148"/>
                  <a:pt x="16980" y="11149"/>
                  <a:pt x="16978" y="11152"/>
                </a:cubicBezTo>
                <a:cubicBezTo>
                  <a:pt x="16866" y="11261"/>
                  <a:pt x="16867" y="11264"/>
                  <a:pt x="17004" y="11264"/>
                </a:cubicBezTo>
                <a:cubicBezTo>
                  <a:pt x="17029" y="11264"/>
                  <a:pt x="17051" y="11259"/>
                  <a:pt x="17072" y="11250"/>
                </a:cubicBezTo>
                <a:cubicBezTo>
                  <a:pt x="17090" y="11242"/>
                  <a:pt x="17107" y="11229"/>
                  <a:pt x="17123" y="11213"/>
                </a:cubicBezTo>
                <a:cubicBezTo>
                  <a:pt x="17129" y="11207"/>
                  <a:pt x="17134" y="11201"/>
                  <a:pt x="17139" y="11194"/>
                </a:cubicBezTo>
                <a:cubicBezTo>
                  <a:pt x="17146" y="11185"/>
                  <a:pt x="17153" y="11173"/>
                  <a:pt x="17160" y="11161"/>
                </a:cubicBezTo>
                <a:cubicBezTo>
                  <a:pt x="17175" y="11135"/>
                  <a:pt x="17189" y="11098"/>
                  <a:pt x="17203" y="11060"/>
                </a:cubicBezTo>
                <a:cubicBezTo>
                  <a:pt x="17214" y="11028"/>
                  <a:pt x="17237" y="10981"/>
                  <a:pt x="17260" y="10936"/>
                </a:cubicBezTo>
                <a:cubicBezTo>
                  <a:pt x="17276" y="10903"/>
                  <a:pt x="17296" y="10868"/>
                  <a:pt x="17320" y="10826"/>
                </a:cubicBezTo>
                <a:cubicBezTo>
                  <a:pt x="17334" y="10801"/>
                  <a:pt x="17340" y="10786"/>
                  <a:pt x="17356" y="10758"/>
                </a:cubicBezTo>
                <a:cubicBezTo>
                  <a:pt x="17370" y="10736"/>
                  <a:pt x="17380" y="10726"/>
                  <a:pt x="17392" y="10705"/>
                </a:cubicBezTo>
                <a:cubicBezTo>
                  <a:pt x="17393" y="10704"/>
                  <a:pt x="17393" y="10703"/>
                  <a:pt x="17394" y="10702"/>
                </a:cubicBezTo>
                <a:cubicBezTo>
                  <a:pt x="17394" y="10701"/>
                  <a:pt x="17395" y="10700"/>
                  <a:pt x="17396" y="10699"/>
                </a:cubicBezTo>
                <a:cubicBezTo>
                  <a:pt x="17396" y="10698"/>
                  <a:pt x="17398" y="10697"/>
                  <a:pt x="17398" y="10696"/>
                </a:cubicBezTo>
                <a:cubicBezTo>
                  <a:pt x="17480" y="10565"/>
                  <a:pt x="17565" y="10446"/>
                  <a:pt x="17659" y="10331"/>
                </a:cubicBezTo>
                <a:cubicBezTo>
                  <a:pt x="17677" y="10308"/>
                  <a:pt x="17692" y="10284"/>
                  <a:pt x="17710" y="10262"/>
                </a:cubicBezTo>
                <a:cubicBezTo>
                  <a:pt x="17712" y="10259"/>
                  <a:pt x="17712" y="10257"/>
                  <a:pt x="17715" y="10254"/>
                </a:cubicBezTo>
                <a:cubicBezTo>
                  <a:pt x="17721" y="10247"/>
                  <a:pt x="17724" y="10241"/>
                  <a:pt x="17730" y="10234"/>
                </a:cubicBezTo>
                <a:cubicBezTo>
                  <a:pt x="17815" y="10126"/>
                  <a:pt x="17890" y="10027"/>
                  <a:pt x="17950" y="9939"/>
                </a:cubicBezTo>
                <a:cubicBezTo>
                  <a:pt x="17950" y="9938"/>
                  <a:pt x="17951" y="9938"/>
                  <a:pt x="17952" y="9937"/>
                </a:cubicBezTo>
                <a:cubicBezTo>
                  <a:pt x="17953" y="9934"/>
                  <a:pt x="17954" y="9932"/>
                  <a:pt x="17956" y="9930"/>
                </a:cubicBezTo>
                <a:cubicBezTo>
                  <a:pt x="18010" y="9850"/>
                  <a:pt x="18053" y="9778"/>
                  <a:pt x="18090" y="9707"/>
                </a:cubicBezTo>
                <a:cubicBezTo>
                  <a:pt x="18110" y="9667"/>
                  <a:pt x="18130" y="9628"/>
                  <a:pt x="18145" y="9588"/>
                </a:cubicBezTo>
                <a:cubicBezTo>
                  <a:pt x="18150" y="9576"/>
                  <a:pt x="18154" y="9563"/>
                  <a:pt x="18158" y="9551"/>
                </a:cubicBezTo>
                <a:cubicBezTo>
                  <a:pt x="18179" y="9491"/>
                  <a:pt x="18196" y="9429"/>
                  <a:pt x="18210" y="9361"/>
                </a:cubicBezTo>
                <a:cubicBezTo>
                  <a:pt x="18223" y="9296"/>
                  <a:pt x="18236" y="9249"/>
                  <a:pt x="18250" y="9201"/>
                </a:cubicBezTo>
                <a:cubicBezTo>
                  <a:pt x="18252" y="9189"/>
                  <a:pt x="18256" y="9179"/>
                  <a:pt x="18257" y="9167"/>
                </a:cubicBezTo>
                <a:cubicBezTo>
                  <a:pt x="18257" y="9165"/>
                  <a:pt x="18261" y="9159"/>
                  <a:pt x="18261" y="9156"/>
                </a:cubicBezTo>
                <a:cubicBezTo>
                  <a:pt x="18264" y="9149"/>
                  <a:pt x="18268" y="9143"/>
                  <a:pt x="18271" y="9136"/>
                </a:cubicBezTo>
                <a:cubicBezTo>
                  <a:pt x="18275" y="9123"/>
                  <a:pt x="18286" y="9108"/>
                  <a:pt x="18294" y="9094"/>
                </a:cubicBezTo>
                <a:cubicBezTo>
                  <a:pt x="18299" y="9074"/>
                  <a:pt x="18305" y="9026"/>
                  <a:pt x="18309" y="9019"/>
                </a:cubicBezTo>
                <a:cubicBezTo>
                  <a:pt x="18311" y="9015"/>
                  <a:pt x="18375" y="8964"/>
                  <a:pt x="18389" y="8951"/>
                </a:cubicBezTo>
                <a:cubicBezTo>
                  <a:pt x="18462" y="8865"/>
                  <a:pt x="18571" y="8771"/>
                  <a:pt x="18758" y="8624"/>
                </a:cubicBezTo>
                <a:lnTo>
                  <a:pt x="19169" y="8299"/>
                </a:lnTo>
                <a:lnTo>
                  <a:pt x="19232" y="8249"/>
                </a:lnTo>
                <a:lnTo>
                  <a:pt x="19235" y="8246"/>
                </a:lnTo>
                <a:lnTo>
                  <a:pt x="19250" y="8266"/>
                </a:lnTo>
                <a:cubicBezTo>
                  <a:pt x="19250" y="8266"/>
                  <a:pt x="19259" y="8260"/>
                  <a:pt x="19259" y="8260"/>
                </a:cubicBezTo>
                <a:cubicBezTo>
                  <a:pt x="19274" y="8260"/>
                  <a:pt x="19297" y="8289"/>
                  <a:pt x="19310" y="8325"/>
                </a:cubicBezTo>
                <a:cubicBezTo>
                  <a:pt x="19319" y="8347"/>
                  <a:pt x="19351" y="8399"/>
                  <a:pt x="19386" y="8452"/>
                </a:cubicBezTo>
                <a:lnTo>
                  <a:pt x="19546" y="8669"/>
                </a:lnTo>
                <a:cubicBezTo>
                  <a:pt x="19634" y="8789"/>
                  <a:pt x="19716" y="8894"/>
                  <a:pt x="19792" y="8987"/>
                </a:cubicBezTo>
                <a:cubicBezTo>
                  <a:pt x="19795" y="8991"/>
                  <a:pt x="19800" y="8996"/>
                  <a:pt x="19803" y="9000"/>
                </a:cubicBezTo>
                <a:cubicBezTo>
                  <a:pt x="19807" y="9005"/>
                  <a:pt x="19811" y="9009"/>
                  <a:pt x="19815" y="9013"/>
                </a:cubicBezTo>
                <a:cubicBezTo>
                  <a:pt x="20024" y="9255"/>
                  <a:pt x="20208" y="9411"/>
                  <a:pt x="20310" y="9431"/>
                </a:cubicBezTo>
                <a:cubicBezTo>
                  <a:pt x="20350" y="9420"/>
                  <a:pt x="20488" y="9230"/>
                  <a:pt x="20647" y="8992"/>
                </a:cubicBezTo>
                <a:cubicBezTo>
                  <a:pt x="20713" y="8890"/>
                  <a:pt x="20773" y="8801"/>
                  <a:pt x="20846" y="8680"/>
                </a:cubicBezTo>
                <a:cubicBezTo>
                  <a:pt x="20927" y="8547"/>
                  <a:pt x="20997" y="8433"/>
                  <a:pt x="21062" y="8336"/>
                </a:cubicBezTo>
                <a:lnTo>
                  <a:pt x="21268" y="7985"/>
                </a:lnTo>
                <a:lnTo>
                  <a:pt x="21378" y="7950"/>
                </a:lnTo>
                <a:cubicBezTo>
                  <a:pt x="21397" y="7938"/>
                  <a:pt x="21418" y="7921"/>
                  <a:pt x="21431" y="7920"/>
                </a:cubicBezTo>
                <a:lnTo>
                  <a:pt x="21433" y="7920"/>
                </a:lnTo>
                <a:cubicBezTo>
                  <a:pt x="21433" y="7920"/>
                  <a:pt x="21433" y="7920"/>
                  <a:pt x="21434" y="7920"/>
                </a:cubicBezTo>
                <a:cubicBezTo>
                  <a:pt x="21477" y="7918"/>
                  <a:pt x="21487" y="7913"/>
                  <a:pt x="21499" y="7908"/>
                </a:cubicBezTo>
                <a:cubicBezTo>
                  <a:pt x="21505" y="7905"/>
                  <a:pt x="21514" y="7903"/>
                  <a:pt x="21520" y="7901"/>
                </a:cubicBezTo>
                <a:cubicBezTo>
                  <a:pt x="21517" y="7889"/>
                  <a:pt x="21489" y="7869"/>
                  <a:pt x="21428" y="7827"/>
                </a:cubicBezTo>
                <a:cubicBezTo>
                  <a:pt x="21402" y="7810"/>
                  <a:pt x="21380" y="7798"/>
                  <a:pt x="21361" y="7790"/>
                </a:cubicBezTo>
                <a:cubicBezTo>
                  <a:pt x="21337" y="7781"/>
                  <a:pt x="21317" y="7782"/>
                  <a:pt x="21299" y="7789"/>
                </a:cubicBezTo>
                <a:cubicBezTo>
                  <a:pt x="21274" y="7798"/>
                  <a:pt x="21252" y="7821"/>
                  <a:pt x="21228" y="7862"/>
                </a:cubicBezTo>
                <a:cubicBezTo>
                  <a:pt x="21227" y="7864"/>
                  <a:pt x="21221" y="7871"/>
                  <a:pt x="21219" y="7873"/>
                </a:cubicBezTo>
                <a:cubicBezTo>
                  <a:pt x="21210" y="7913"/>
                  <a:pt x="21195" y="7951"/>
                  <a:pt x="21169" y="7974"/>
                </a:cubicBezTo>
                <a:cubicBezTo>
                  <a:pt x="21092" y="8041"/>
                  <a:pt x="21033" y="8097"/>
                  <a:pt x="20969" y="8154"/>
                </a:cubicBezTo>
                <a:cubicBezTo>
                  <a:pt x="20909" y="8218"/>
                  <a:pt x="20853" y="8280"/>
                  <a:pt x="20785" y="8347"/>
                </a:cubicBezTo>
                <a:cubicBezTo>
                  <a:pt x="20641" y="8488"/>
                  <a:pt x="20512" y="8634"/>
                  <a:pt x="20438" y="8735"/>
                </a:cubicBezTo>
                <a:cubicBezTo>
                  <a:pt x="20421" y="8764"/>
                  <a:pt x="20400" y="8795"/>
                  <a:pt x="20387" y="8822"/>
                </a:cubicBezTo>
                <a:cubicBezTo>
                  <a:pt x="20348" y="8904"/>
                  <a:pt x="20307" y="8971"/>
                  <a:pt x="20295" y="8971"/>
                </a:cubicBezTo>
                <a:cubicBezTo>
                  <a:pt x="20291" y="8971"/>
                  <a:pt x="20273" y="8924"/>
                  <a:pt x="20259" y="8891"/>
                </a:cubicBezTo>
                <a:cubicBezTo>
                  <a:pt x="20199" y="8819"/>
                  <a:pt x="20095" y="8532"/>
                  <a:pt x="19998" y="8204"/>
                </a:cubicBezTo>
                <a:cubicBezTo>
                  <a:pt x="19991" y="8181"/>
                  <a:pt x="19985" y="8165"/>
                  <a:pt x="19978" y="8142"/>
                </a:cubicBezTo>
                <a:cubicBezTo>
                  <a:pt x="19963" y="8088"/>
                  <a:pt x="19952" y="8036"/>
                  <a:pt x="19937" y="7981"/>
                </a:cubicBezTo>
                <a:cubicBezTo>
                  <a:pt x="19926" y="7942"/>
                  <a:pt x="19918" y="7904"/>
                  <a:pt x="19907" y="7865"/>
                </a:cubicBezTo>
                <a:cubicBezTo>
                  <a:pt x="19897" y="7830"/>
                  <a:pt x="19878" y="7780"/>
                  <a:pt x="19870" y="7749"/>
                </a:cubicBezTo>
                <a:cubicBezTo>
                  <a:pt x="19836" y="7634"/>
                  <a:pt x="19819" y="7541"/>
                  <a:pt x="19807" y="7450"/>
                </a:cubicBezTo>
                <a:cubicBezTo>
                  <a:pt x="19800" y="7413"/>
                  <a:pt x="19791" y="7371"/>
                  <a:pt x="19785" y="7338"/>
                </a:cubicBezTo>
                <a:cubicBezTo>
                  <a:pt x="19785" y="7336"/>
                  <a:pt x="19784" y="7336"/>
                  <a:pt x="19784" y="7334"/>
                </a:cubicBezTo>
                <a:cubicBezTo>
                  <a:pt x="19772" y="7261"/>
                  <a:pt x="19763" y="7197"/>
                  <a:pt x="19760" y="7145"/>
                </a:cubicBezTo>
                <a:cubicBezTo>
                  <a:pt x="19737" y="6779"/>
                  <a:pt x="19701" y="6676"/>
                  <a:pt x="19493" y="6379"/>
                </a:cubicBezTo>
                <a:cubicBezTo>
                  <a:pt x="19448" y="6314"/>
                  <a:pt x="19421" y="6268"/>
                  <a:pt x="19392" y="6220"/>
                </a:cubicBezTo>
                <a:lnTo>
                  <a:pt x="19284" y="6082"/>
                </a:lnTo>
                <a:lnTo>
                  <a:pt x="19310" y="6044"/>
                </a:lnTo>
                <a:cubicBezTo>
                  <a:pt x="19309" y="6038"/>
                  <a:pt x="19306" y="6030"/>
                  <a:pt x="19306" y="6024"/>
                </a:cubicBezTo>
                <a:cubicBezTo>
                  <a:pt x="19306" y="6017"/>
                  <a:pt x="19310" y="6013"/>
                  <a:pt x="19312" y="6006"/>
                </a:cubicBezTo>
                <a:cubicBezTo>
                  <a:pt x="19314" y="5996"/>
                  <a:pt x="19315" y="5983"/>
                  <a:pt x="19321" y="5978"/>
                </a:cubicBezTo>
                <a:cubicBezTo>
                  <a:pt x="19359" y="5945"/>
                  <a:pt x="19340" y="5905"/>
                  <a:pt x="19286" y="5857"/>
                </a:cubicBezTo>
                <a:cubicBezTo>
                  <a:pt x="19281" y="5855"/>
                  <a:pt x="19281" y="5852"/>
                  <a:pt x="19276" y="5849"/>
                </a:cubicBezTo>
                <a:cubicBezTo>
                  <a:pt x="19250" y="5835"/>
                  <a:pt x="19225" y="5807"/>
                  <a:pt x="19199" y="5769"/>
                </a:cubicBezTo>
                <a:cubicBezTo>
                  <a:pt x="19194" y="5762"/>
                  <a:pt x="19189" y="5755"/>
                  <a:pt x="19184" y="5747"/>
                </a:cubicBezTo>
                <a:cubicBezTo>
                  <a:pt x="19168" y="5728"/>
                  <a:pt x="19153" y="5710"/>
                  <a:pt x="19144" y="5684"/>
                </a:cubicBezTo>
                <a:cubicBezTo>
                  <a:pt x="19139" y="5670"/>
                  <a:pt x="19132" y="5644"/>
                  <a:pt x="19126" y="5626"/>
                </a:cubicBezTo>
                <a:cubicBezTo>
                  <a:pt x="19066" y="5485"/>
                  <a:pt x="19014" y="5298"/>
                  <a:pt x="18987" y="5106"/>
                </a:cubicBezTo>
                <a:cubicBezTo>
                  <a:pt x="18946" y="4910"/>
                  <a:pt x="18922" y="4733"/>
                  <a:pt x="18955" y="4680"/>
                </a:cubicBezTo>
                <a:lnTo>
                  <a:pt x="18953" y="4632"/>
                </a:lnTo>
                <a:lnTo>
                  <a:pt x="19321" y="4538"/>
                </a:lnTo>
                <a:cubicBezTo>
                  <a:pt x="19328" y="4536"/>
                  <a:pt x="19332" y="4536"/>
                  <a:pt x="19338" y="4534"/>
                </a:cubicBezTo>
                <a:cubicBezTo>
                  <a:pt x="19347" y="4532"/>
                  <a:pt x="19355" y="4530"/>
                  <a:pt x="19364" y="4528"/>
                </a:cubicBezTo>
                <a:cubicBezTo>
                  <a:pt x="19366" y="4528"/>
                  <a:pt x="19367" y="4527"/>
                  <a:pt x="19368" y="4527"/>
                </a:cubicBezTo>
                <a:cubicBezTo>
                  <a:pt x="19377" y="4525"/>
                  <a:pt x="19386" y="4522"/>
                  <a:pt x="19393" y="4520"/>
                </a:cubicBezTo>
                <a:cubicBezTo>
                  <a:pt x="19488" y="4498"/>
                  <a:pt x="19595" y="4473"/>
                  <a:pt x="19631" y="4464"/>
                </a:cubicBezTo>
                <a:cubicBezTo>
                  <a:pt x="19664" y="4456"/>
                  <a:pt x="19703" y="4467"/>
                  <a:pt x="19724" y="4486"/>
                </a:cubicBezTo>
                <a:cubicBezTo>
                  <a:pt x="19727" y="4487"/>
                  <a:pt x="19736" y="4486"/>
                  <a:pt x="19738" y="4487"/>
                </a:cubicBezTo>
                <a:cubicBezTo>
                  <a:pt x="19746" y="4494"/>
                  <a:pt x="19751" y="4521"/>
                  <a:pt x="19755" y="4560"/>
                </a:cubicBezTo>
                <a:cubicBezTo>
                  <a:pt x="19756" y="4561"/>
                  <a:pt x="19757" y="4562"/>
                  <a:pt x="19758" y="4564"/>
                </a:cubicBezTo>
                <a:cubicBezTo>
                  <a:pt x="19762" y="4580"/>
                  <a:pt x="19760" y="4629"/>
                  <a:pt x="19761" y="4659"/>
                </a:cubicBezTo>
                <a:cubicBezTo>
                  <a:pt x="19762" y="4678"/>
                  <a:pt x="19762" y="4700"/>
                  <a:pt x="19763" y="4721"/>
                </a:cubicBezTo>
                <a:cubicBezTo>
                  <a:pt x="19762" y="4758"/>
                  <a:pt x="19764" y="4788"/>
                  <a:pt x="19762" y="4835"/>
                </a:cubicBezTo>
                <a:cubicBezTo>
                  <a:pt x="19761" y="5058"/>
                  <a:pt x="19744" y="5325"/>
                  <a:pt x="19713" y="5514"/>
                </a:cubicBezTo>
                <a:cubicBezTo>
                  <a:pt x="19688" y="5906"/>
                  <a:pt x="19704" y="5978"/>
                  <a:pt x="19773" y="5978"/>
                </a:cubicBezTo>
                <a:cubicBezTo>
                  <a:pt x="19786" y="5978"/>
                  <a:pt x="19798" y="5973"/>
                  <a:pt x="19809" y="5964"/>
                </a:cubicBezTo>
                <a:cubicBezTo>
                  <a:pt x="19818" y="5954"/>
                  <a:pt x="19827" y="5944"/>
                  <a:pt x="19835" y="5929"/>
                </a:cubicBezTo>
                <a:cubicBezTo>
                  <a:pt x="19841" y="5918"/>
                  <a:pt x="19845" y="5901"/>
                  <a:pt x="19851" y="5886"/>
                </a:cubicBezTo>
                <a:cubicBezTo>
                  <a:pt x="19866" y="5846"/>
                  <a:pt x="19880" y="5797"/>
                  <a:pt x="19891" y="5726"/>
                </a:cubicBezTo>
                <a:cubicBezTo>
                  <a:pt x="19898" y="5679"/>
                  <a:pt x="19903" y="5606"/>
                  <a:pt x="19908" y="5543"/>
                </a:cubicBezTo>
                <a:cubicBezTo>
                  <a:pt x="19913" y="5485"/>
                  <a:pt x="19919" y="5440"/>
                  <a:pt x="19923" y="5368"/>
                </a:cubicBezTo>
                <a:cubicBezTo>
                  <a:pt x="19928" y="5260"/>
                  <a:pt x="19931" y="5121"/>
                  <a:pt x="19934" y="4980"/>
                </a:cubicBezTo>
                <a:cubicBezTo>
                  <a:pt x="19935" y="4933"/>
                  <a:pt x="19937" y="4902"/>
                  <a:pt x="19937" y="4851"/>
                </a:cubicBezTo>
                <a:lnTo>
                  <a:pt x="19937" y="4846"/>
                </a:lnTo>
                <a:lnTo>
                  <a:pt x="19943" y="4199"/>
                </a:lnTo>
                <a:lnTo>
                  <a:pt x="19346" y="4206"/>
                </a:lnTo>
                <a:cubicBezTo>
                  <a:pt x="19088" y="4209"/>
                  <a:pt x="18917" y="4199"/>
                  <a:pt x="18809" y="4171"/>
                </a:cubicBezTo>
                <a:cubicBezTo>
                  <a:pt x="18689" y="4153"/>
                  <a:pt x="18649" y="4121"/>
                  <a:pt x="18649" y="4064"/>
                </a:cubicBezTo>
                <a:cubicBezTo>
                  <a:pt x="18649" y="4052"/>
                  <a:pt x="18669" y="4013"/>
                  <a:pt x="18702" y="3961"/>
                </a:cubicBezTo>
                <a:cubicBezTo>
                  <a:pt x="18703" y="3960"/>
                  <a:pt x="18703" y="3960"/>
                  <a:pt x="18703" y="3959"/>
                </a:cubicBezTo>
                <a:cubicBezTo>
                  <a:pt x="18721" y="3925"/>
                  <a:pt x="18750" y="3884"/>
                  <a:pt x="18786" y="3839"/>
                </a:cubicBezTo>
                <a:cubicBezTo>
                  <a:pt x="18802" y="3816"/>
                  <a:pt x="18813" y="3798"/>
                  <a:pt x="18831" y="3774"/>
                </a:cubicBezTo>
                <a:lnTo>
                  <a:pt x="19013" y="3525"/>
                </a:lnTo>
                <a:lnTo>
                  <a:pt x="19114" y="3648"/>
                </a:lnTo>
                <a:cubicBezTo>
                  <a:pt x="19138" y="3678"/>
                  <a:pt x="19163" y="3703"/>
                  <a:pt x="19187" y="3728"/>
                </a:cubicBezTo>
                <a:lnTo>
                  <a:pt x="19233" y="3765"/>
                </a:lnTo>
                <a:cubicBezTo>
                  <a:pt x="19297" y="3816"/>
                  <a:pt x="19350" y="3854"/>
                  <a:pt x="19399" y="3882"/>
                </a:cubicBezTo>
                <a:cubicBezTo>
                  <a:pt x="19508" y="3927"/>
                  <a:pt x="19615" y="3934"/>
                  <a:pt x="19719" y="3893"/>
                </a:cubicBezTo>
                <a:cubicBezTo>
                  <a:pt x="19754" y="3880"/>
                  <a:pt x="19787" y="3861"/>
                  <a:pt x="19821" y="3837"/>
                </a:cubicBezTo>
                <a:cubicBezTo>
                  <a:pt x="19823" y="3835"/>
                  <a:pt x="19824" y="3836"/>
                  <a:pt x="19826" y="3834"/>
                </a:cubicBezTo>
                <a:cubicBezTo>
                  <a:pt x="19827" y="3833"/>
                  <a:pt x="19828" y="3833"/>
                  <a:pt x="19829" y="3832"/>
                </a:cubicBezTo>
                <a:cubicBezTo>
                  <a:pt x="19858" y="3810"/>
                  <a:pt x="19881" y="3792"/>
                  <a:pt x="19900" y="3774"/>
                </a:cubicBezTo>
                <a:cubicBezTo>
                  <a:pt x="19908" y="3767"/>
                  <a:pt x="19911" y="3763"/>
                  <a:pt x="19918" y="3756"/>
                </a:cubicBezTo>
                <a:cubicBezTo>
                  <a:pt x="19934" y="3740"/>
                  <a:pt x="19948" y="3724"/>
                  <a:pt x="19956" y="3709"/>
                </a:cubicBezTo>
                <a:cubicBezTo>
                  <a:pt x="19965" y="3691"/>
                  <a:pt x="19969" y="3674"/>
                  <a:pt x="19968" y="3656"/>
                </a:cubicBezTo>
                <a:cubicBezTo>
                  <a:pt x="19966" y="3639"/>
                  <a:pt x="19959" y="3620"/>
                  <a:pt x="19947" y="3601"/>
                </a:cubicBezTo>
                <a:cubicBezTo>
                  <a:pt x="19942" y="3591"/>
                  <a:pt x="19941" y="3582"/>
                  <a:pt x="19937" y="3572"/>
                </a:cubicBezTo>
                <a:cubicBezTo>
                  <a:pt x="19920" y="3562"/>
                  <a:pt x="19915" y="3545"/>
                  <a:pt x="19919" y="3524"/>
                </a:cubicBezTo>
                <a:cubicBezTo>
                  <a:pt x="19913" y="3493"/>
                  <a:pt x="19913" y="3464"/>
                  <a:pt x="19924" y="3448"/>
                </a:cubicBezTo>
                <a:cubicBezTo>
                  <a:pt x="19945" y="3420"/>
                  <a:pt x="19881" y="3373"/>
                  <a:pt x="19782" y="3345"/>
                </a:cubicBezTo>
                <a:cubicBezTo>
                  <a:pt x="19749" y="3336"/>
                  <a:pt x="19714" y="3316"/>
                  <a:pt x="19681" y="3293"/>
                </a:cubicBezTo>
                <a:lnTo>
                  <a:pt x="19601" y="3276"/>
                </a:lnTo>
                <a:lnTo>
                  <a:pt x="19552" y="3168"/>
                </a:lnTo>
                <a:cubicBezTo>
                  <a:pt x="19527" y="3135"/>
                  <a:pt x="19502" y="3100"/>
                  <a:pt x="19483" y="3062"/>
                </a:cubicBezTo>
                <a:cubicBezTo>
                  <a:pt x="19397" y="2891"/>
                  <a:pt x="19327" y="2836"/>
                  <a:pt x="19222" y="2854"/>
                </a:cubicBezTo>
                <a:cubicBezTo>
                  <a:pt x="19198" y="2858"/>
                  <a:pt x="19179" y="2855"/>
                  <a:pt x="19159" y="2853"/>
                </a:cubicBezTo>
                <a:cubicBezTo>
                  <a:pt x="19153" y="2860"/>
                  <a:pt x="19148" y="2866"/>
                  <a:pt x="19142" y="2874"/>
                </a:cubicBezTo>
                <a:cubicBezTo>
                  <a:pt x="19116" y="2915"/>
                  <a:pt x="19084" y="2939"/>
                  <a:pt x="19073" y="2929"/>
                </a:cubicBezTo>
                <a:cubicBezTo>
                  <a:pt x="19062" y="2919"/>
                  <a:pt x="19046" y="2836"/>
                  <a:pt x="19032" y="2737"/>
                </a:cubicBezTo>
                <a:cubicBezTo>
                  <a:pt x="19006" y="2681"/>
                  <a:pt x="18983" y="2610"/>
                  <a:pt x="18959" y="2500"/>
                </a:cubicBezTo>
                <a:cubicBezTo>
                  <a:pt x="18953" y="2472"/>
                  <a:pt x="18944" y="2449"/>
                  <a:pt x="18930" y="2431"/>
                </a:cubicBezTo>
                <a:cubicBezTo>
                  <a:pt x="18916" y="2413"/>
                  <a:pt x="18897" y="2399"/>
                  <a:pt x="18869" y="2390"/>
                </a:cubicBezTo>
                <a:cubicBezTo>
                  <a:pt x="18847" y="2382"/>
                  <a:pt x="18816" y="2379"/>
                  <a:pt x="18783" y="2375"/>
                </a:cubicBezTo>
                <a:cubicBezTo>
                  <a:pt x="18774" y="2375"/>
                  <a:pt x="18770" y="2372"/>
                  <a:pt x="18760" y="2372"/>
                </a:cubicBezTo>
                <a:cubicBezTo>
                  <a:pt x="18760" y="2372"/>
                  <a:pt x="18759" y="2372"/>
                  <a:pt x="18759" y="2372"/>
                </a:cubicBezTo>
                <a:cubicBezTo>
                  <a:pt x="18712" y="2369"/>
                  <a:pt x="18655" y="2370"/>
                  <a:pt x="18584" y="2372"/>
                </a:cubicBezTo>
                <a:close/>
                <a:moveTo>
                  <a:pt x="1665" y="3068"/>
                </a:moveTo>
                <a:cubicBezTo>
                  <a:pt x="1650" y="3068"/>
                  <a:pt x="1631" y="3072"/>
                  <a:pt x="1610" y="3077"/>
                </a:cubicBezTo>
                <a:cubicBezTo>
                  <a:pt x="1608" y="3078"/>
                  <a:pt x="1608" y="3079"/>
                  <a:pt x="1606" y="3080"/>
                </a:cubicBezTo>
                <a:cubicBezTo>
                  <a:pt x="1573" y="3104"/>
                  <a:pt x="1545" y="3135"/>
                  <a:pt x="1515" y="3162"/>
                </a:cubicBezTo>
                <a:cubicBezTo>
                  <a:pt x="1470" y="3214"/>
                  <a:pt x="1436" y="3253"/>
                  <a:pt x="1374" y="3326"/>
                </a:cubicBezTo>
                <a:cubicBezTo>
                  <a:pt x="1335" y="3370"/>
                  <a:pt x="1304" y="3411"/>
                  <a:pt x="1278" y="3447"/>
                </a:cubicBezTo>
                <a:cubicBezTo>
                  <a:pt x="1224" y="3541"/>
                  <a:pt x="1192" y="3631"/>
                  <a:pt x="1194" y="3701"/>
                </a:cubicBezTo>
                <a:cubicBezTo>
                  <a:pt x="1195" y="3711"/>
                  <a:pt x="1195" y="3720"/>
                  <a:pt x="1195" y="3731"/>
                </a:cubicBezTo>
                <a:cubicBezTo>
                  <a:pt x="1196" y="3732"/>
                  <a:pt x="1195" y="3734"/>
                  <a:pt x="1195" y="3736"/>
                </a:cubicBezTo>
                <a:cubicBezTo>
                  <a:pt x="1202" y="3763"/>
                  <a:pt x="1201" y="3793"/>
                  <a:pt x="1199" y="3825"/>
                </a:cubicBezTo>
                <a:cubicBezTo>
                  <a:pt x="1197" y="3908"/>
                  <a:pt x="1169" y="3986"/>
                  <a:pt x="1113" y="4059"/>
                </a:cubicBezTo>
                <a:cubicBezTo>
                  <a:pt x="1113" y="4060"/>
                  <a:pt x="1112" y="4061"/>
                  <a:pt x="1111" y="4062"/>
                </a:cubicBezTo>
                <a:cubicBezTo>
                  <a:pt x="1078" y="4112"/>
                  <a:pt x="1051" y="4186"/>
                  <a:pt x="1029" y="4268"/>
                </a:cubicBezTo>
                <a:cubicBezTo>
                  <a:pt x="1027" y="4278"/>
                  <a:pt x="1024" y="4285"/>
                  <a:pt x="1022" y="4295"/>
                </a:cubicBezTo>
                <a:cubicBezTo>
                  <a:pt x="972" y="4535"/>
                  <a:pt x="971" y="4869"/>
                  <a:pt x="1028" y="5019"/>
                </a:cubicBezTo>
                <a:cubicBezTo>
                  <a:pt x="1039" y="5044"/>
                  <a:pt x="1052" y="5064"/>
                  <a:pt x="1068" y="5077"/>
                </a:cubicBezTo>
                <a:cubicBezTo>
                  <a:pt x="1080" y="5086"/>
                  <a:pt x="1091" y="5100"/>
                  <a:pt x="1101" y="5115"/>
                </a:cubicBezTo>
                <a:cubicBezTo>
                  <a:pt x="1102" y="5116"/>
                  <a:pt x="1103" y="5118"/>
                  <a:pt x="1104" y="5119"/>
                </a:cubicBezTo>
                <a:cubicBezTo>
                  <a:pt x="1137" y="5159"/>
                  <a:pt x="1162" y="5233"/>
                  <a:pt x="1162" y="5305"/>
                </a:cubicBezTo>
                <a:cubicBezTo>
                  <a:pt x="1162" y="5351"/>
                  <a:pt x="1167" y="5387"/>
                  <a:pt x="1176" y="5410"/>
                </a:cubicBezTo>
                <a:cubicBezTo>
                  <a:pt x="1180" y="5421"/>
                  <a:pt x="1184" y="5428"/>
                  <a:pt x="1189" y="5431"/>
                </a:cubicBezTo>
                <a:cubicBezTo>
                  <a:pt x="1216" y="5420"/>
                  <a:pt x="1250" y="5409"/>
                  <a:pt x="1274" y="5411"/>
                </a:cubicBezTo>
                <a:cubicBezTo>
                  <a:pt x="1408" y="5424"/>
                  <a:pt x="1569" y="5466"/>
                  <a:pt x="1590" y="5494"/>
                </a:cubicBezTo>
                <a:cubicBezTo>
                  <a:pt x="1598" y="5506"/>
                  <a:pt x="1593" y="5554"/>
                  <a:pt x="1583" y="5612"/>
                </a:cubicBezTo>
                <a:lnTo>
                  <a:pt x="1585" y="6220"/>
                </a:lnTo>
                <a:cubicBezTo>
                  <a:pt x="1587" y="6626"/>
                  <a:pt x="1559" y="7020"/>
                  <a:pt x="1519" y="7138"/>
                </a:cubicBezTo>
                <a:cubicBezTo>
                  <a:pt x="1519" y="7142"/>
                  <a:pt x="1518" y="7148"/>
                  <a:pt x="1517" y="7151"/>
                </a:cubicBezTo>
                <a:cubicBezTo>
                  <a:pt x="1514" y="7162"/>
                  <a:pt x="1513" y="7182"/>
                  <a:pt x="1510" y="7189"/>
                </a:cubicBezTo>
                <a:cubicBezTo>
                  <a:pt x="1491" y="7239"/>
                  <a:pt x="1482" y="7279"/>
                  <a:pt x="1481" y="7316"/>
                </a:cubicBezTo>
                <a:cubicBezTo>
                  <a:pt x="1480" y="7331"/>
                  <a:pt x="1483" y="7342"/>
                  <a:pt x="1484" y="7355"/>
                </a:cubicBezTo>
                <a:cubicBezTo>
                  <a:pt x="1485" y="7355"/>
                  <a:pt x="1485" y="7355"/>
                  <a:pt x="1486" y="7356"/>
                </a:cubicBezTo>
                <a:cubicBezTo>
                  <a:pt x="1523" y="7380"/>
                  <a:pt x="1553" y="7429"/>
                  <a:pt x="1553" y="7469"/>
                </a:cubicBezTo>
                <a:cubicBezTo>
                  <a:pt x="1553" y="7513"/>
                  <a:pt x="1525" y="7642"/>
                  <a:pt x="1489" y="7795"/>
                </a:cubicBezTo>
                <a:cubicBezTo>
                  <a:pt x="1484" y="7821"/>
                  <a:pt x="1483" y="7840"/>
                  <a:pt x="1478" y="7867"/>
                </a:cubicBezTo>
                <a:cubicBezTo>
                  <a:pt x="1423" y="8191"/>
                  <a:pt x="1325" y="8590"/>
                  <a:pt x="1247" y="8721"/>
                </a:cubicBezTo>
                <a:cubicBezTo>
                  <a:pt x="1219" y="8768"/>
                  <a:pt x="1188" y="8835"/>
                  <a:pt x="1154" y="8918"/>
                </a:cubicBezTo>
                <a:cubicBezTo>
                  <a:pt x="1104" y="9043"/>
                  <a:pt x="1050" y="9210"/>
                  <a:pt x="998" y="9388"/>
                </a:cubicBezTo>
                <a:cubicBezTo>
                  <a:pt x="1001" y="9392"/>
                  <a:pt x="1000" y="9392"/>
                  <a:pt x="1005" y="9396"/>
                </a:cubicBezTo>
                <a:cubicBezTo>
                  <a:pt x="1032" y="9419"/>
                  <a:pt x="1088" y="9476"/>
                  <a:pt x="1129" y="9522"/>
                </a:cubicBezTo>
                <a:cubicBezTo>
                  <a:pt x="1186" y="9587"/>
                  <a:pt x="1205" y="9594"/>
                  <a:pt x="1216" y="9554"/>
                </a:cubicBezTo>
                <a:cubicBezTo>
                  <a:pt x="1224" y="9526"/>
                  <a:pt x="1216" y="9485"/>
                  <a:pt x="1200" y="9463"/>
                </a:cubicBezTo>
                <a:cubicBezTo>
                  <a:pt x="1180" y="9434"/>
                  <a:pt x="1185" y="9415"/>
                  <a:pt x="1218" y="9397"/>
                </a:cubicBezTo>
                <a:cubicBezTo>
                  <a:pt x="1247" y="9381"/>
                  <a:pt x="1293" y="9281"/>
                  <a:pt x="1348" y="9126"/>
                </a:cubicBezTo>
                <a:cubicBezTo>
                  <a:pt x="1467" y="8740"/>
                  <a:pt x="1592" y="8307"/>
                  <a:pt x="1640" y="8103"/>
                </a:cubicBezTo>
                <a:cubicBezTo>
                  <a:pt x="1661" y="8015"/>
                  <a:pt x="1681" y="7943"/>
                  <a:pt x="1702" y="7879"/>
                </a:cubicBezTo>
                <a:cubicBezTo>
                  <a:pt x="1758" y="7683"/>
                  <a:pt x="1795" y="7579"/>
                  <a:pt x="1814" y="7605"/>
                </a:cubicBezTo>
                <a:cubicBezTo>
                  <a:pt x="1821" y="7616"/>
                  <a:pt x="1849" y="7597"/>
                  <a:pt x="1876" y="7563"/>
                </a:cubicBezTo>
                <a:cubicBezTo>
                  <a:pt x="1903" y="7529"/>
                  <a:pt x="1925" y="7514"/>
                  <a:pt x="1925" y="7530"/>
                </a:cubicBezTo>
                <a:cubicBezTo>
                  <a:pt x="1925" y="7546"/>
                  <a:pt x="1954" y="7531"/>
                  <a:pt x="1990" y="7498"/>
                </a:cubicBezTo>
                <a:cubicBezTo>
                  <a:pt x="2049" y="7443"/>
                  <a:pt x="2057" y="7450"/>
                  <a:pt x="2101" y="7551"/>
                </a:cubicBezTo>
                <a:cubicBezTo>
                  <a:pt x="2102" y="7552"/>
                  <a:pt x="2102" y="7552"/>
                  <a:pt x="2103" y="7553"/>
                </a:cubicBezTo>
                <a:cubicBezTo>
                  <a:pt x="2104" y="7557"/>
                  <a:pt x="2104" y="7556"/>
                  <a:pt x="2106" y="7560"/>
                </a:cubicBezTo>
                <a:cubicBezTo>
                  <a:pt x="2131" y="7599"/>
                  <a:pt x="2159" y="7656"/>
                  <a:pt x="2199" y="7744"/>
                </a:cubicBezTo>
                <a:cubicBezTo>
                  <a:pt x="2468" y="8343"/>
                  <a:pt x="2686" y="8927"/>
                  <a:pt x="2773" y="9277"/>
                </a:cubicBezTo>
                <a:cubicBezTo>
                  <a:pt x="2784" y="9320"/>
                  <a:pt x="2811" y="9410"/>
                  <a:pt x="2829" y="9475"/>
                </a:cubicBezTo>
                <a:cubicBezTo>
                  <a:pt x="2842" y="9522"/>
                  <a:pt x="2861" y="9585"/>
                  <a:pt x="2876" y="9637"/>
                </a:cubicBezTo>
                <a:cubicBezTo>
                  <a:pt x="2886" y="9674"/>
                  <a:pt x="2890" y="9694"/>
                  <a:pt x="2902" y="9734"/>
                </a:cubicBezTo>
                <a:cubicBezTo>
                  <a:pt x="2915" y="9777"/>
                  <a:pt x="2931" y="9824"/>
                  <a:pt x="2945" y="9870"/>
                </a:cubicBezTo>
                <a:cubicBezTo>
                  <a:pt x="2956" y="9866"/>
                  <a:pt x="2968" y="9857"/>
                  <a:pt x="2987" y="9844"/>
                </a:cubicBezTo>
                <a:cubicBezTo>
                  <a:pt x="3024" y="9818"/>
                  <a:pt x="3088" y="9781"/>
                  <a:pt x="3128" y="9760"/>
                </a:cubicBezTo>
                <a:cubicBezTo>
                  <a:pt x="3158" y="9744"/>
                  <a:pt x="3179" y="9721"/>
                  <a:pt x="3190" y="9701"/>
                </a:cubicBezTo>
                <a:cubicBezTo>
                  <a:pt x="3185" y="9683"/>
                  <a:pt x="3181" y="9670"/>
                  <a:pt x="3175" y="9652"/>
                </a:cubicBezTo>
                <a:cubicBezTo>
                  <a:pt x="3161" y="9655"/>
                  <a:pt x="3144" y="9661"/>
                  <a:pt x="3107" y="9681"/>
                </a:cubicBezTo>
                <a:cubicBezTo>
                  <a:pt x="2999" y="9738"/>
                  <a:pt x="2968" y="9682"/>
                  <a:pt x="3054" y="9586"/>
                </a:cubicBezTo>
                <a:lnTo>
                  <a:pt x="3126" y="9505"/>
                </a:lnTo>
                <a:cubicBezTo>
                  <a:pt x="3048" y="9258"/>
                  <a:pt x="2960" y="8995"/>
                  <a:pt x="2875" y="8746"/>
                </a:cubicBezTo>
                <a:cubicBezTo>
                  <a:pt x="2857" y="8695"/>
                  <a:pt x="2839" y="8641"/>
                  <a:pt x="2822" y="8591"/>
                </a:cubicBezTo>
                <a:cubicBezTo>
                  <a:pt x="2723" y="8308"/>
                  <a:pt x="2629" y="8053"/>
                  <a:pt x="2569" y="7908"/>
                </a:cubicBezTo>
                <a:cubicBezTo>
                  <a:pt x="2563" y="7893"/>
                  <a:pt x="2561" y="7883"/>
                  <a:pt x="2555" y="7868"/>
                </a:cubicBezTo>
                <a:cubicBezTo>
                  <a:pt x="2491" y="7706"/>
                  <a:pt x="2442" y="7578"/>
                  <a:pt x="2357" y="7371"/>
                </a:cubicBezTo>
                <a:cubicBezTo>
                  <a:pt x="2312" y="7260"/>
                  <a:pt x="2300" y="7196"/>
                  <a:pt x="2319" y="7165"/>
                </a:cubicBezTo>
                <a:cubicBezTo>
                  <a:pt x="2320" y="7163"/>
                  <a:pt x="2319" y="7160"/>
                  <a:pt x="2320" y="7159"/>
                </a:cubicBezTo>
                <a:cubicBezTo>
                  <a:pt x="2309" y="7062"/>
                  <a:pt x="2271" y="6891"/>
                  <a:pt x="2228" y="6746"/>
                </a:cubicBezTo>
                <a:lnTo>
                  <a:pt x="2118" y="6394"/>
                </a:lnTo>
                <a:lnTo>
                  <a:pt x="2154" y="5897"/>
                </a:lnTo>
                <a:cubicBezTo>
                  <a:pt x="2155" y="5887"/>
                  <a:pt x="2155" y="5871"/>
                  <a:pt x="2156" y="5861"/>
                </a:cubicBezTo>
                <a:cubicBezTo>
                  <a:pt x="2157" y="5721"/>
                  <a:pt x="2160" y="5566"/>
                  <a:pt x="2165" y="5374"/>
                </a:cubicBezTo>
                <a:cubicBezTo>
                  <a:pt x="2171" y="5153"/>
                  <a:pt x="2182" y="4968"/>
                  <a:pt x="2192" y="4788"/>
                </a:cubicBezTo>
                <a:cubicBezTo>
                  <a:pt x="2193" y="4437"/>
                  <a:pt x="2202" y="4290"/>
                  <a:pt x="2230" y="4238"/>
                </a:cubicBezTo>
                <a:cubicBezTo>
                  <a:pt x="2238" y="4224"/>
                  <a:pt x="2241" y="4210"/>
                  <a:pt x="2246" y="4195"/>
                </a:cubicBezTo>
                <a:cubicBezTo>
                  <a:pt x="2247" y="4187"/>
                  <a:pt x="2249" y="4181"/>
                  <a:pt x="2250" y="4172"/>
                </a:cubicBezTo>
                <a:cubicBezTo>
                  <a:pt x="2248" y="4085"/>
                  <a:pt x="2225" y="3951"/>
                  <a:pt x="2194" y="3810"/>
                </a:cubicBezTo>
                <a:cubicBezTo>
                  <a:pt x="2177" y="3756"/>
                  <a:pt x="2157" y="3702"/>
                  <a:pt x="2150" y="3657"/>
                </a:cubicBezTo>
                <a:cubicBezTo>
                  <a:pt x="2145" y="3626"/>
                  <a:pt x="2136" y="3589"/>
                  <a:pt x="2127" y="3554"/>
                </a:cubicBezTo>
                <a:cubicBezTo>
                  <a:pt x="2098" y="3451"/>
                  <a:pt x="2067" y="3356"/>
                  <a:pt x="2035" y="3277"/>
                </a:cubicBezTo>
                <a:cubicBezTo>
                  <a:pt x="2017" y="3240"/>
                  <a:pt x="2000" y="3211"/>
                  <a:pt x="1989" y="3211"/>
                </a:cubicBezTo>
                <a:cubicBezTo>
                  <a:pt x="1972" y="3211"/>
                  <a:pt x="1950" y="3249"/>
                  <a:pt x="1941" y="3295"/>
                </a:cubicBezTo>
                <a:cubicBezTo>
                  <a:pt x="1925" y="3375"/>
                  <a:pt x="1919" y="3371"/>
                  <a:pt x="1819" y="3216"/>
                </a:cubicBezTo>
                <a:cubicBezTo>
                  <a:pt x="1743" y="3099"/>
                  <a:pt x="1719" y="3067"/>
                  <a:pt x="1665" y="3068"/>
                </a:cubicBezTo>
                <a:close/>
                <a:moveTo>
                  <a:pt x="10426" y="3837"/>
                </a:moveTo>
                <a:cubicBezTo>
                  <a:pt x="10383" y="3841"/>
                  <a:pt x="10330" y="3864"/>
                  <a:pt x="10264" y="3902"/>
                </a:cubicBezTo>
                <a:cubicBezTo>
                  <a:pt x="10261" y="3903"/>
                  <a:pt x="10258" y="3904"/>
                  <a:pt x="10255" y="3905"/>
                </a:cubicBezTo>
                <a:cubicBezTo>
                  <a:pt x="10234" y="3929"/>
                  <a:pt x="10216" y="3954"/>
                  <a:pt x="10202" y="3980"/>
                </a:cubicBezTo>
                <a:cubicBezTo>
                  <a:pt x="10171" y="4041"/>
                  <a:pt x="10136" y="4073"/>
                  <a:pt x="10118" y="4057"/>
                </a:cubicBezTo>
                <a:cubicBezTo>
                  <a:pt x="10101" y="4042"/>
                  <a:pt x="10094" y="4012"/>
                  <a:pt x="10104" y="3989"/>
                </a:cubicBezTo>
                <a:cubicBezTo>
                  <a:pt x="10109" y="3978"/>
                  <a:pt x="10111" y="3969"/>
                  <a:pt x="10109" y="3967"/>
                </a:cubicBezTo>
                <a:cubicBezTo>
                  <a:pt x="10108" y="3967"/>
                  <a:pt x="10107" y="3967"/>
                  <a:pt x="10106" y="3968"/>
                </a:cubicBezTo>
                <a:cubicBezTo>
                  <a:pt x="10103" y="3967"/>
                  <a:pt x="10100" y="3968"/>
                  <a:pt x="10094" y="3974"/>
                </a:cubicBezTo>
                <a:cubicBezTo>
                  <a:pt x="10083" y="3983"/>
                  <a:pt x="10071" y="3980"/>
                  <a:pt x="10060" y="3971"/>
                </a:cubicBezTo>
                <a:cubicBezTo>
                  <a:pt x="10041" y="3974"/>
                  <a:pt x="10016" y="3981"/>
                  <a:pt x="10007" y="3976"/>
                </a:cubicBezTo>
                <a:cubicBezTo>
                  <a:pt x="9999" y="3972"/>
                  <a:pt x="9992" y="3977"/>
                  <a:pt x="9984" y="3976"/>
                </a:cubicBezTo>
                <a:cubicBezTo>
                  <a:pt x="9982" y="3979"/>
                  <a:pt x="9980" y="3979"/>
                  <a:pt x="9977" y="3982"/>
                </a:cubicBezTo>
                <a:cubicBezTo>
                  <a:pt x="9927" y="4046"/>
                  <a:pt x="9928" y="4048"/>
                  <a:pt x="9985" y="4134"/>
                </a:cubicBezTo>
                <a:lnTo>
                  <a:pt x="10043" y="4222"/>
                </a:lnTo>
                <a:lnTo>
                  <a:pt x="9958" y="4262"/>
                </a:lnTo>
                <a:cubicBezTo>
                  <a:pt x="9940" y="4271"/>
                  <a:pt x="9935" y="4278"/>
                  <a:pt x="9924" y="4285"/>
                </a:cubicBezTo>
                <a:cubicBezTo>
                  <a:pt x="9920" y="4306"/>
                  <a:pt x="9909" y="4334"/>
                  <a:pt x="9901" y="4357"/>
                </a:cubicBezTo>
                <a:cubicBezTo>
                  <a:pt x="9917" y="4389"/>
                  <a:pt x="9910" y="4420"/>
                  <a:pt x="9873" y="4467"/>
                </a:cubicBezTo>
                <a:cubicBezTo>
                  <a:pt x="9856" y="4488"/>
                  <a:pt x="9846" y="4510"/>
                  <a:pt x="9839" y="4533"/>
                </a:cubicBezTo>
                <a:cubicBezTo>
                  <a:pt x="9838" y="4536"/>
                  <a:pt x="9836" y="4538"/>
                  <a:pt x="9836" y="4540"/>
                </a:cubicBezTo>
                <a:cubicBezTo>
                  <a:pt x="9829" y="4565"/>
                  <a:pt x="9828" y="4591"/>
                  <a:pt x="9833" y="4618"/>
                </a:cubicBezTo>
                <a:cubicBezTo>
                  <a:pt x="9841" y="4664"/>
                  <a:pt x="9835" y="4750"/>
                  <a:pt x="9819" y="4808"/>
                </a:cubicBezTo>
                <a:cubicBezTo>
                  <a:pt x="9792" y="4907"/>
                  <a:pt x="9788" y="4908"/>
                  <a:pt x="9759" y="4842"/>
                </a:cubicBezTo>
                <a:cubicBezTo>
                  <a:pt x="9721" y="4752"/>
                  <a:pt x="9685" y="4683"/>
                  <a:pt x="9647" y="4605"/>
                </a:cubicBezTo>
                <a:lnTo>
                  <a:pt x="9578" y="4485"/>
                </a:lnTo>
                <a:cubicBezTo>
                  <a:pt x="9515" y="4375"/>
                  <a:pt x="9460" y="4299"/>
                  <a:pt x="9417" y="4252"/>
                </a:cubicBezTo>
                <a:cubicBezTo>
                  <a:pt x="9395" y="4258"/>
                  <a:pt x="9371" y="4274"/>
                  <a:pt x="9354" y="4301"/>
                </a:cubicBezTo>
                <a:cubicBezTo>
                  <a:pt x="9341" y="4321"/>
                  <a:pt x="9332" y="4336"/>
                  <a:pt x="9326" y="4348"/>
                </a:cubicBezTo>
                <a:cubicBezTo>
                  <a:pt x="9326" y="4348"/>
                  <a:pt x="9326" y="4349"/>
                  <a:pt x="9326" y="4349"/>
                </a:cubicBezTo>
                <a:cubicBezTo>
                  <a:pt x="9333" y="4367"/>
                  <a:pt x="9342" y="4381"/>
                  <a:pt x="9352" y="4395"/>
                </a:cubicBezTo>
                <a:cubicBezTo>
                  <a:pt x="9367" y="4405"/>
                  <a:pt x="9374" y="4413"/>
                  <a:pt x="9410" y="4428"/>
                </a:cubicBezTo>
                <a:cubicBezTo>
                  <a:pt x="9480" y="4460"/>
                  <a:pt x="9520" y="4552"/>
                  <a:pt x="9746" y="5175"/>
                </a:cubicBezTo>
                <a:cubicBezTo>
                  <a:pt x="9752" y="5193"/>
                  <a:pt x="9756" y="5204"/>
                  <a:pt x="9762" y="5221"/>
                </a:cubicBezTo>
                <a:cubicBezTo>
                  <a:pt x="9881" y="5517"/>
                  <a:pt x="9987" y="5803"/>
                  <a:pt x="9987" y="5883"/>
                </a:cubicBezTo>
                <a:cubicBezTo>
                  <a:pt x="9987" y="5900"/>
                  <a:pt x="10003" y="5961"/>
                  <a:pt x="10020" y="6023"/>
                </a:cubicBezTo>
                <a:cubicBezTo>
                  <a:pt x="10057" y="6133"/>
                  <a:pt x="10084" y="6213"/>
                  <a:pt x="10125" y="6336"/>
                </a:cubicBezTo>
                <a:cubicBezTo>
                  <a:pt x="10143" y="6391"/>
                  <a:pt x="10153" y="6429"/>
                  <a:pt x="10166" y="6474"/>
                </a:cubicBezTo>
                <a:lnTo>
                  <a:pt x="10234" y="6663"/>
                </a:lnTo>
                <a:lnTo>
                  <a:pt x="10233" y="6741"/>
                </a:lnTo>
                <a:cubicBezTo>
                  <a:pt x="10265" y="6932"/>
                  <a:pt x="10257" y="7159"/>
                  <a:pt x="10225" y="7738"/>
                </a:cubicBezTo>
                <a:cubicBezTo>
                  <a:pt x="10198" y="8243"/>
                  <a:pt x="10193" y="8680"/>
                  <a:pt x="10214" y="8737"/>
                </a:cubicBezTo>
                <a:cubicBezTo>
                  <a:pt x="10231" y="8760"/>
                  <a:pt x="10235" y="8809"/>
                  <a:pt x="10223" y="8924"/>
                </a:cubicBezTo>
                <a:cubicBezTo>
                  <a:pt x="10223" y="8925"/>
                  <a:pt x="10223" y="8925"/>
                  <a:pt x="10223" y="8925"/>
                </a:cubicBezTo>
                <a:cubicBezTo>
                  <a:pt x="10223" y="8926"/>
                  <a:pt x="10223" y="8926"/>
                  <a:pt x="10223" y="8927"/>
                </a:cubicBezTo>
                <a:cubicBezTo>
                  <a:pt x="10222" y="8936"/>
                  <a:pt x="10220" y="8948"/>
                  <a:pt x="10219" y="8958"/>
                </a:cubicBezTo>
                <a:cubicBezTo>
                  <a:pt x="10212" y="9046"/>
                  <a:pt x="10202" y="9148"/>
                  <a:pt x="10184" y="9257"/>
                </a:cubicBezTo>
                <a:cubicBezTo>
                  <a:pt x="10143" y="9505"/>
                  <a:pt x="10133" y="9668"/>
                  <a:pt x="10152" y="9767"/>
                </a:cubicBezTo>
                <a:cubicBezTo>
                  <a:pt x="10155" y="9779"/>
                  <a:pt x="10157" y="9794"/>
                  <a:pt x="10161" y="9802"/>
                </a:cubicBezTo>
                <a:cubicBezTo>
                  <a:pt x="10164" y="9807"/>
                  <a:pt x="10165" y="9822"/>
                  <a:pt x="10167" y="9830"/>
                </a:cubicBezTo>
                <a:cubicBezTo>
                  <a:pt x="10183" y="9849"/>
                  <a:pt x="10194" y="9874"/>
                  <a:pt x="10194" y="9912"/>
                </a:cubicBezTo>
                <a:cubicBezTo>
                  <a:pt x="10194" y="9926"/>
                  <a:pt x="10189" y="9997"/>
                  <a:pt x="10189" y="10024"/>
                </a:cubicBezTo>
                <a:cubicBezTo>
                  <a:pt x="10195" y="10155"/>
                  <a:pt x="10193" y="10327"/>
                  <a:pt x="10172" y="10571"/>
                </a:cubicBezTo>
                <a:cubicBezTo>
                  <a:pt x="10159" y="10738"/>
                  <a:pt x="10149" y="10892"/>
                  <a:pt x="10144" y="11010"/>
                </a:cubicBezTo>
                <a:cubicBezTo>
                  <a:pt x="10144" y="11013"/>
                  <a:pt x="10144" y="11012"/>
                  <a:pt x="10144" y="11016"/>
                </a:cubicBezTo>
                <a:cubicBezTo>
                  <a:pt x="10140" y="11128"/>
                  <a:pt x="10142" y="11196"/>
                  <a:pt x="10148" y="11213"/>
                </a:cubicBezTo>
                <a:cubicBezTo>
                  <a:pt x="10159" y="11224"/>
                  <a:pt x="10165" y="11234"/>
                  <a:pt x="10185" y="11244"/>
                </a:cubicBezTo>
                <a:cubicBezTo>
                  <a:pt x="10210" y="11257"/>
                  <a:pt x="10213" y="11254"/>
                  <a:pt x="10228" y="11260"/>
                </a:cubicBezTo>
                <a:cubicBezTo>
                  <a:pt x="10238" y="11255"/>
                  <a:pt x="10245" y="11246"/>
                  <a:pt x="10248" y="11232"/>
                </a:cubicBezTo>
                <a:cubicBezTo>
                  <a:pt x="10250" y="11218"/>
                  <a:pt x="10249" y="11201"/>
                  <a:pt x="10240" y="11181"/>
                </a:cubicBezTo>
                <a:cubicBezTo>
                  <a:pt x="10230" y="11159"/>
                  <a:pt x="10233" y="11105"/>
                  <a:pt x="10241" y="11039"/>
                </a:cubicBezTo>
                <a:cubicBezTo>
                  <a:pt x="10242" y="11027"/>
                  <a:pt x="10243" y="11012"/>
                  <a:pt x="10245" y="10998"/>
                </a:cubicBezTo>
                <a:cubicBezTo>
                  <a:pt x="10278" y="10778"/>
                  <a:pt x="10373" y="10428"/>
                  <a:pt x="10463" y="10169"/>
                </a:cubicBezTo>
                <a:cubicBezTo>
                  <a:pt x="10512" y="10003"/>
                  <a:pt x="10552" y="9896"/>
                  <a:pt x="10590" y="9884"/>
                </a:cubicBezTo>
                <a:cubicBezTo>
                  <a:pt x="10598" y="9874"/>
                  <a:pt x="10606" y="9856"/>
                  <a:pt x="10613" y="9854"/>
                </a:cubicBezTo>
                <a:cubicBezTo>
                  <a:pt x="10647" y="9841"/>
                  <a:pt x="10679" y="9781"/>
                  <a:pt x="10715" y="9659"/>
                </a:cubicBezTo>
                <a:cubicBezTo>
                  <a:pt x="10715" y="9659"/>
                  <a:pt x="10715" y="9658"/>
                  <a:pt x="10715" y="9658"/>
                </a:cubicBezTo>
                <a:cubicBezTo>
                  <a:pt x="10750" y="9535"/>
                  <a:pt x="10788" y="9351"/>
                  <a:pt x="10832" y="9091"/>
                </a:cubicBezTo>
                <a:lnTo>
                  <a:pt x="10940" y="8456"/>
                </a:lnTo>
                <a:cubicBezTo>
                  <a:pt x="10943" y="8386"/>
                  <a:pt x="10927" y="8242"/>
                  <a:pt x="10898" y="8046"/>
                </a:cubicBezTo>
                <a:lnTo>
                  <a:pt x="10755" y="7261"/>
                </a:lnTo>
                <a:cubicBezTo>
                  <a:pt x="10670" y="6799"/>
                  <a:pt x="10611" y="6443"/>
                  <a:pt x="10581" y="6237"/>
                </a:cubicBezTo>
                <a:cubicBezTo>
                  <a:pt x="10572" y="6187"/>
                  <a:pt x="10559" y="6113"/>
                  <a:pt x="10553" y="6082"/>
                </a:cubicBezTo>
                <a:cubicBezTo>
                  <a:pt x="10534" y="5984"/>
                  <a:pt x="10529" y="5895"/>
                  <a:pt x="10542" y="5884"/>
                </a:cubicBezTo>
                <a:cubicBezTo>
                  <a:pt x="10555" y="5873"/>
                  <a:pt x="10626" y="5854"/>
                  <a:pt x="10701" y="5842"/>
                </a:cubicBezTo>
                <a:cubicBezTo>
                  <a:pt x="10717" y="5839"/>
                  <a:pt x="10726" y="5833"/>
                  <a:pt x="10740" y="5830"/>
                </a:cubicBezTo>
                <a:cubicBezTo>
                  <a:pt x="10805" y="5788"/>
                  <a:pt x="10851" y="5730"/>
                  <a:pt x="10886" y="5622"/>
                </a:cubicBezTo>
                <a:cubicBezTo>
                  <a:pt x="10888" y="5599"/>
                  <a:pt x="10892" y="5578"/>
                  <a:pt x="10892" y="5549"/>
                </a:cubicBezTo>
                <a:cubicBezTo>
                  <a:pt x="10892" y="5431"/>
                  <a:pt x="10922" y="5291"/>
                  <a:pt x="10959" y="5239"/>
                </a:cubicBezTo>
                <a:cubicBezTo>
                  <a:pt x="10965" y="5230"/>
                  <a:pt x="10968" y="5221"/>
                  <a:pt x="10972" y="5211"/>
                </a:cubicBezTo>
                <a:cubicBezTo>
                  <a:pt x="10979" y="5158"/>
                  <a:pt x="10981" y="5114"/>
                  <a:pt x="10980" y="5074"/>
                </a:cubicBezTo>
                <a:cubicBezTo>
                  <a:pt x="10980" y="5073"/>
                  <a:pt x="10980" y="5073"/>
                  <a:pt x="10980" y="5072"/>
                </a:cubicBezTo>
                <a:cubicBezTo>
                  <a:pt x="10968" y="5013"/>
                  <a:pt x="10945" y="4942"/>
                  <a:pt x="10904" y="4839"/>
                </a:cubicBezTo>
                <a:cubicBezTo>
                  <a:pt x="10836" y="4670"/>
                  <a:pt x="10800" y="4505"/>
                  <a:pt x="10822" y="4473"/>
                </a:cubicBezTo>
                <a:cubicBezTo>
                  <a:pt x="10845" y="4441"/>
                  <a:pt x="10863" y="4384"/>
                  <a:pt x="10863" y="4345"/>
                </a:cubicBezTo>
                <a:cubicBezTo>
                  <a:pt x="10863" y="4314"/>
                  <a:pt x="10901" y="4252"/>
                  <a:pt x="10948" y="4194"/>
                </a:cubicBezTo>
                <a:cubicBezTo>
                  <a:pt x="10955" y="4184"/>
                  <a:pt x="10958" y="4174"/>
                  <a:pt x="10966" y="4164"/>
                </a:cubicBezTo>
                <a:lnTo>
                  <a:pt x="11045" y="4057"/>
                </a:lnTo>
                <a:cubicBezTo>
                  <a:pt x="11043" y="4047"/>
                  <a:pt x="11038" y="4040"/>
                  <a:pt x="11025" y="4036"/>
                </a:cubicBezTo>
                <a:cubicBezTo>
                  <a:pt x="11010" y="4035"/>
                  <a:pt x="10992" y="4034"/>
                  <a:pt x="10966" y="4034"/>
                </a:cubicBezTo>
                <a:cubicBezTo>
                  <a:pt x="10930" y="4033"/>
                  <a:pt x="10895" y="4021"/>
                  <a:pt x="10866" y="4006"/>
                </a:cubicBezTo>
                <a:cubicBezTo>
                  <a:pt x="10847" y="3996"/>
                  <a:pt x="10837" y="3983"/>
                  <a:pt x="10826" y="3970"/>
                </a:cubicBezTo>
                <a:cubicBezTo>
                  <a:pt x="10814" y="3964"/>
                  <a:pt x="10805" y="3958"/>
                  <a:pt x="10800" y="3949"/>
                </a:cubicBezTo>
                <a:cubicBezTo>
                  <a:pt x="10778" y="3915"/>
                  <a:pt x="10734" y="3901"/>
                  <a:pt x="10692" y="3923"/>
                </a:cubicBezTo>
                <a:cubicBezTo>
                  <a:pt x="10664" y="3938"/>
                  <a:pt x="10628" y="3933"/>
                  <a:pt x="10594" y="3920"/>
                </a:cubicBezTo>
                <a:cubicBezTo>
                  <a:pt x="10481" y="3950"/>
                  <a:pt x="10452" y="3931"/>
                  <a:pt x="10497" y="3855"/>
                </a:cubicBezTo>
                <a:cubicBezTo>
                  <a:pt x="10493" y="3851"/>
                  <a:pt x="10488" y="3846"/>
                  <a:pt x="10483" y="3844"/>
                </a:cubicBezTo>
                <a:cubicBezTo>
                  <a:pt x="10483" y="3844"/>
                  <a:pt x="10482" y="3843"/>
                  <a:pt x="10482" y="3843"/>
                </a:cubicBezTo>
                <a:cubicBezTo>
                  <a:pt x="10479" y="3842"/>
                  <a:pt x="10476" y="3842"/>
                  <a:pt x="10473" y="3841"/>
                </a:cubicBezTo>
                <a:cubicBezTo>
                  <a:pt x="10459" y="3838"/>
                  <a:pt x="10444" y="3835"/>
                  <a:pt x="10426" y="3837"/>
                </a:cubicBezTo>
                <a:close/>
                <a:moveTo>
                  <a:pt x="6491" y="4366"/>
                </a:moveTo>
                <a:cubicBezTo>
                  <a:pt x="6460" y="4368"/>
                  <a:pt x="6425" y="4375"/>
                  <a:pt x="6382" y="4386"/>
                </a:cubicBezTo>
                <a:cubicBezTo>
                  <a:pt x="6249" y="4421"/>
                  <a:pt x="6158" y="4463"/>
                  <a:pt x="6096" y="4510"/>
                </a:cubicBezTo>
                <a:cubicBezTo>
                  <a:pt x="6012" y="4593"/>
                  <a:pt x="6002" y="4719"/>
                  <a:pt x="6038" y="4953"/>
                </a:cubicBezTo>
                <a:lnTo>
                  <a:pt x="6083" y="5260"/>
                </a:lnTo>
                <a:cubicBezTo>
                  <a:pt x="6102" y="5262"/>
                  <a:pt x="6142" y="5235"/>
                  <a:pt x="6250" y="5161"/>
                </a:cubicBezTo>
                <a:cubicBezTo>
                  <a:pt x="6267" y="5149"/>
                  <a:pt x="6289" y="5139"/>
                  <a:pt x="6307" y="5127"/>
                </a:cubicBezTo>
                <a:lnTo>
                  <a:pt x="6310" y="5126"/>
                </a:lnTo>
                <a:lnTo>
                  <a:pt x="6312" y="5124"/>
                </a:lnTo>
                <a:cubicBezTo>
                  <a:pt x="6341" y="5103"/>
                  <a:pt x="6373" y="5086"/>
                  <a:pt x="6406" y="5069"/>
                </a:cubicBezTo>
                <a:cubicBezTo>
                  <a:pt x="6418" y="5062"/>
                  <a:pt x="6430" y="5056"/>
                  <a:pt x="6443" y="5049"/>
                </a:cubicBezTo>
                <a:cubicBezTo>
                  <a:pt x="6553" y="4990"/>
                  <a:pt x="6659" y="4939"/>
                  <a:pt x="6723" y="4925"/>
                </a:cubicBezTo>
                <a:cubicBezTo>
                  <a:pt x="6734" y="4923"/>
                  <a:pt x="6743" y="4923"/>
                  <a:pt x="6752" y="4929"/>
                </a:cubicBezTo>
                <a:cubicBezTo>
                  <a:pt x="6759" y="4925"/>
                  <a:pt x="6770" y="4924"/>
                  <a:pt x="6776" y="4919"/>
                </a:cubicBezTo>
                <a:cubicBezTo>
                  <a:pt x="6794" y="4902"/>
                  <a:pt x="6804" y="4878"/>
                  <a:pt x="6809" y="4851"/>
                </a:cubicBezTo>
                <a:cubicBezTo>
                  <a:pt x="6806" y="4821"/>
                  <a:pt x="6803" y="4780"/>
                  <a:pt x="6800" y="4757"/>
                </a:cubicBezTo>
                <a:cubicBezTo>
                  <a:pt x="6796" y="4736"/>
                  <a:pt x="6797" y="4718"/>
                  <a:pt x="6789" y="4694"/>
                </a:cubicBezTo>
                <a:cubicBezTo>
                  <a:pt x="6780" y="4670"/>
                  <a:pt x="6762" y="4639"/>
                  <a:pt x="6749" y="4611"/>
                </a:cubicBezTo>
                <a:cubicBezTo>
                  <a:pt x="6735" y="4581"/>
                  <a:pt x="6725" y="4555"/>
                  <a:pt x="6705" y="4521"/>
                </a:cubicBezTo>
                <a:cubicBezTo>
                  <a:pt x="6704" y="4520"/>
                  <a:pt x="6704" y="4519"/>
                  <a:pt x="6704" y="4519"/>
                </a:cubicBezTo>
                <a:cubicBezTo>
                  <a:pt x="6697" y="4507"/>
                  <a:pt x="6692" y="4501"/>
                  <a:pt x="6685" y="4491"/>
                </a:cubicBezTo>
                <a:cubicBezTo>
                  <a:pt x="6674" y="4473"/>
                  <a:pt x="6662" y="4456"/>
                  <a:pt x="6651" y="4442"/>
                </a:cubicBezTo>
                <a:cubicBezTo>
                  <a:pt x="6641" y="4429"/>
                  <a:pt x="6630" y="4418"/>
                  <a:pt x="6620" y="4409"/>
                </a:cubicBezTo>
                <a:cubicBezTo>
                  <a:pt x="6612" y="4402"/>
                  <a:pt x="6604" y="4396"/>
                  <a:pt x="6596" y="4391"/>
                </a:cubicBezTo>
                <a:cubicBezTo>
                  <a:pt x="6584" y="4384"/>
                  <a:pt x="6572" y="4376"/>
                  <a:pt x="6559" y="4372"/>
                </a:cubicBezTo>
                <a:cubicBezTo>
                  <a:pt x="6549" y="4369"/>
                  <a:pt x="6537" y="4369"/>
                  <a:pt x="6526" y="4368"/>
                </a:cubicBezTo>
                <a:cubicBezTo>
                  <a:pt x="6514" y="4367"/>
                  <a:pt x="6505" y="4365"/>
                  <a:pt x="6491" y="4366"/>
                </a:cubicBezTo>
                <a:close/>
                <a:moveTo>
                  <a:pt x="5659" y="4604"/>
                </a:moveTo>
                <a:cubicBezTo>
                  <a:pt x="5645" y="4598"/>
                  <a:pt x="5631" y="4618"/>
                  <a:pt x="5617" y="4655"/>
                </a:cubicBezTo>
                <a:cubicBezTo>
                  <a:pt x="5613" y="4666"/>
                  <a:pt x="5609" y="4682"/>
                  <a:pt x="5605" y="4695"/>
                </a:cubicBezTo>
                <a:cubicBezTo>
                  <a:pt x="5579" y="4786"/>
                  <a:pt x="5555" y="4943"/>
                  <a:pt x="5533" y="5131"/>
                </a:cubicBezTo>
                <a:cubicBezTo>
                  <a:pt x="5482" y="5729"/>
                  <a:pt x="5457" y="6824"/>
                  <a:pt x="5503" y="7011"/>
                </a:cubicBezTo>
                <a:cubicBezTo>
                  <a:pt x="5526" y="7099"/>
                  <a:pt x="5561" y="6724"/>
                  <a:pt x="5582" y="6170"/>
                </a:cubicBezTo>
                <a:cubicBezTo>
                  <a:pt x="5583" y="6136"/>
                  <a:pt x="5585" y="6107"/>
                  <a:pt x="5586" y="6074"/>
                </a:cubicBezTo>
                <a:cubicBezTo>
                  <a:pt x="5592" y="5931"/>
                  <a:pt x="5601" y="5796"/>
                  <a:pt x="5610" y="5650"/>
                </a:cubicBezTo>
                <a:cubicBezTo>
                  <a:pt x="5614" y="5592"/>
                  <a:pt x="5617" y="5540"/>
                  <a:pt x="5621" y="5486"/>
                </a:cubicBezTo>
                <a:cubicBezTo>
                  <a:pt x="5629" y="5376"/>
                  <a:pt x="5637" y="5286"/>
                  <a:pt x="5646" y="5193"/>
                </a:cubicBezTo>
                <a:cubicBezTo>
                  <a:pt x="5650" y="5160"/>
                  <a:pt x="5653" y="5113"/>
                  <a:pt x="5657" y="5084"/>
                </a:cubicBezTo>
                <a:cubicBezTo>
                  <a:pt x="5662" y="5020"/>
                  <a:pt x="5667" y="4976"/>
                  <a:pt x="5673" y="4923"/>
                </a:cubicBezTo>
                <a:cubicBezTo>
                  <a:pt x="5674" y="4914"/>
                  <a:pt x="5676" y="4886"/>
                  <a:pt x="5677" y="4879"/>
                </a:cubicBezTo>
                <a:cubicBezTo>
                  <a:pt x="5696" y="4785"/>
                  <a:pt x="5703" y="4712"/>
                  <a:pt x="5704" y="4657"/>
                </a:cubicBezTo>
                <a:cubicBezTo>
                  <a:pt x="5702" y="4636"/>
                  <a:pt x="5686" y="4615"/>
                  <a:pt x="5659" y="4604"/>
                </a:cubicBezTo>
                <a:close/>
                <a:moveTo>
                  <a:pt x="13966" y="6113"/>
                </a:moveTo>
                <a:cubicBezTo>
                  <a:pt x="13979" y="6102"/>
                  <a:pt x="14042" y="6194"/>
                  <a:pt x="14105" y="6317"/>
                </a:cubicBezTo>
                <a:cubicBezTo>
                  <a:pt x="14169" y="6440"/>
                  <a:pt x="14230" y="6540"/>
                  <a:pt x="14240" y="6540"/>
                </a:cubicBezTo>
                <a:cubicBezTo>
                  <a:pt x="14251" y="6540"/>
                  <a:pt x="14290" y="6495"/>
                  <a:pt x="14327" y="6439"/>
                </a:cubicBezTo>
                <a:cubicBezTo>
                  <a:pt x="14363" y="6384"/>
                  <a:pt x="14398" y="6346"/>
                  <a:pt x="14404" y="6355"/>
                </a:cubicBezTo>
                <a:cubicBezTo>
                  <a:pt x="14410" y="6364"/>
                  <a:pt x="14494" y="6505"/>
                  <a:pt x="14592" y="6667"/>
                </a:cubicBezTo>
                <a:cubicBezTo>
                  <a:pt x="14782" y="6984"/>
                  <a:pt x="14787" y="7034"/>
                  <a:pt x="14630" y="7083"/>
                </a:cubicBezTo>
                <a:cubicBezTo>
                  <a:pt x="14536" y="7112"/>
                  <a:pt x="14392" y="7310"/>
                  <a:pt x="14188" y="7690"/>
                </a:cubicBezTo>
                <a:cubicBezTo>
                  <a:pt x="14057" y="7934"/>
                  <a:pt x="14034" y="7961"/>
                  <a:pt x="13952" y="7961"/>
                </a:cubicBezTo>
                <a:cubicBezTo>
                  <a:pt x="13894" y="7961"/>
                  <a:pt x="13855" y="7940"/>
                  <a:pt x="13845" y="7903"/>
                </a:cubicBezTo>
                <a:cubicBezTo>
                  <a:pt x="13836" y="7871"/>
                  <a:pt x="13838" y="7631"/>
                  <a:pt x="13848" y="7370"/>
                </a:cubicBezTo>
                <a:cubicBezTo>
                  <a:pt x="13861" y="7026"/>
                  <a:pt x="13877" y="6883"/>
                  <a:pt x="13904" y="6853"/>
                </a:cubicBezTo>
                <a:cubicBezTo>
                  <a:pt x="13932" y="6822"/>
                  <a:pt x="13943" y="6723"/>
                  <a:pt x="13943" y="6472"/>
                </a:cubicBezTo>
                <a:cubicBezTo>
                  <a:pt x="13943" y="6285"/>
                  <a:pt x="13953" y="6125"/>
                  <a:pt x="13966" y="6113"/>
                </a:cubicBezTo>
                <a:close/>
                <a:moveTo>
                  <a:pt x="6987" y="6495"/>
                </a:moveTo>
                <a:cubicBezTo>
                  <a:pt x="6858" y="6495"/>
                  <a:pt x="6828" y="6535"/>
                  <a:pt x="6808" y="6730"/>
                </a:cubicBezTo>
                <a:cubicBezTo>
                  <a:pt x="6801" y="6795"/>
                  <a:pt x="6802" y="6859"/>
                  <a:pt x="6808" y="6907"/>
                </a:cubicBezTo>
                <a:cubicBezTo>
                  <a:pt x="6809" y="6912"/>
                  <a:pt x="6810" y="6914"/>
                  <a:pt x="6811" y="6918"/>
                </a:cubicBezTo>
                <a:cubicBezTo>
                  <a:pt x="6814" y="6937"/>
                  <a:pt x="6818" y="6955"/>
                  <a:pt x="6824" y="6969"/>
                </a:cubicBezTo>
                <a:cubicBezTo>
                  <a:pt x="6830" y="6983"/>
                  <a:pt x="6836" y="6992"/>
                  <a:pt x="6844" y="6997"/>
                </a:cubicBezTo>
                <a:cubicBezTo>
                  <a:pt x="6862" y="7003"/>
                  <a:pt x="6877" y="7010"/>
                  <a:pt x="6881" y="7020"/>
                </a:cubicBezTo>
                <a:cubicBezTo>
                  <a:pt x="6882" y="7022"/>
                  <a:pt x="6894" y="7085"/>
                  <a:pt x="6896" y="7094"/>
                </a:cubicBezTo>
                <a:cubicBezTo>
                  <a:pt x="6960" y="7262"/>
                  <a:pt x="7028" y="7656"/>
                  <a:pt x="7087" y="8158"/>
                </a:cubicBezTo>
                <a:cubicBezTo>
                  <a:pt x="7087" y="8160"/>
                  <a:pt x="7088" y="8161"/>
                  <a:pt x="7088" y="8163"/>
                </a:cubicBezTo>
                <a:cubicBezTo>
                  <a:pt x="7097" y="8231"/>
                  <a:pt x="7104" y="8327"/>
                  <a:pt x="7110" y="8396"/>
                </a:cubicBezTo>
                <a:cubicBezTo>
                  <a:pt x="7161" y="8874"/>
                  <a:pt x="7204" y="9407"/>
                  <a:pt x="7224" y="9926"/>
                </a:cubicBezTo>
                <a:cubicBezTo>
                  <a:pt x="7229" y="10033"/>
                  <a:pt x="7231" y="10131"/>
                  <a:pt x="7233" y="10233"/>
                </a:cubicBezTo>
                <a:cubicBezTo>
                  <a:pt x="7246" y="10424"/>
                  <a:pt x="7253" y="10572"/>
                  <a:pt x="7248" y="10644"/>
                </a:cubicBezTo>
                <a:cubicBezTo>
                  <a:pt x="7249" y="10671"/>
                  <a:pt x="7250" y="10711"/>
                  <a:pt x="7252" y="10731"/>
                </a:cubicBezTo>
                <a:cubicBezTo>
                  <a:pt x="7253" y="10736"/>
                  <a:pt x="7253" y="10740"/>
                  <a:pt x="7254" y="10745"/>
                </a:cubicBezTo>
                <a:cubicBezTo>
                  <a:pt x="7258" y="10771"/>
                  <a:pt x="7262" y="10793"/>
                  <a:pt x="7268" y="10809"/>
                </a:cubicBezTo>
                <a:cubicBezTo>
                  <a:pt x="7268" y="10810"/>
                  <a:pt x="7269" y="10810"/>
                  <a:pt x="7269" y="10811"/>
                </a:cubicBezTo>
                <a:cubicBezTo>
                  <a:pt x="7278" y="10830"/>
                  <a:pt x="7288" y="10844"/>
                  <a:pt x="7303" y="10852"/>
                </a:cubicBezTo>
                <a:cubicBezTo>
                  <a:pt x="7307" y="10855"/>
                  <a:pt x="7313" y="10857"/>
                  <a:pt x="7318" y="10858"/>
                </a:cubicBezTo>
                <a:cubicBezTo>
                  <a:pt x="7330" y="10862"/>
                  <a:pt x="7346" y="10864"/>
                  <a:pt x="7362" y="10864"/>
                </a:cubicBezTo>
                <a:cubicBezTo>
                  <a:pt x="7415" y="10858"/>
                  <a:pt x="7429" y="10827"/>
                  <a:pt x="7402" y="10767"/>
                </a:cubicBezTo>
                <a:cubicBezTo>
                  <a:pt x="7398" y="10759"/>
                  <a:pt x="7395" y="10712"/>
                  <a:pt x="7392" y="10680"/>
                </a:cubicBezTo>
                <a:cubicBezTo>
                  <a:pt x="7391" y="10678"/>
                  <a:pt x="7390" y="10677"/>
                  <a:pt x="7389" y="10675"/>
                </a:cubicBezTo>
                <a:lnTo>
                  <a:pt x="7318" y="10530"/>
                </a:lnTo>
                <a:lnTo>
                  <a:pt x="7351" y="9927"/>
                </a:lnTo>
                <a:cubicBezTo>
                  <a:pt x="7356" y="9826"/>
                  <a:pt x="7355" y="9713"/>
                  <a:pt x="7358" y="9606"/>
                </a:cubicBezTo>
                <a:cubicBezTo>
                  <a:pt x="7357" y="9476"/>
                  <a:pt x="7353" y="9377"/>
                  <a:pt x="7352" y="9237"/>
                </a:cubicBezTo>
                <a:cubicBezTo>
                  <a:pt x="7351" y="8968"/>
                  <a:pt x="7349" y="8734"/>
                  <a:pt x="7345" y="8526"/>
                </a:cubicBezTo>
                <a:cubicBezTo>
                  <a:pt x="7340" y="8262"/>
                  <a:pt x="7330" y="8058"/>
                  <a:pt x="7317" y="7862"/>
                </a:cubicBezTo>
                <a:cubicBezTo>
                  <a:pt x="7312" y="7800"/>
                  <a:pt x="7310" y="7733"/>
                  <a:pt x="7304" y="7672"/>
                </a:cubicBezTo>
                <a:cubicBezTo>
                  <a:pt x="7293" y="7536"/>
                  <a:pt x="7277" y="7412"/>
                  <a:pt x="7261" y="7291"/>
                </a:cubicBezTo>
                <a:cubicBezTo>
                  <a:pt x="7252" y="7223"/>
                  <a:pt x="7245" y="7155"/>
                  <a:pt x="7236" y="7092"/>
                </a:cubicBezTo>
                <a:cubicBezTo>
                  <a:pt x="7199" y="6864"/>
                  <a:pt x="7174" y="6723"/>
                  <a:pt x="7148" y="6638"/>
                </a:cubicBezTo>
                <a:cubicBezTo>
                  <a:pt x="7144" y="6624"/>
                  <a:pt x="7140" y="6599"/>
                  <a:pt x="7135" y="6587"/>
                </a:cubicBezTo>
                <a:cubicBezTo>
                  <a:pt x="7131" y="6578"/>
                  <a:pt x="7127" y="6573"/>
                  <a:pt x="7123" y="6566"/>
                </a:cubicBezTo>
                <a:cubicBezTo>
                  <a:pt x="7118" y="6556"/>
                  <a:pt x="7112" y="6544"/>
                  <a:pt x="7107" y="6537"/>
                </a:cubicBezTo>
                <a:cubicBezTo>
                  <a:pt x="7078" y="6499"/>
                  <a:pt x="7043" y="6495"/>
                  <a:pt x="6987" y="6495"/>
                </a:cubicBezTo>
                <a:close/>
                <a:moveTo>
                  <a:pt x="6168" y="6503"/>
                </a:moveTo>
                <a:cubicBezTo>
                  <a:pt x="6139" y="6505"/>
                  <a:pt x="6113" y="6508"/>
                  <a:pt x="6108" y="6515"/>
                </a:cubicBezTo>
                <a:cubicBezTo>
                  <a:pt x="6107" y="6517"/>
                  <a:pt x="6111" y="6565"/>
                  <a:pt x="6111" y="6576"/>
                </a:cubicBezTo>
                <a:cubicBezTo>
                  <a:pt x="6110" y="6616"/>
                  <a:pt x="6111" y="6676"/>
                  <a:pt x="6124" y="6821"/>
                </a:cubicBezTo>
                <a:cubicBezTo>
                  <a:pt x="6141" y="7001"/>
                  <a:pt x="6166" y="7244"/>
                  <a:pt x="6197" y="7509"/>
                </a:cubicBezTo>
                <a:cubicBezTo>
                  <a:pt x="6258" y="8038"/>
                  <a:pt x="6293" y="8580"/>
                  <a:pt x="6274" y="8713"/>
                </a:cubicBezTo>
                <a:cubicBezTo>
                  <a:pt x="6239" y="8958"/>
                  <a:pt x="6346" y="10201"/>
                  <a:pt x="6414" y="10348"/>
                </a:cubicBezTo>
                <a:cubicBezTo>
                  <a:pt x="6435" y="10392"/>
                  <a:pt x="6464" y="9553"/>
                  <a:pt x="6480" y="8482"/>
                </a:cubicBezTo>
                <a:lnTo>
                  <a:pt x="6508" y="6534"/>
                </a:lnTo>
                <a:lnTo>
                  <a:pt x="6318" y="6509"/>
                </a:lnTo>
                <a:cubicBezTo>
                  <a:pt x="6278" y="6504"/>
                  <a:pt x="6246" y="6504"/>
                  <a:pt x="6213" y="6503"/>
                </a:cubicBezTo>
                <a:lnTo>
                  <a:pt x="6168" y="6503"/>
                </a:lnTo>
                <a:close/>
                <a:moveTo>
                  <a:pt x="960" y="9514"/>
                </a:moveTo>
                <a:cubicBezTo>
                  <a:pt x="957" y="9526"/>
                  <a:pt x="953" y="9537"/>
                  <a:pt x="950" y="9550"/>
                </a:cubicBezTo>
                <a:cubicBezTo>
                  <a:pt x="948" y="9557"/>
                  <a:pt x="945" y="9564"/>
                  <a:pt x="943" y="9571"/>
                </a:cubicBezTo>
                <a:cubicBezTo>
                  <a:pt x="941" y="9578"/>
                  <a:pt x="940" y="9585"/>
                  <a:pt x="938" y="9592"/>
                </a:cubicBezTo>
                <a:cubicBezTo>
                  <a:pt x="956" y="9625"/>
                  <a:pt x="981" y="9661"/>
                  <a:pt x="1014" y="9694"/>
                </a:cubicBezTo>
                <a:cubicBezTo>
                  <a:pt x="1126" y="9806"/>
                  <a:pt x="1154" y="9816"/>
                  <a:pt x="1154" y="9742"/>
                </a:cubicBezTo>
                <a:cubicBezTo>
                  <a:pt x="1154" y="9705"/>
                  <a:pt x="1025" y="9559"/>
                  <a:pt x="960" y="9514"/>
                </a:cubicBezTo>
                <a:close/>
                <a:moveTo>
                  <a:pt x="3203" y="9877"/>
                </a:moveTo>
                <a:cubicBezTo>
                  <a:pt x="3136" y="9899"/>
                  <a:pt x="3035" y="9965"/>
                  <a:pt x="2990" y="10016"/>
                </a:cubicBezTo>
                <a:cubicBezTo>
                  <a:pt x="2996" y="10036"/>
                  <a:pt x="3002" y="10055"/>
                  <a:pt x="3008" y="10074"/>
                </a:cubicBezTo>
                <a:cubicBezTo>
                  <a:pt x="3042" y="10063"/>
                  <a:pt x="3097" y="10034"/>
                  <a:pt x="3177" y="9984"/>
                </a:cubicBezTo>
                <a:cubicBezTo>
                  <a:pt x="3226" y="9953"/>
                  <a:pt x="3250" y="9921"/>
                  <a:pt x="3254" y="9896"/>
                </a:cubicBezTo>
                <a:cubicBezTo>
                  <a:pt x="3252" y="9890"/>
                  <a:pt x="3250" y="9885"/>
                  <a:pt x="3248" y="9879"/>
                </a:cubicBezTo>
                <a:cubicBezTo>
                  <a:pt x="3238" y="9873"/>
                  <a:pt x="3226" y="9869"/>
                  <a:pt x="3203" y="9877"/>
                </a:cubicBezTo>
                <a:close/>
                <a:moveTo>
                  <a:pt x="6451" y="10548"/>
                </a:moveTo>
                <a:cubicBezTo>
                  <a:pt x="6438" y="10548"/>
                  <a:pt x="6400" y="10620"/>
                  <a:pt x="6366" y="10708"/>
                </a:cubicBezTo>
                <a:cubicBezTo>
                  <a:pt x="6353" y="10743"/>
                  <a:pt x="6344" y="10769"/>
                  <a:pt x="6340" y="10791"/>
                </a:cubicBezTo>
                <a:cubicBezTo>
                  <a:pt x="6336" y="10811"/>
                  <a:pt x="6337" y="10824"/>
                  <a:pt x="6341" y="10835"/>
                </a:cubicBezTo>
                <a:lnTo>
                  <a:pt x="6560" y="10840"/>
                </a:lnTo>
                <a:cubicBezTo>
                  <a:pt x="6560" y="10840"/>
                  <a:pt x="6561" y="10840"/>
                  <a:pt x="6561" y="10839"/>
                </a:cubicBezTo>
                <a:cubicBezTo>
                  <a:pt x="6565" y="10832"/>
                  <a:pt x="6563" y="10819"/>
                  <a:pt x="6562" y="10808"/>
                </a:cubicBezTo>
                <a:lnTo>
                  <a:pt x="6535" y="10730"/>
                </a:lnTo>
                <a:cubicBezTo>
                  <a:pt x="6513" y="10668"/>
                  <a:pt x="6482" y="10607"/>
                  <a:pt x="6467" y="10594"/>
                </a:cubicBezTo>
                <a:cubicBezTo>
                  <a:pt x="6463" y="10590"/>
                  <a:pt x="6464" y="10572"/>
                  <a:pt x="6461" y="10561"/>
                </a:cubicBezTo>
                <a:cubicBezTo>
                  <a:pt x="6458" y="10559"/>
                  <a:pt x="6453" y="10548"/>
                  <a:pt x="6451" y="10548"/>
                </a:cubicBezTo>
                <a:close/>
                <a:moveTo>
                  <a:pt x="670" y="10552"/>
                </a:moveTo>
                <a:cubicBezTo>
                  <a:pt x="670" y="10552"/>
                  <a:pt x="670" y="10554"/>
                  <a:pt x="669" y="10554"/>
                </a:cubicBezTo>
                <a:cubicBezTo>
                  <a:pt x="662" y="10567"/>
                  <a:pt x="657" y="10582"/>
                  <a:pt x="650" y="10596"/>
                </a:cubicBezTo>
                <a:cubicBezTo>
                  <a:pt x="648" y="10601"/>
                  <a:pt x="643" y="10620"/>
                  <a:pt x="641" y="10624"/>
                </a:cubicBezTo>
                <a:cubicBezTo>
                  <a:pt x="586" y="10747"/>
                  <a:pt x="590" y="10798"/>
                  <a:pt x="678" y="10910"/>
                </a:cubicBezTo>
                <a:cubicBezTo>
                  <a:pt x="704" y="10943"/>
                  <a:pt x="733" y="10976"/>
                  <a:pt x="767" y="11009"/>
                </a:cubicBezTo>
                <a:cubicBezTo>
                  <a:pt x="776" y="11018"/>
                  <a:pt x="786" y="11025"/>
                  <a:pt x="796" y="11034"/>
                </a:cubicBezTo>
                <a:cubicBezTo>
                  <a:pt x="884" y="11113"/>
                  <a:pt x="980" y="11176"/>
                  <a:pt x="1041" y="11181"/>
                </a:cubicBezTo>
                <a:lnTo>
                  <a:pt x="1161" y="11184"/>
                </a:lnTo>
                <a:cubicBezTo>
                  <a:pt x="1161" y="11173"/>
                  <a:pt x="1150" y="11150"/>
                  <a:pt x="1141" y="11129"/>
                </a:cubicBezTo>
                <a:lnTo>
                  <a:pt x="1047" y="10942"/>
                </a:lnTo>
                <a:cubicBezTo>
                  <a:pt x="1046" y="10942"/>
                  <a:pt x="1046" y="10941"/>
                  <a:pt x="1046" y="10940"/>
                </a:cubicBezTo>
                <a:lnTo>
                  <a:pt x="1045" y="10939"/>
                </a:lnTo>
                <a:cubicBezTo>
                  <a:pt x="1042" y="10934"/>
                  <a:pt x="1042" y="10930"/>
                  <a:pt x="1040" y="10926"/>
                </a:cubicBezTo>
                <a:cubicBezTo>
                  <a:pt x="1038" y="10923"/>
                  <a:pt x="1037" y="10920"/>
                  <a:pt x="1035" y="10917"/>
                </a:cubicBezTo>
                <a:cubicBezTo>
                  <a:pt x="928" y="10719"/>
                  <a:pt x="731" y="10521"/>
                  <a:pt x="670" y="10552"/>
                </a:cubicBezTo>
                <a:close/>
                <a:moveTo>
                  <a:pt x="3613" y="10820"/>
                </a:moveTo>
                <a:cubicBezTo>
                  <a:pt x="3572" y="10827"/>
                  <a:pt x="3543" y="10847"/>
                  <a:pt x="3498" y="10886"/>
                </a:cubicBezTo>
                <a:cubicBezTo>
                  <a:pt x="3445" y="10932"/>
                  <a:pt x="3382" y="10965"/>
                  <a:pt x="3360" y="10958"/>
                </a:cubicBezTo>
                <a:cubicBezTo>
                  <a:pt x="3339" y="10951"/>
                  <a:pt x="3330" y="10958"/>
                  <a:pt x="3341" y="10974"/>
                </a:cubicBezTo>
                <a:cubicBezTo>
                  <a:pt x="3352" y="10989"/>
                  <a:pt x="3350" y="11020"/>
                  <a:pt x="3337" y="11042"/>
                </a:cubicBezTo>
                <a:cubicBezTo>
                  <a:pt x="3331" y="11052"/>
                  <a:pt x="3327" y="11073"/>
                  <a:pt x="3325" y="11096"/>
                </a:cubicBezTo>
                <a:cubicBezTo>
                  <a:pt x="3326" y="11101"/>
                  <a:pt x="3334" y="11127"/>
                  <a:pt x="3335" y="11130"/>
                </a:cubicBezTo>
                <a:cubicBezTo>
                  <a:pt x="3341" y="11159"/>
                  <a:pt x="3349" y="11183"/>
                  <a:pt x="3359" y="11201"/>
                </a:cubicBezTo>
                <a:cubicBezTo>
                  <a:pt x="3369" y="11219"/>
                  <a:pt x="3381" y="11230"/>
                  <a:pt x="3397" y="11237"/>
                </a:cubicBezTo>
                <a:cubicBezTo>
                  <a:pt x="3430" y="11251"/>
                  <a:pt x="3478" y="11244"/>
                  <a:pt x="3552" y="11223"/>
                </a:cubicBezTo>
                <a:cubicBezTo>
                  <a:pt x="3602" y="11208"/>
                  <a:pt x="3664" y="11179"/>
                  <a:pt x="3723" y="11146"/>
                </a:cubicBezTo>
                <a:cubicBezTo>
                  <a:pt x="3782" y="11112"/>
                  <a:pt x="3839" y="11074"/>
                  <a:pt x="3878" y="11037"/>
                </a:cubicBezTo>
                <a:lnTo>
                  <a:pt x="3914" y="11003"/>
                </a:lnTo>
                <a:cubicBezTo>
                  <a:pt x="3920" y="10995"/>
                  <a:pt x="3929" y="10988"/>
                  <a:pt x="3934" y="10980"/>
                </a:cubicBezTo>
                <a:lnTo>
                  <a:pt x="3981" y="10901"/>
                </a:lnTo>
                <a:lnTo>
                  <a:pt x="3811" y="10881"/>
                </a:lnTo>
                <a:cubicBezTo>
                  <a:pt x="3741" y="10873"/>
                  <a:pt x="3672" y="10849"/>
                  <a:pt x="3620" y="10820"/>
                </a:cubicBezTo>
                <a:cubicBezTo>
                  <a:pt x="3619" y="10820"/>
                  <a:pt x="3614" y="10819"/>
                  <a:pt x="3613" y="10820"/>
                </a:cubicBezTo>
                <a:close/>
                <a:moveTo>
                  <a:pt x="19911" y="12633"/>
                </a:moveTo>
                <a:cubicBezTo>
                  <a:pt x="19853" y="12635"/>
                  <a:pt x="19786" y="12642"/>
                  <a:pt x="19717" y="12655"/>
                </a:cubicBezTo>
                <a:cubicBezTo>
                  <a:pt x="19649" y="12668"/>
                  <a:pt x="19581" y="12687"/>
                  <a:pt x="19520" y="12708"/>
                </a:cubicBezTo>
                <a:cubicBezTo>
                  <a:pt x="19464" y="12728"/>
                  <a:pt x="19417" y="12750"/>
                  <a:pt x="19381" y="12774"/>
                </a:cubicBezTo>
                <a:cubicBezTo>
                  <a:pt x="19329" y="12824"/>
                  <a:pt x="19285" y="12896"/>
                  <a:pt x="19244" y="12997"/>
                </a:cubicBezTo>
                <a:cubicBezTo>
                  <a:pt x="19229" y="13031"/>
                  <a:pt x="19219" y="13073"/>
                  <a:pt x="19208" y="13115"/>
                </a:cubicBezTo>
                <a:cubicBezTo>
                  <a:pt x="19198" y="13158"/>
                  <a:pt x="19187" y="13200"/>
                  <a:pt x="19180" y="13247"/>
                </a:cubicBezTo>
                <a:cubicBezTo>
                  <a:pt x="19162" y="13376"/>
                  <a:pt x="19159" y="13516"/>
                  <a:pt x="19174" y="13647"/>
                </a:cubicBezTo>
                <a:cubicBezTo>
                  <a:pt x="19181" y="13716"/>
                  <a:pt x="19185" y="13771"/>
                  <a:pt x="19186" y="13817"/>
                </a:cubicBezTo>
                <a:cubicBezTo>
                  <a:pt x="19190" y="13850"/>
                  <a:pt x="19188" y="13888"/>
                  <a:pt x="19181" y="13913"/>
                </a:cubicBezTo>
                <a:cubicBezTo>
                  <a:pt x="19181" y="13916"/>
                  <a:pt x="19181" y="13920"/>
                  <a:pt x="19180" y="13923"/>
                </a:cubicBezTo>
                <a:cubicBezTo>
                  <a:pt x="19169" y="13984"/>
                  <a:pt x="19142" y="14022"/>
                  <a:pt x="19095" y="14063"/>
                </a:cubicBezTo>
                <a:cubicBezTo>
                  <a:pt x="19057" y="14097"/>
                  <a:pt x="19030" y="14130"/>
                  <a:pt x="19012" y="14164"/>
                </a:cubicBezTo>
                <a:cubicBezTo>
                  <a:pt x="19003" y="14182"/>
                  <a:pt x="18997" y="14199"/>
                  <a:pt x="18993" y="14217"/>
                </a:cubicBezTo>
                <a:cubicBezTo>
                  <a:pt x="18990" y="14234"/>
                  <a:pt x="18988" y="14252"/>
                  <a:pt x="18989" y="14269"/>
                </a:cubicBezTo>
                <a:cubicBezTo>
                  <a:pt x="18989" y="14270"/>
                  <a:pt x="18990" y="14271"/>
                  <a:pt x="18990" y="14272"/>
                </a:cubicBezTo>
                <a:cubicBezTo>
                  <a:pt x="18998" y="14291"/>
                  <a:pt x="19008" y="14308"/>
                  <a:pt x="19023" y="14320"/>
                </a:cubicBezTo>
                <a:cubicBezTo>
                  <a:pt x="19063" y="14350"/>
                  <a:pt x="19068" y="14372"/>
                  <a:pt x="19049" y="14425"/>
                </a:cubicBezTo>
                <a:cubicBezTo>
                  <a:pt x="19070" y="14463"/>
                  <a:pt x="19093" y="14501"/>
                  <a:pt x="19127" y="14546"/>
                </a:cubicBezTo>
                <a:cubicBezTo>
                  <a:pt x="19147" y="14571"/>
                  <a:pt x="19158" y="14589"/>
                  <a:pt x="19173" y="14610"/>
                </a:cubicBezTo>
                <a:cubicBezTo>
                  <a:pt x="19216" y="14640"/>
                  <a:pt x="19265" y="14673"/>
                  <a:pt x="19269" y="14684"/>
                </a:cubicBezTo>
                <a:cubicBezTo>
                  <a:pt x="19275" y="14696"/>
                  <a:pt x="19258" y="14768"/>
                  <a:pt x="19234" y="14855"/>
                </a:cubicBezTo>
                <a:cubicBezTo>
                  <a:pt x="19234" y="14855"/>
                  <a:pt x="19234" y="14856"/>
                  <a:pt x="19234" y="14856"/>
                </a:cubicBezTo>
                <a:cubicBezTo>
                  <a:pt x="19225" y="14899"/>
                  <a:pt x="19210" y="14950"/>
                  <a:pt x="19190" y="15017"/>
                </a:cubicBezTo>
                <a:cubicBezTo>
                  <a:pt x="19168" y="15089"/>
                  <a:pt x="19143" y="15157"/>
                  <a:pt x="19119" y="15214"/>
                </a:cubicBezTo>
                <a:cubicBezTo>
                  <a:pt x="19117" y="15219"/>
                  <a:pt x="19116" y="15225"/>
                  <a:pt x="19115" y="15229"/>
                </a:cubicBezTo>
                <a:cubicBezTo>
                  <a:pt x="19089" y="15298"/>
                  <a:pt x="19068" y="15351"/>
                  <a:pt x="19058" y="15355"/>
                </a:cubicBezTo>
                <a:cubicBezTo>
                  <a:pt x="19055" y="15357"/>
                  <a:pt x="19038" y="15340"/>
                  <a:pt x="19032" y="15337"/>
                </a:cubicBezTo>
                <a:cubicBezTo>
                  <a:pt x="19005" y="15332"/>
                  <a:pt x="18955" y="15290"/>
                  <a:pt x="18886" y="15217"/>
                </a:cubicBezTo>
                <a:cubicBezTo>
                  <a:pt x="18868" y="15197"/>
                  <a:pt x="18846" y="15167"/>
                  <a:pt x="18825" y="15144"/>
                </a:cubicBezTo>
                <a:cubicBezTo>
                  <a:pt x="18777" y="15088"/>
                  <a:pt x="18732" y="15040"/>
                  <a:pt x="18678" y="14968"/>
                </a:cubicBezTo>
                <a:cubicBezTo>
                  <a:pt x="18505" y="14733"/>
                  <a:pt x="18324" y="14521"/>
                  <a:pt x="18276" y="14495"/>
                </a:cubicBezTo>
                <a:cubicBezTo>
                  <a:pt x="18264" y="14488"/>
                  <a:pt x="18254" y="14475"/>
                  <a:pt x="18243" y="14464"/>
                </a:cubicBezTo>
                <a:cubicBezTo>
                  <a:pt x="18239" y="14476"/>
                  <a:pt x="18239" y="14503"/>
                  <a:pt x="18244" y="14551"/>
                </a:cubicBezTo>
                <a:cubicBezTo>
                  <a:pt x="18247" y="14582"/>
                  <a:pt x="18253" y="14606"/>
                  <a:pt x="18258" y="14630"/>
                </a:cubicBezTo>
                <a:cubicBezTo>
                  <a:pt x="18273" y="14673"/>
                  <a:pt x="18294" y="14712"/>
                  <a:pt x="18318" y="14743"/>
                </a:cubicBezTo>
                <a:cubicBezTo>
                  <a:pt x="18326" y="14742"/>
                  <a:pt x="18335" y="14740"/>
                  <a:pt x="18345" y="14729"/>
                </a:cubicBezTo>
                <a:cubicBezTo>
                  <a:pt x="18383" y="14684"/>
                  <a:pt x="18395" y="14703"/>
                  <a:pt x="18574" y="15104"/>
                </a:cubicBezTo>
                <a:cubicBezTo>
                  <a:pt x="18721" y="15430"/>
                  <a:pt x="18858" y="15662"/>
                  <a:pt x="18955" y="15745"/>
                </a:cubicBezTo>
                <a:cubicBezTo>
                  <a:pt x="18998" y="15783"/>
                  <a:pt x="19045" y="15815"/>
                  <a:pt x="19057" y="15815"/>
                </a:cubicBezTo>
                <a:cubicBezTo>
                  <a:pt x="19093" y="15815"/>
                  <a:pt x="19175" y="15663"/>
                  <a:pt x="19279" y="15403"/>
                </a:cubicBezTo>
                <a:cubicBezTo>
                  <a:pt x="19332" y="15270"/>
                  <a:pt x="19393" y="15130"/>
                  <a:pt x="19415" y="15094"/>
                </a:cubicBezTo>
                <a:cubicBezTo>
                  <a:pt x="19449" y="15037"/>
                  <a:pt x="19449" y="14996"/>
                  <a:pt x="19414" y="14747"/>
                </a:cubicBezTo>
                <a:cubicBezTo>
                  <a:pt x="19376" y="14479"/>
                  <a:pt x="19376" y="14463"/>
                  <a:pt x="19422" y="14428"/>
                </a:cubicBezTo>
                <a:cubicBezTo>
                  <a:pt x="19474" y="14389"/>
                  <a:pt x="19512" y="14446"/>
                  <a:pt x="19581" y="14662"/>
                </a:cubicBezTo>
                <a:cubicBezTo>
                  <a:pt x="19623" y="14792"/>
                  <a:pt x="19659" y="14810"/>
                  <a:pt x="19808" y="14771"/>
                </a:cubicBezTo>
                <a:cubicBezTo>
                  <a:pt x="19963" y="14730"/>
                  <a:pt x="19990" y="14689"/>
                  <a:pt x="19991" y="14495"/>
                </a:cubicBezTo>
                <a:cubicBezTo>
                  <a:pt x="19992" y="14293"/>
                  <a:pt x="20019" y="14231"/>
                  <a:pt x="20083" y="14280"/>
                </a:cubicBezTo>
                <a:cubicBezTo>
                  <a:pt x="20114" y="14303"/>
                  <a:pt x="20138" y="14378"/>
                  <a:pt x="20149" y="14483"/>
                </a:cubicBezTo>
                <a:cubicBezTo>
                  <a:pt x="20159" y="14575"/>
                  <a:pt x="20225" y="14816"/>
                  <a:pt x="20295" y="15017"/>
                </a:cubicBezTo>
                <a:cubicBezTo>
                  <a:pt x="20365" y="15219"/>
                  <a:pt x="20415" y="15410"/>
                  <a:pt x="20408" y="15441"/>
                </a:cubicBezTo>
                <a:cubicBezTo>
                  <a:pt x="20401" y="15471"/>
                  <a:pt x="20406" y="15483"/>
                  <a:pt x="20418" y="15468"/>
                </a:cubicBezTo>
                <a:cubicBezTo>
                  <a:pt x="20424" y="15461"/>
                  <a:pt x="20442" y="15472"/>
                  <a:pt x="20467" y="15496"/>
                </a:cubicBezTo>
                <a:cubicBezTo>
                  <a:pt x="20489" y="15507"/>
                  <a:pt x="20515" y="15532"/>
                  <a:pt x="20559" y="15587"/>
                </a:cubicBezTo>
                <a:cubicBezTo>
                  <a:pt x="20563" y="15593"/>
                  <a:pt x="20565" y="15595"/>
                  <a:pt x="20570" y="15601"/>
                </a:cubicBezTo>
                <a:cubicBezTo>
                  <a:pt x="20571" y="15601"/>
                  <a:pt x="20571" y="15601"/>
                  <a:pt x="20572" y="15602"/>
                </a:cubicBezTo>
                <a:cubicBezTo>
                  <a:pt x="20661" y="15715"/>
                  <a:pt x="20681" y="15679"/>
                  <a:pt x="20840" y="15104"/>
                </a:cubicBezTo>
                <a:cubicBezTo>
                  <a:pt x="20866" y="15013"/>
                  <a:pt x="20889" y="14949"/>
                  <a:pt x="20915" y="14872"/>
                </a:cubicBezTo>
                <a:cubicBezTo>
                  <a:pt x="20947" y="14766"/>
                  <a:pt x="20974" y="14688"/>
                  <a:pt x="20998" y="14625"/>
                </a:cubicBezTo>
                <a:cubicBezTo>
                  <a:pt x="21011" y="14582"/>
                  <a:pt x="21043" y="14466"/>
                  <a:pt x="21047" y="14454"/>
                </a:cubicBezTo>
                <a:cubicBezTo>
                  <a:pt x="21075" y="14382"/>
                  <a:pt x="21076" y="14381"/>
                  <a:pt x="21111" y="14450"/>
                </a:cubicBezTo>
                <a:cubicBezTo>
                  <a:pt x="21115" y="14457"/>
                  <a:pt x="21116" y="14452"/>
                  <a:pt x="21119" y="14458"/>
                </a:cubicBezTo>
                <a:cubicBezTo>
                  <a:pt x="21127" y="14431"/>
                  <a:pt x="21132" y="14399"/>
                  <a:pt x="21130" y="14359"/>
                </a:cubicBezTo>
                <a:cubicBezTo>
                  <a:pt x="21127" y="14305"/>
                  <a:pt x="21113" y="14249"/>
                  <a:pt x="21092" y="14208"/>
                </a:cubicBezTo>
                <a:cubicBezTo>
                  <a:pt x="21077" y="14186"/>
                  <a:pt x="21061" y="14166"/>
                  <a:pt x="21042" y="14154"/>
                </a:cubicBezTo>
                <a:cubicBezTo>
                  <a:pt x="20967" y="14121"/>
                  <a:pt x="20879" y="14173"/>
                  <a:pt x="20795" y="14281"/>
                </a:cubicBezTo>
                <a:cubicBezTo>
                  <a:pt x="20794" y="14282"/>
                  <a:pt x="20794" y="14284"/>
                  <a:pt x="20793" y="14285"/>
                </a:cubicBezTo>
                <a:cubicBezTo>
                  <a:pt x="20833" y="14233"/>
                  <a:pt x="20855" y="14222"/>
                  <a:pt x="20913" y="14264"/>
                </a:cubicBezTo>
                <a:cubicBezTo>
                  <a:pt x="21002" y="14329"/>
                  <a:pt x="21007" y="14367"/>
                  <a:pt x="20938" y="14464"/>
                </a:cubicBezTo>
                <a:cubicBezTo>
                  <a:pt x="20910" y="14503"/>
                  <a:pt x="20893" y="14545"/>
                  <a:pt x="20901" y="14555"/>
                </a:cubicBezTo>
                <a:cubicBezTo>
                  <a:pt x="20909" y="14566"/>
                  <a:pt x="20889" y="14626"/>
                  <a:pt x="20858" y="14686"/>
                </a:cubicBezTo>
                <a:cubicBezTo>
                  <a:pt x="20827" y="14747"/>
                  <a:pt x="20803" y="14811"/>
                  <a:pt x="20803" y="14826"/>
                </a:cubicBezTo>
                <a:cubicBezTo>
                  <a:pt x="20803" y="14841"/>
                  <a:pt x="20772" y="14942"/>
                  <a:pt x="20736" y="15051"/>
                </a:cubicBezTo>
                <a:cubicBezTo>
                  <a:pt x="20699" y="15160"/>
                  <a:pt x="20658" y="15259"/>
                  <a:pt x="20643" y="15271"/>
                </a:cubicBezTo>
                <a:cubicBezTo>
                  <a:pt x="20599" y="15310"/>
                  <a:pt x="20533" y="15072"/>
                  <a:pt x="20549" y="14931"/>
                </a:cubicBezTo>
                <a:cubicBezTo>
                  <a:pt x="20557" y="14856"/>
                  <a:pt x="20575" y="14780"/>
                  <a:pt x="20597" y="14713"/>
                </a:cubicBezTo>
                <a:cubicBezTo>
                  <a:pt x="20561" y="14815"/>
                  <a:pt x="20522" y="14925"/>
                  <a:pt x="20511" y="14934"/>
                </a:cubicBezTo>
                <a:cubicBezTo>
                  <a:pt x="20508" y="14937"/>
                  <a:pt x="20496" y="14913"/>
                  <a:pt x="20490" y="14904"/>
                </a:cubicBezTo>
                <a:cubicBezTo>
                  <a:pt x="20488" y="14906"/>
                  <a:pt x="20482" y="14919"/>
                  <a:pt x="20481" y="14919"/>
                </a:cubicBezTo>
                <a:cubicBezTo>
                  <a:pt x="20470" y="14919"/>
                  <a:pt x="20459" y="14911"/>
                  <a:pt x="20448" y="14895"/>
                </a:cubicBezTo>
                <a:cubicBezTo>
                  <a:pt x="20419" y="14854"/>
                  <a:pt x="20393" y="14751"/>
                  <a:pt x="20369" y="14626"/>
                </a:cubicBezTo>
                <a:cubicBezTo>
                  <a:pt x="20292" y="14408"/>
                  <a:pt x="20280" y="14354"/>
                  <a:pt x="20311" y="14293"/>
                </a:cubicBezTo>
                <a:cubicBezTo>
                  <a:pt x="20315" y="14285"/>
                  <a:pt x="20316" y="14277"/>
                  <a:pt x="20319" y="14269"/>
                </a:cubicBezTo>
                <a:cubicBezTo>
                  <a:pt x="20313" y="14197"/>
                  <a:pt x="20308" y="14124"/>
                  <a:pt x="20303" y="14047"/>
                </a:cubicBezTo>
                <a:cubicBezTo>
                  <a:pt x="20284" y="14014"/>
                  <a:pt x="20284" y="13951"/>
                  <a:pt x="20294" y="13851"/>
                </a:cubicBezTo>
                <a:cubicBezTo>
                  <a:pt x="20293" y="13835"/>
                  <a:pt x="20291" y="13821"/>
                  <a:pt x="20291" y="13806"/>
                </a:cubicBezTo>
                <a:cubicBezTo>
                  <a:pt x="20281" y="13239"/>
                  <a:pt x="20241" y="12914"/>
                  <a:pt x="20153" y="12756"/>
                </a:cubicBezTo>
                <a:cubicBezTo>
                  <a:pt x="20123" y="12703"/>
                  <a:pt x="20089" y="12668"/>
                  <a:pt x="20048" y="12650"/>
                </a:cubicBezTo>
                <a:cubicBezTo>
                  <a:pt x="20018" y="12637"/>
                  <a:pt x="19969" y="12632"/>
                  <a:pt x="19911" y="12633"/>
                </a:cubicBezTo>
                <a:close/>
                <a:moveTo>
                  <a:pt x="3640" y="12716"/>
                </a:moveTo>
                <a:cubicBezTo>
                  <a:pt x="3628" y="12716"/>
                  <a:pt x="3611" y="12721"/>
                  <a:pt x="3596" y="12722"/>
                </a:cubicBezTo>
                <a:cubicBezTo>
                  <a:pt x="3543" y="12742"/>
                  <a:pt x="3467" y="12789"/>
                  <a:pt x="3333" y="12879"/>
                </a:cubicBezTo>
                <a:cubicBezTo>
                  <a:pt x="3326" y="12883"/>
                  <a:pt x="3324" y="12885"/>
                  <a:pt x="3317" y="12890"/>
                </a:cubicBezTo>
                <a:cubicBezTo>
                  <a:pt x="3314" y="12892"/>
                  <a:pt x="3312" y="12891"/>
                  <a:pt x="3309" y="12893"/>
                </a:cubicBezTo>
                <a:lnTo>
                  <a:pt x="3307" y="12896"/>
                </a:lnTo>
                <a:cubicBezTo>
                  <a:pt x="3227" y="12949"/>
                  <a:pt x="3162" y="12996"/>
                  <a:pt x="3112" y="13035"/>
                </a:cubicBezTo>
                <a:cubicBezTo>
                  <a:pt x="3061" y="13076"/>
                  <a:pt x="3026" y="13110"/>
                  <a:pt x="3004" y="13140"/>
                </a:cubicBezTo>
                <a:cubicBezTo>
                  <a:pt x="3003" y="13141"/>
                  <a:pt x="3003" y="13142"/>
                  <a:pt x="3002" y="13143"/>
                </a:cubicBezTo>
                <a:cubicBezTo>
                  <a:pt x="2963" y="13201"/>
                  <a:pt x="2976" y="13244"/>
                  <a:pt x="3030" y="13290"/>
                </a:cubicBezTo>
                <a:cubicBezTo>
                  <a:pt x="3061" y="13317"/>
                  <a:pt x="3071" y="13423"/>
                  <a:pt x="3053" y="13526"/>
                </a:cubicBezTo>
                <a:cubicBezTo>
                  <a:pt x="3043" y="13581"/>
                  <a:pt x="3045" y="13648"/>
                  <a:pt x="3055" y="13716"/>
                </a:cubicBezTo>
                <a:cubicBezTo>
                  <a:pt x="3055" y="13716"/>
                  <a:pt x="3055" y="13717"/>
                  <a:pt x="3055" y="13717"/>
                </a:cubicBezTo>
                <a:cubicBezTo>
                  <a:pt x="3068" y="13786"/>
                  <a:pt x="3087" y="13857"/>
                  <a:pt x="3112" y="13912"/>
                </a:cubicBezTo>
                <a:cubicBezTo>
                  <a:pt x="3113" y="13913"/>
                  <a:pt x="3114" y="13915"/>
                  <a:pt x="3114" y="13917"/>
                </a:cubicBezTo>
                <a:cubicBezTo>
                  <a:pt x="3114" y="13917"/>
                  <a:pt x="3115" y="13917"/>
                  <a:pt x="3115" y="13918"/>
                </a:cubicBezTo>
                <a:cubicBezTo>
                  <a:pt x="3140" y="13971"/>
                  <a:pt x="3144" y="13996"/>
                  <a:pt x="3154" y="14027"/>
                </a:cubicBezTo>
                <a:cubicBezTo>
                  <a:pt x="3172" y="14086"/>
                  <a:pt x="3176" y="14128"/>
                  <a:pt x="3147" y="14145"/>
                </a:cubicBezTo>
                <a:cubicBezTo>
                  <a:pt x="3119" y="14185"/>
                  <a:pt x="3066" y="14214"/>
                  <a:pt x="2992" y="14222"/>
                </a:cubicBezTo>
                <a:cubicBezTo>
                  <a:pt x="2952" y="14241"/>
                  <a:pt x="2908" y="14260"/>
                  <a:pt x="2870" y="14280"/>
                </a:cubicBezTo>
                <a:cubicBezTo>
                  <a:pt x="2860" y="14286"/>
                  <a:pt x="2849" y="14291"/>
                  <a:pt x="2839" y="14297"/>
                </a:cubicBezTo>
                <a:cubicBezTo>
                  <a:pt x="2589" y="14437"/>
                  <a:pt x="2398" y="14609"/>
                  <a:pt x="2198" y="14867"/>
                </a:cubicBezTo>
                <a:cubicBezTo>
                  <a:pt x="1943" y="15193"/>
                  <a:pt x="1643" y="15753"/>
                  <a:pt x="1530" y="16074"/>
                </a:cubicBezTo>
                <a:cubicBezTo>
                  <a:pt x="1508" y="16159"/>
                  <a:pt x="1497" y="16243"/>
                  <a:pt x="1495" y="16334"/>
                </a:cubicBezTo>
                <a:cubicBezTo>
                  <a:pt x="1511" y="16391"/>
                  <a:pt x="1526" y="16489"/>
                  <a:pt x="1529" y="16584"/>
                </a:cubicBezTo>
                <a:cubicBezTo>
                  <a:pt x="1536" y="16788"/>
                  <a:pt x="1542" y="16912"/>
                  <a:pt x="1551" y="17007"/>
                </a:cubicBezTo>
                <a:cubicBezTo>
                  <a:pt x="1580" y="17192"/>
                  <a:pt x="1613" y="17224"/>
                  <a:pt x="1697" y="17224"/>
                </a:cubicBezTo>
                <a:cubicBezTo>
                  <a:pt x="1724" y="17224"/>
                  <a:pt x="1745" y="17234"/>
                  <a:pt x="1767" y="17241"/>
                </a:cubicBezTo>
                <a:cubicBezTo>
                  <a:pt x="1779" y="17245"/>
                  <a:pt x="1794" y="17244"/>
                  <a:pt x="1804" y="17249"/>
                </a:cubicBezTo>
                <a:cubicBezTo>
                  <a:pt x="1805" y="17250"/>
                  <a:pt x="1805" y="17250"/>
                  <a:pt x="1806" y="17251"/>
                </a:cubicBezTo>
                <a:cubicBezTo>
                  <a:pt x="1821" y="17259"/>
                  <a:pt x="1834" y="17271"/>
                  <a:pt x="1847" y="17284"/>
                </a:cubicBezTo>
                <a:cubicBezTo>
                  <a:pt x="1914" y="17357"/>
                  <a:pt x="1955" y="17507"/>
                  <a:pt x="1994" y="17781"/>
                </a:cubicBezTo>
                <a:cubicBezTo>
                  <a:pt x="1994" y="17783"/>
                  <a:pt x="1995" y="17784"/>
                  <a:pt x="1995" y="17786"/>
                </a:cubicBezTo>
                <a:cubicBezTo>
                  <a:pt x="2015" y="17923"/>
                  <a:pt x="2023" y="18009"/>
                  <a:pt x="2017" y="18084"/>
                </a:cubicBezTo>
                <a:lnTo>
                  <a:pt x="2026" y="18148"/>
                </a:lnTo>
                <a:lnTo>
                  <a:pt x="1991" y="18208"/>
                </a:lnTo>
                <a:cubicBezTo>
                  <a:pt x="1974" y="18257"/>
                  <a:pt x="1951" y="18308"/>
                  <a:pt x="1914" y="18372"/>
                </a:cubicBezTo>
                <a:cubicBezTo>
                  <a:pt x="1912" y="18376"/>
                  <a:pt x="1912" y="18377"/>
                  <a:pt x="1909" y="18381"/>
                </a:cubicBezTo>
                <a:cubicBezTo>
                  <a:pt x="1902" y="18393"/>
                  <a:pt x="1899" y="18401"/>
                  <a:pt x="1891" y="18414"/>
                </a:cubicBezTo>
                <a:lnTo>
                  <a:pt x="1891" y="18415"/>
                </a:lnTo>
                <a:lnTo>
                  <a:pt x="1773" y="18624"/>
                </a:lnTo>
                <a:lnTo>
                  <a:pt x="1758" y="18618"/>
                </a:lnTo>
                <a:lnTo>
                  <a:pt x="1743" y="18646"/>
                </a:lnTo>
                <a:lnTo>
                  <a:pt x="1702" y="18618"/>
                </a:lnTo>
                <a:cubicBezTo>
                  <a:pt x="1687" y="18618"/>
                  <a:pt x="1672" y="18611"/>
                  <a:pt x="1659" y="18595"/>
                </a:cubicBezTo>
                <a:cubicBezTo>
                  <a:pt x="1640" y="18574"/>
                  <a:pt x="1614" y="18556"/>
                  <a:pt x="1588" y="18538"/>
                </a:cubicBezTo>
                <a:lnTo>
                  <a:pt x="1583" y="18535"/>
                </a:lnTo>
                <a:cubicBezTo>
                  <a:pt x="1582" y="18535"/>
                  <a:pt x="1582" y="18534"/>
                  <a:pt x="1582" y="18534"/>
                </a:cubicBezTo>
                <a:lnTo>
                  <a:pt x="1572" y="18529"/>
                </a:lnTo>
                <a:lnTo>
                  <a:pt x="1455" y="18474"/>
                </a:lnTo>
                <a:cubicBezTo>
                  <a:pt x="1371" y="18434"/>
                  <a:pt x="1281" y="18406"/>
                  <a:pt x="1193" y="18388"/>
                </a:cubicBezTo>
                <a:cubicBezTo>
                  <a:pt x="1175" y="18386"/>
                  <a:pt x="1157" y="18385"/>
                  <a:pt x="1140" y="18382"/>
                </a:cubicBezTo>
                <a:cubicBezTo>
                  <a:pt x="1091" y="18375"/>
                  <a:pt x="1048" y="18374"/>
                  <a:pt x="1003" y="18373"/>
                </a:cubicBezTo>
                <a:cubicBezTo>
                  <a:pt x="959" y="18373"/>
                  <a:pt x="917" y="18376"/>
                  <a:pt x="879" y="18381"/>
                </a:cubicBezTo>
                <a:cubicBezTo>
                  <a:pt x="871" y="18383"/>
                  <a:pt x="864" y="18382"/>
                  <a:pt x="857" y="18384"/>
                </a:cubicBezTo>
                <a:cubicBezTo>
                  <a:pt x="769" y="18398"/>
                  <a:pt x="704" y="18429"/>
                  <a:pt x="681" y="18476"/>
                </a:cubicBezTo>
                <a:cubicBezTo>
                  <a:pt x="847" y="18438"/>
                  <a:pt x="1135" y="18429"/>
                  <a:pt x="1260" y="18465"/>
                </a:cubicBezTo>
                <a:cubicBezTo>
                  <a:pt x="1422" y="18513"/>
                  <a:pt x="1686" y="18671"/>
                  <a:pt x="1686" y="18722"/>
                </a:cubicBezTo>
                <a:cubicBezTo>
                  <a:pt x="1686" y="18739"/>
                  <a:pt x="1671" y="18783"/>
                  <a:pt x="1653" y="18819"/>
                </a:cubicBezTo>
                <a:cubicBezTo>
                  <a:pt x="1622" y="18879"/>
                  <a:pt x="1607" y="18874"/>
                  <a:pt x="1447" y="18760"/>
                </a:cubicBezTo>
                <a:cubicBezTo>
                  <a:pt x="1284" y="18644"/>
                  <a:pt x="1258" y="18638"/>
                  <a:pt x="994" y="18639"/>
                </a:cubicBezTo>
                <a:cubicBezTo>
                  <a:pt x="772" y="18639"/>
                  <a:pt x="710" y="18652"/>
                  <a:pt x="604" y="18719"/>
                </a:cubicBezTo>
                <a:cubicBezTo>
                  <a:pt x="586" y="18737"/>
                  <a:pt x="567" y="18755"/>
                  <a:pt x="545" y="18771"/>
                </a:cubicBezTo>
                <a:cubicBezTo>
                  <a:pt x="530" y="18781"/>
                  <a:pt x="517" y="18795"/>
                  <a:pt x="503" y="18806"/>
                </a:cubicBezTo>
                <a:cubicBezTo>
                  <a:pt x="496" y="18813"/>
                  <a:pt x="492" y="18821"/>
                  <a:pt x="485" y="18829"/>
                </a:cubicBezTo>
                <a:cubicBezTo>
                  <a:pt x="278" y="19025"/>
                  <a:pt x="138" y="19292"/>
                  <a:pt x="61" y="19583"/>
                </a:cubicBezTo>
                <a:cubicBezTo>
                  <a:pt x="52" y="19620"/>
                  <a:pt x="42" y="19657"/>
                  <a:pt x="35" y="19696"/>
                </a:cubicBezTo>
                <a:cubicBezTo>
                  <a:pt x="-80" y="20335"/>
                  <a:pt x="86" y="21078"/>
                  <a:pt x="534" y="21411"/>
                </a:cubicBezTo>
                <a:cubicBezTo>
                  <a:pt x="604" y="21463"/>
                  <a:pt x="676" y="21503"/>
                  <a:pt x="749" y="21532"/>
                </a:cubicBezTo>
                <a:cubicBezTo>
                  <a:pt x="767" y="21540"/>
                  <a:pt x="786" y="21540"/>
                  <a:pt x="805" y="21546"/>
                </a:cubicBezTo>
                <a:cubicBezTo>
                  <a:pt x="851" y="21561"/>
                  <a:pt x="897" y="21575"/>
                  <a:pt x="944" y="21581"/>
                </a:cubicBezTo>
                <a:cubicBezTo>
                  <a:pt x="993" y="21586"/>
                  <a:pt x="1040" y="21583"/>
                  <a:pt x="1088" y="21579"/>
                </a:cubicBezTo>
                <a:cubicBezTo>
                  <a:pt x="1106" y="21578"/>
                  <a:pt x="1123" y="21578"/>
                  <a:pt x="1141" y="21576"/>
                </a:cubicBezTo>
                <a:cubicBezTo>
                  <a:pt x="1188" y="21568"/>
                  <a:pt x="1234" y="21555"/>
                  <a:pt x="1280" y="21538"/>
                </a:cubicBezTo>
                <a:cubicBezTo>
                  <a:pt x="1299" y="21531"/>
                  <a:pt x="1319" y="21523"/>
                  <a:pt x="1338" y="21514"/>
                </a:cubicBezTo>
                <a:cubicBezTo>
                  <a:pt x="1373" y="21499"/>
                  <a:pt x="1406" y="21479"/>
                  <a:pt x="1439" y="21458"/>
                </a:cubicBezTo>
                <a:cubicBezTo>
                  <a:pt x="1569" y="21363"/>
                  <a:pt x="1737" y="21147"/>
                  <a:pt x="1847" y="20953"/>
                </a:cubicBezTo>
                <a:cubicBezTo>
                  <a:pt x="1858" y="20927"/>
                  <a:pt x="1872" y="20904"/>
                  <a:pt x="1883" y="20877"/>
                </a:cubicBezTo>
                <a:cubicBezTo>
                  <a:pt x="1898" y="20836"/>
                  <a:pt x="1909" y="20810"/>
                  <a:pt x="1921" y="20779"/>
                </a:cubicBezTo>
                <a:cubicBezTo>
                  <a:pt x="1928" y="20761"/>
                  <a:pt x="1936" y="20745"/>
                  <a:pt x="1943" y="20725"/>
                </a:cubicBezTo>
                <a:cubicBezTo>
                  <a:pt x="1947" y="20712"/>
                  <a:pt x="1947" y="20714"/>
                  <a:pt x="1951" y="20701"/>
                </a:cubicBezTo>
                <a:cubicBezTo>
                  <a:pt x="1952" y="20697"/>
                  <a:pt x="1954" y="20692"/>
                  <a:pt x="1954" y="20688"/>
                </a:cubicBezTo>
                <a:cubicBezTo>
                  <a:pt x="1954" y="20612"/>
                  <a:pt x="1987" y="20552"/>
                  <a:pt x="2026" y="20506"/>
                </a:cubicBezTo>
                <a:cubicBezTo>
                  <a:pt x="2040" y="20483"/>
                  <a:pt x="2054" y="20461"/>
                  <a:pt x="2069" y="20457"/>
                </a:cubicBezTo>
                <a:cubicBezTo>
                  <a:pt x="2113" y="20398"/>
                  <a:pt x="2147" y="20404"/>
                  <a:pt x="2186" y="20458"/>
                </a:cubicBezTo>
                <a:cubicBezTo>
                  <a:pt x="2188" y="20461"/>
                  <a:pt x="2188" y="20465"/>
                  <a:pt x="2190" y="20468"/>
                </a:cubicBezTo>
                <a:cubicBezTo>
                  <a:pt x="2191" y="20470"/>
                  <a:pt x="2193" y="20471"/>
                  <a:pt x="2195" y="20473"/>
                </a:cubicBezTo>
                <a:cubicBezTo>
                  <a:pt x="2246" y="20545"/>
                  <a:pt x="2245" y="20605"/>
                  <a:pt x="2187" y="20734"/>
                </a:cubicBezTo>
                <a:cubicBezTo>
                  <a:pt x="2155" y="20807"/>
                  <a:pt x="2145" y="20868"/>
                  <a:pt x="2156" y="20915"/>
                </a:cubicBezTo>
                <a:cubicBezTo>
                  <a:pt x="2157" y="20917"/>
                  <a:pt x="2158" y="20918"/>
                  <a:pt x="2158" y="20919"/>
                </a:cubicBezTo>
                <a:cubicBezTo>
                  <a:pt x="2172" y="20964"/>
                  <a:pt x="2205" y="20997"/>
                  <a:pt x="2256" y="21016"/>
                </a:cubicBezTo>
                <a:cubicBezTo>
                  <a:pt x="2256" y="21017"/>
                  <a:pt x="2256" y="21016"/>
                  <a:pt x="2257" y="21016"/>
                </a:cubicBezTo>
                <a:cubicBezTo>
                  <a:pt x="2293" y="21030"/>
                  <a:pt x="2337" y="21038"/>
                  <a:pt x="2392" y="21038"/>
                </a:cubicBezTo>
                <a:cubicBezTo>
                  <a:pt x="2453" y="21039"/>
                  <a:pt x="2493" y="21013"/>
                  <a:pt x="2509" y="20978"/>
                </a:cubicBezTo>
                <a:cubicBezTo>
                  <a:pt x="2497" y="20954"/>
                  <a:pt x="2498" y="20949"/>
                  <a:pt x="2477" y="20908"/>
                </a:cubicBezTo>
                <a:cubicBezTo>
                  <a:pt x="2445" y="20845"/>
                  <a:pt x="2428" y="20804"/>
                  <a:pt x="2416" y="20766"/>
                </a:cubicBezTo>
                <a:cubicBezTo>
                  <a:pt x="2415" y="20763"/>
                  <a:pt x="2412" y="20762"/>
                  <a:pt x="2410" y="20758"/>
                </a:cubicBezTo>
                <a:cubicBezTo>
                  <a:pt x="2410" y="20756"/>
                  <a:pt x="2411" y="20754"/>
                  <a:pt x="2410" y="20752"/>
                </a:cubicBezTo>
                <a:cubicBezTo>
                  <a:pt x="2401" y="20717"/>
                  <a:pt x="2400" y="20688"/>
                  <a:pt x="2405" y="20659"/>
                </a:cubicBezTo>
                <a:cubicBezTo>
                  <a:pt x="2406" y="20654"/>
                  <a:pt x="2404" y="20649"/>
                  <a:pt x="2404" y="20644"/>
                </a:cubicBezTo>
                <a:cubicBezTo>
                  <a:pt x="2405" y="20639"/>
                  <a:pt x="2408" y="20633"/>
                  <a:pt x="2409" y="20628"/>
                </a:cubicBezTo>
                <a:cubicBezTo>
                  <a:pt x="2418" y="20586"/>
                  <a:pt x="2424" y="20539"/>
                  <a:pt x="2417" y="20525"/>
                </a:cubicBezTo>
                <a:cubicBezTo>
                  <a:pt x="2410" y="20507"/>
                  <a:pt x="2438" y="20459"/>
                  <a:pt x="2481" y="20416"/>
                </a:cubicBezTo>
                <a:cubicBezTo>
                  <a:pt x="2486" y="20411"/>
                  <a:pt x="2493" y="20398"/>
                  <a:pt x="2499" y="20391"/>
                </a:cubicBezTo>
                <a:cubicBezTo>
                  <a:pt x="2507" y="20375"/>
                  <a:pt x="2513" y="20361"/>
                  <a:pt x="2522" y="20344"/>
                </a:cubicBezTo>
                <a:cubicBezTo>
                  <a:pt x="2523" y="20343"/>
                  <a:pt x="2524" y="20343"/>
                  <a:pt x="2524" y="20342"/>
                </a:cubicBezTo>
                <a:cubicBezTo>
                  <a:pt x="2540" y="20315"/>
                  <a:pt x="2563" y="20285"/>
                  <a:pt x="2581" y="20256"/>
                </a:cubicBezTo>
                <a:cubicBezTo>
                  <a:pt x="2590" y="20237"/>
                  <a:pt x="2602" y="20217"/>
                  <a:pt x="2608" y="20200"/>
                </a:cubicBezTo>
                <a:cubicBezTo>
                  <a:pt x="2635" y="20123"/>
                  <a:pt x="2745" y="20003"/>
                  <a:pt x="2935" y="19821"/>
                </a:cubicBezTo>
                <a:cubicBezTo>
                  <a:pt x="3024" y="19726"/>
                  <a:pt x="3121" y="19629"/>
                  <a:pt x="3231" y="19529"/>
                </a:cubicBezTo>
                <a:cubicBezTo>
                  <a:pt x="3364" y="19408"/>
                  <a:pt x="3466" y="19325"/>
                  <a:pt x="3555" y="19257"/>
                </a:cubicBezTo>
                <a:cubicBezTo>
                  <a:pt x="3757" y="19082"/>
                  <a:pt x="3920" y="18946"/>
                  <a:pt x="3928" y="18956"/>
                </a:cubicBezTo>
                <a:cubicBezTo>
                  <a:pt x="3941" y="18971"/>
                  <a:pt x="3930" y="19038"/>
                  <a:pt x="3906" y="19104"/>
                </a:cubicBezTo>
                <a:cubicBezTo>
                  <a:pt x="3841" y="19282"/>
                  <a:pt x="3870" y="19274"/>
                  <a:pt x="3984" y="19082"/>
                </a:cubicBezTo>
                <a:cubicBezTo>
                  <a:pt x="4055" y="18963"/>
                  <a:pt x="4093" y="18924"/>
                  <a:pt x="4113" y="18951"/>
                </a:cubicBezTo>
                <a:cubicBezTo>
                  <a:pt x="4133" y="18979"/>
                  <a:pt x="4129" y="19011"/>
                  <a:pt x="4099" y="19057"/>
                </a:cubicBezTo>
                <a:cubicBezTo>
                  <a:pt x="4029" y="19170"/>
                  <a:pt x="3951" y="19424"/>
                  <a:pt x="3910" y="19649"/>
                </a:cubicBezTo>
                <a:cubicBezTo>
                  <a:pt x="3911" y="19696"/>
                  <a:pt x="3910" y="19745"/>
                  <a:pt x="3903" y="19800"/>
                </a:cubicBezTo>
                <a:cubicBezTo>
                  <a:pt x="3864" y="20093"/>
                  <a:pt x="3920" y="20442"/>
                  <a:pt x="4043" y="20739"/>
                </a:cubicBezTo>
                <a:cubicBezTo>
                  <a:pt x="4047" y="20747"/>
                  <a:pt x="4050" y="20756"/>
                  <a:pt x="4054" y="20765"/>
                </a:cubicBezTo>
                <a:cubicBezTo>
                  <a:pt x="4224" y="21137"/>
                  <a:pt x="4507" y="21417"/>
                  <a:pt x="4809" y="21473"/>
                </a:cubicBezTo>
                <a:cubicBezTo>
                  <a:pt x="4843" y="21475"/>
                  <a:pt x="4857" y="21479"/>
                  <a:pt x="4903" y="21479"/>
                </a:cubicBezTo>
                <a:cubicBezTo>
                  <a:pt x="4975" y="21480"/>
                  <a:pt x="5003" y="21472"/>
                  <a:pt x="5048" y="21469"/>
                </a:cubicBezTo>
                <a:cubicBezTo>
                  <a:pt x="5056" y="21467"/>
                  <a:pt x="5064" y="21467"/>
                  <a:pt x="5072" y="21465"/>
                </a:cubicBezTo>
                <a:cubicBezTo>
                  <a:pt x="5369" y="21386"/>
                  <a:pt x="5596" y="21170"/>
                  <a:pt x="5741" y="20864"/>
                </a:cubicBezTo>
                <a:cubicBezTo>
                  <a:pt x="5752" y="20840"/>
                  <a:pt x="5763" y="20818"/>
                  <a:pt x="5773" y="20794"/>
                </a:cubicBezTo>
                <a:cubicBezTo>
                  <a:pt x="5782" y="20773"/>
                  <a:pt x="5788" y="20749"/>
                  <a:pt x="5796" y="20727"/>
                </a:cubicBezTo>
                <a:cubicBezTo>
                  <a:pt x="5853" y="20561"/>
                  <a:pt x="5892" y="20375"/>
                  <a:pt x="5903" y="20166"/>
                </a:cubicBezTo>
                <a:cubicBezTo>
                  <a:pt x="5920" y="19832"/>
                  <a:pt x="5889" y="19559"/>
                  <a:pt x="5818" y="19329"/>
                </a:cubicBezTo>
                <a:cubicBezTo>
                  <a:pt x="5805" y="19291"/>
                  <a:pt x="5793" y="19252"/>
                  <a:pt x="5778" y="19215"/>
                </a:cubicBezTo>
                <a:cubicBezTo>
                  <a:pt x="5674" y="18991"/>
                  <a:pt x="5512" y="18790"/>
                  <a:pt x="5320" y="18657"/>
                </a:cubicBezTo>
                <a:cubicBezTo>
                  <a:pt x="5272" y="18625"/>
                  <a:pt x="5223" y="18595"/>
                  <a:pt x="5167" y="18568"/>
                </a:cubicBezTo>
                <a:cubicBezTo>
                  <a:pt x="5160" y="18564"/>
                  <a:pt x="5155" y="18560"/>
                  <a:pt x="5147" y="18556"/>
                </a:cubicBezTo>
                <a:cubicBezTo>
                  <a:pt x="4957" y="18494"/>
                  <a:pt x="4756" y="18497"/>
                  <a:pt x="4585" y="18580"/>
                </a:cubicBezTo>
                <a:cubicBezTo>
                  <a:pt x="4441" y="18650"/>
                  <a:pt x="4381" y="18649"/>
                  <a:pt x="4413" y="18576"/>
                </a:cubicBezTo>
                <a:cubicBezTo>
                  <a:pt x="4446" y="18501"/>
                  <a:pt x="4645" y="18403"/>
                  <a:pt x="4881" y="18334"/>
                </a:cubicBezTo>
                <a:cubicBezTo>
                  <a:pt x="4881" y="18329"/>
                  <a:pt x="4881" y="18325"/>
                  <a:pt x="4881" y="18320"/>
                </a:cubicBezTo>
                <a:cubicBezTo>
                  <a:pt x="4881" y="18313"/>
                  <a:pt x="4882" y="18306"/>
                  <a:pt x="4880" y="18301"/>
                </a:cubicBezTo>
                <a:cubicBezTo>
                  <a:pt x="4880" y="18299"/>
                  <a:pt x="4878" y="18298"/>
                  <a:pt x="4877" y="18296"/>
                </a:cubicBezTo>
                <a:cubicBezTo>
                  <a:pt x="4870" y="18285"/>
                  <a:pt x="4851" y="18281"/>
                  <a:pt x="4830" y="18280"/>
                </a:cubicBezTo>
                <a:cubicBezTo>
                  <a:pt x="4816" y="18282"/>
                  <a:pt x="4801" y="18283"/>
                  <a:pt x="4789" y="18285"/>
                </a:cubicBezTo>
                <a:cubicBezTo>
                  <a:pt x="4767" y="18288"/>
                  <a:pt x="4746" y="18288"/>
                  <a:pt x="4717" y="18297"/>
                </a:cubicBezTo>
                <a:cubicBezTo>
                  <a:pt x="4715" y="18297"/>
                  <a:pt x="4715" y="18298"/>
                  <a:pt x="4713" y="18298"/>
                </a:cubicBezTo>
                <a:cubicBezTo>
                  <a:pt x="4662" y="18313"/>
                  <a:pt x="4638" y="18320"/>
                  <a:pt x="4594" y="18332"/>
                </a:cubicBezTo>
                <a:cubicBezTo>
                  <a:pt x="4593" y="18333"/>
                  <a:pt x="4592" y="18332"/>
                  <a:pt x="4590" y="18333"/>
                </a:cubicBezTo>
                <a:cubicBezTo>
                  <a:pt x="4589" y="18334"/>
                  <a:pt x="4588" y="18334"/>
                  <a:pt x="4588" y="18334"/>
                </a:cubicBezTo>
                <a:cubicBezTo>
                  <a:pt x="4524" y="18367"/>
                  <a:pt x="4460" y="18394"/>
                  <a:pt x="4446" y="18394"/>
                </a:cubicBezTo>
                <a:cubicBezTo>
                  <a:pt x="4403" y="18394"/>
                  <a:pt x="4375" y="18221"/>
                  <a:pt x="4344" y="17762"/>
                </a:cubicBezTo>
                <a:cubicBezTo>
                  <a:pt x="4324" y="17472"/>
                  <a:pt x="4320" y="17361"/>
                  <a:pt x="4333" y="17290"/>
                </a:cubicBezTo>
                <a:cubicBezTo>
                  <a:pt x="4320" y="17105"/>
                  <a:pt x="4305" y="16949"/>
                  <a:pt x="4285" y="16901"/>
                </a:cubicBezTo>
                <a:lnTo>
                  <a:pt x="4203" y="16741"/>
                </a:lnTo>
                <a:lnTo>
                  <a:pt x="4250" y="16689"/>
                </a:lnTo>
                <a:cubicBezTo>
                  <a:pt x="4254" y="16671"/>
                  <a:pt x="4258" y="16654"/>
                  <a:pt x="4268" y="16637"/>
                </a:cubicBezTo>
                <a:cubicBezTo>
                  <a:pt x="4289" y="16602"/>
                  <a:pt x="4300" y="16571"/>
                  <a:pt x="4303" y="16545"/>
                </a:cubicBezTo>
                <a:cubicBezTo>
                  <a:pt x="4277" y="16502"/>
                  <a:pt x="4205" y="16465"/>
                  <a:pt x="4092" y="16424"/>
                </a:cubicBezTo>
                <a:cubicBezTo>
                  <a:pt x="4087" y="16424"/>
                  <a:pt x="4085" y="16423"/>
                  <a:pt x="4081" y="16423"/>
                </a:cubicBezTo>
                <a:cubicBezTo>
                  <a:pt x="4079" y="16423"/>
                  <a:pt x="4074" y="16421"/>
                  <a:pt x="4072" y="16421"/>
                </a:cubicBezTo>
                <a:cubicBezTo>
                  <a:pt x="4038" y="16417"/>
                  <a:pt x="3997" y="16409"/>
                  <a:pt x="3947" y="16394"/>
                </a:cubicBezTo>
                <a:cubicBezTo>
                  <a:pt x="3845" y="16370"/>
                  <a:pt x="3728" y="16333"/>
                  <a:pt x="3623" y="16284"/>
                </a:cubicBezTo>
                <a:cubicBezTo>
                  <a:pt x="3603" y="16275"/>
                  <a:pt x="3588" y="16264"/>
                  <a:pt x="3570" y="16255"/>
                </a:cubicBezTo>
                <a:cubicBezTo>
                  <a:pt x="3498" y="16226"/>
                  <a:pt x="3435" y="16199"/>
                  <a:pt x="3409" y="16180"/>
                </a:cubicBezTo>
                <a:cubicBezTo>
                  <a:pt x="3408" y="16179"/>
                  <a:pt x="3407" y="16178"/>
                  <a:pt x="3406" y="16177"/>
                </a:cubicBezTo>
                <a:cubicBezTo>
                  <a:pt x="3396" y="16171"/>
                  <a:pt x="3349" y="16152"/>
                  <a:pt x="3346" y="16149"/>
                </a:cubicBezTo>
                <a:cubicBezTo>
                  <a:pt x="3334" y="16135"/>
                  <a:pt x="3299" y="16032"/>
                  <a:pt x="3269" y="15941"/>
                </a:cubicBezTo>
                <a:cubicBezTo>
                  <a:pt x="3257" y="15906"/>
                  <a:pt x="3251" y="15899"/>
                  <a:pt x="3240" y="15860"/>
                </a:cubicBezTo>
                <a:cubicBezTo>
                  <a:pt x="3149" y="15553"/>
                  <a:pt x="3158" y="15569"/>
                  <a:pt x="3109" y="15626"/>
                </a:cubicBezTo>
                <a:cubicBezTo>
                  <a:pt x="3087" y="15652"/>
                  <a:pt x="3049" y="15663"/>
                  <a:pt x="3024" y="15650"/>
                </a:cubicBezTo>
                <a:cubicBezTo>
                  <a:pt x="2987" y="15629"/>
                  <a:pt x="2993" y="15604"/>
                  <a:pt x="3070" y="15494"/>
                </a:cubicBezTo>
                <a:cubicBezTo>
                  <a:pt x="3115" y="15428"/>
                  <a:pt x="3160" y="15391"/>
                  <a:pt x="3185" y="15390"/>
                </a:cubicBezTo>
                <a:cubicBezTo>
                  <a:pt x="3180" y="15308"/>
                  <a:pt x="3174" y="15231"/>
                  <a:pt x="3171" y="15131"/>
                </a:cubicBezTo>
                <a:cubicBezTo>
                  <a:pt x="3167" y="14996"/>
                  <a:pt x="3166" y="14893"/>
                  <a:pt x="3167" y="14807"/>
                </a:cubicBezTo>
                <a:cubicBezTo>
                  <a:pt x="3162" y="14751"/>
                  <a:pt x="3149" y="14656"/>
                  <a:pt x="3149" y="14632"/>
                </a:cubicBezTo>
                <a:cubicBezTo>
                  <a:pt x="3149" y="14589"/>
                  <a:pt x="3196" y="14477"/>
                  <a:pt x="3254" y="14385"/>
                </a:cubicBezTo>
                <a:cubicBezTo>
                  <a:pt x="3347" y="14236"/>
                  <a:pt x="3363" y="14221"/>
                  <a:pt x="3446" y="14241"/>
                </a:cubicBezTo>
                <a:cubicBezTo>
                  <a:pt x="3483" y="14236"/>
                  <a:pt x="3523" y="14238"/>
                  <a:pt x="3577" y="14252"/>
                </a:cubicBezTo>
                <a:cubicBezTo>
                  <a:pt x="3631" y="14267"/>
                  <a:pt x="3664" y="14266"/>
                  <a:pt x="3694" y="14263"/>
                </a:cubicBezTo>
                <a:cubicBezTo>
                  <a:pt x="3726" y="14244"/>
                  <a:pt x="3748" y="14201"/>
                  <a:pt x="3774" y="14130"/>
                </a:cubicBezTo>
                <a:cubicBezTo>
                  <a:pt x="3783" y="14091"/>
                  <a:pt x="3801" y="14052"/>
                  <a:pt x="3826" y="14015"/>
                </a:cubicBezTo>
                <a:cubicBezTo>
                  <a:pt x="3826" y="14015"/>
                  <a:pt x="3825" y="14014"/>
                  <a:pt x="3826" y="14013"/>
                </a:cubicBezTo>
                <a:cubicBezTo>
                  <a:pt x="3831" y="14003"/>
                  <a:pt x="3837" y="13988"/>
                  <a:pt x="3843" y="13979"/>
                </a:cubicBezTo>
                <a:cubicBezTo>
                  <a:pt x="3845" y="13974"/>
                  <a:pt x="3848" y="13968"/>
                  <a:pt x="3850" y="13964"/>
                </a:cubicBezTo>
                <a:cubicBezTo>
                  <a:pt x="3910" y="13871"/>
                  <a:pt x="3921" y="13819"/>
                  <a:pt x="3886" y="13675"/>
                </a:cubicBezTo>
                <a:cubicBezTo>
                  <a:pt x="3841" y="13560"/>
                  <a:pt x="3812" y="13453"/>
                  <a:pt x="3799" y="13363"/>
                </a:cubicBezTo>
                <a:cubicBezTo>
                  <a:pt x="3769" y="13246"/>
                  <a:pt x="3781" y="13193"/>
                  <a:pt x="3838" y="13113"/>
                </a:cubicBezTo>
                <a:cubicBezTo>
                  <a:pt x="3839" y="13112"/>
                  <a:pt x="3839" y="13110"/>
                  <a:pt x="3840" y="13109"/>
                </a:cubicBezTo>
                <a:cubicBezTo>
                  <a:pt x="3845" y="13100"/>
                  <a:pt x="3849" y="13093"/>
                  <a:pt x="3854" y="13086"/>
                </a:cubicBezTo>
                <a:cubicBezTo>
                  <a:pt x="3853" y="13086"/>
                  <a:pt x="3854" y="13084"/>
                  <a:pt x="3854" y="13084"/>
                </a:cubicBezTo>
                <a:cubicBezTo>
                  <a:pt x="3842" y="13084"/>
                  <a:pt x="3854" y="13049"/>
                  <a:pt x="3882" y="13005"/>
                </a:cubicBezTo>
                <a:cubicBezTo>
                  <a:pt x="3885" y="13000"/>
                  <a:pt x="3883" y="13001"/>
                  <a:pt x="3886" y="12997"/>
                </a:cubicBezTo>
                <a:cubicBezTo>
                  <a:pt x="3885" y="12982"/>
                  <a:pt x="3881" y="12967"/>
                  <a:pt x="3874" y="12951"/>
                </a:cubicBezTo>
                <a:cubicBezTo>
                  <a:pt x="3873" y="12951"/>
                  <a:pt x="3873" y="12950"/>
                  <a:pt x="3872" y="12951"/>
                </a:cubicBezTo>
                <a:cubicBezTo>
                  <a:pt x="3823" y="12972"/>
                  <a:pt x="3809" y="12956"/>
                  <a:pt x="3787" y="12873"/>
                </a:cubicBezTo>
                <a:cubicBezTo>
                  <a:pt x="3773" y="12855"/>
                  <a:pt x="3758" y="12837"/>
                  <a:pt x="3745" y="12814"/>
                </a:cubicBezTo>
                <a:cubicBezTo>
                  <a:pt x="3725" y="12776"/>
                  <a:pt x="3710" y="12748"/>
                  <a:pt x="3692" y="12730"/>
                </a:cubicBezTo>
                <a:cubicBezTo>
                  <a:pt x="3676" y="12723"/>
                  <a:pt x="3660" y="12717"/>
                  <a:pt x="3640" y="12716"/>
                </a:cubicBezTo>
                <a:close/>
                <a:moveTo>
                  <a:pt x="10317" y="12716"/>
                </a:moveTo>
                <a:cubicBezTo>
                  <a:pt x="10309" y="12717"/>
                  <a:pt x="10300" y="12720"/>
                  <a:pt x="10291" y="12721"/>
                </a:cubicBezTo>
                <a:cubicBezTo>
                  <a:pt x="10248" y="12726"/>
                  <a:pt x="10202" y="12734"/>
                  <a:pt x="10156" y="12750"/>
                </a:cubicBezTo>
                <a:cubicBezTo>
                  <a:pt x="10139" y="12756"/>
                  <a:pt x="10123" y="12763"/>
                  <a:pt x="10106" y="12771"/>
                </a:cubicBezTo>
                <a:cubicBezTo>
                  <a:pt x="10070" y="12785"/>
                  <a:pt x="10037" y="12805"/>
                  <a:pt x="10003" y="12825"/>
                </a:cubicBezTo>
                <a:cubicBezTo>
                  <a:pt x="9993" y="12837"/>
                  <a:pt x="9979" y="12848"/>
                  <a:pt x="9960" y="12852"/>
                </a:cubicBezTo>
                <a:cubicBezTo>
                  <a:pt x="9956" y="12853"/>
                  <a:pt x="9949" y="12860"/>
                  <a:pt x="9943" y="12862"/>
                </a:cubicBezTo>
                <a:cubicBezTo>
                  <a:pt x="9896" y="12897"/>
                  <a:pt x="9853" y="12935"/>
                  <a:pt x="9818" y="12979"/>
                </a:cubicBezTo>
                <a:cubicBezTo>
                  <a:pt x="9817" y="12980"/>
                  <a:pt x="9815" y="12982"/>
                  <a:pt x="9813" y="12983"/>
                </a:cubicBezTo>
                <a:cubicBezTo>
                  <a:pt x="9810" y="12988"/>
                  <a:pt x="9808" y="12992"/>
                  <a:pt x="9805" y="12997"/>
                </a:cubicBezTo>
                <a:cubicBezTo>
                  <a:pt x="9778" y="13033"/>
                  <a:pt x="9759" y="13070"/>
                  <a:pt x="9741" y="13109"/>
                </a:cubicBezTo>
                <a:cubicBezTo>
                  <a:pt x="9735" y="13124"/>
                  <a:pt x="9726" y="13140"/>
                  <a:pt x="9720" y="13157"/>
                </a:cubicBezTo>
                <a:cubicBezTo>
                  <a:pt x="9701" y="13215"/>
                  <a:pt x="9691" y="13279"/>
                  <a:pt x="9690" y="13350"/>
                </a:cubicBezTo>
                <a:cubicBezTo>
                  <a:pt x="9691" y="13456"/>
                  <a:pt x="9718" y="13589"/>
                  <a:pt x="9763" y="13747"/>
                </a:cubicBezTo>
                <a:cubicBezTo>
                  <a:pt x="9781" y="13767"/>
                  <a:pt x="9795" y="13810"/>
                  <a:pt x="9795" y="13864"/>
                </a:cubicBezTo>
                <a:cubicBezTo>
                  <a:pt x="9795" y="13866"/>
                  <a:pt x="9796" y="13868"/>
                  <a:pt x="9796" y="13870"/>
                </a:cubicBezTo>
                <a:cubicBezTo>
                  <a:pt x="9805" y="13899"/>
                  <a:pt x="9811" y="13923"/>
                  <a:pt x="9819" y="13952"/>
                </a:cubicBezTo>
                <a:cubicBezTo>
                  <a:pt x="9828" y="13981"/>
                  <a:pt x="9833" y="14004"/>
                  <a:pt x="9842" y="14032"/>
                </a:cubicBezTo>
                <a:cubicBezTo>
                  <a:pt x="9860" y="14060"/>
                  <a:pt x="9875" y="14100"/>
                  <a:pt x="9875" y="14133"/>
                </a:cubicBezTo>
                <a:cubicBezTo>
                  <a:pt x="9875" y="14171"/>
                  <a:pt x="9887" y="14212"/>
                  <a:pt x="9901" y="14225"/>
                </a:cubicBezTo>
                <a:cubicBezTo>
                  <a:pt x="9919" y="14240"/>
                  <a:pt x="9918" y="14274"/>
                  <a:pt x="9900" y="14323"/>
                </a:cubicBezTo>
                <a:cubicBezTo>
                  <a:pt x="9873" y="14393"/>
                  <a:pt x="9854" y="14395"/>
                  <a:pt x="9586" y="14371"/>
                </a:cubicBezTo>
                <a:cubicBezTo>
                  <a:pt x="9578" y="14371"/>
                  <a:pt x="9576" y="14372"/>
                  <a:pt x="9568" y="14371"/>
                </a:cubicBezTo>
                <a:cubicBezTo>
                  <a:pt x="9556" y="14374"/>
                  <a:pt x="9549" y="14374"/>
                  <a:pt x="9535" y="14376"/>
                </a:cubicBezTo>
                <a:cubicBezTo>
                  <a:pt x="9420" y="14393"/>
                  <a:pt x="9279" y="14424"/>
                  <a:pt x="9145" y="14451"/>
                </a:cubicBezTo>
                <a:cubicBezTo>
                  <a:pt x="9088" y="14485"/>
                  <a:pt x="8937" y="14525"/>
                  <a:pt x="8762" y="14548"/>
                </a:cubicBezTo>
                <a:cubicBezTo>
                  <a:pt x="8553" y="14576"/>
                  <a:pt x="8363" y="14644"/>
                  <a:pt x="8337" y="14700"/>
                </a:cubicBezTo>
                <a:cubicBezTo>
                  <a:pt x="8312" y="14755"/>
                  <a:pt x="8291" y="15221"/>
                  <a:pt x="8290" y="15734"/>
                </a:cubicBezTo>
                <a:lnTo>
                  <a:pt x="8289" y="16356"/>
                </a:lnTo>
                <a:lnTo>
                  <a:pt x="8293" y="16669"/>
                </a:lnTo>
                <a:lnTo>
                  <a:pt x="8431" y="16669"/>
                </a:lnTo>
                <a:cubicBezTo>
                  <a:pt x="8456" y="16669"/>
                  <a:pt x="8478" y="16665"/>
                  <a:pt x="8496" y="16659"/>
                </a:cubicBezTo>
                <a:cubicBezTo>
                  <a:pt x="8520" y="16651"/>
                  <a:pt x="8535" y="16636"/>
                  <a:pt x="8547" y="16617"/>
                </a:cubicBezTo>
                <a:cubicBezTo>
                  <a:pt x="8552" y="16608"/>
                  <a:pt x="8557" y="16599"/>
                  <a:pt x="8560" y="16587"/>
                </a:cubicBezTo>
                <a:cubicBezTo>
                  <a:pt x="8563" y="16577"/>
                  <a:pt x="8564" y="16564"/>
                  <a:pt x="8566" y="16553"/>
                </a:cubicBezTo>
                <a:cubicBezTo>
                  <a:pt x="8568" y="16537"/>
                  <a:pt x="8570" y="16518"/>
                  <a:pt x="8571" y="16498"/>
                </a:cubicBezTo>
                <a:cubicBezTo>
                  <a:pt x="8569" y="16460"/>
                  <a:pt x="8564" y="16422"/>
                  <a:pt x="8554" y="16388"/>
                </a:cubicBezTo>
                <a:cubicBezTo>
                  <a:pt x="8544" y="16367"/>
                  <a:pt x="8531" y="16347"/>
                  <a:pt x="8514" y="16334"/>
                </a:cubicBezTo>
                <a:cubicBezTo>
                  <a:pt x="8473" y="16303"/>
                  <a:pt x="8468" y="16231"/>
                  <a:pt x="8472" y="16052"/>
                </a:cubicBezTo>
                <a:cubicBezTo>
                  <a:pt x="8465" y="15861"/>
                  <a:pt x="8477" y="15616"/>
                  <a:pt x="8502" y="15396"/>
                </a:cubicBezTo>
                <a:cubicBezTo>
                  <a:pt x="8520" y="15148"/>
                  <a:pt x="8542" y="15016"/>
                  <a:pt x="8589" y="14991"/>
                </a:cubicBezTo>
                <a:cubicBezTo>
                  <a:pt x="8592" y="14989"/>
                  <a:pt x="8611" y="14988"/>
                  <a:pt x="8615" y="14986"/>
                </a:cubicBezTo>
                <a:cubicBezTo>
                  <a:pt x="8620" y="14980"/>
                  <a:pt x="8625" y="14971"/>
                  <a:pt x="8631" y="14967"/>
                </a:cubicBezTo>
                <a:cubicBezTo>
                  <a:pt x="8636" y="14963"/>
                  <a:pt x="8644" y="14962"/>
                  <a:pt x="8649" y="14958"/>
                </a:cubicBezTo>
                <a:cubicBezTo>
                  <a:pt x="8694" y="14932"/>
                  <a:pt x="8767" y="14929"/>
                  <a:pt x="8863" y="14937"/>
                </a:cubicBezTo>
                <a:cubicBezTo>
                  <a:pt x="8875" y="14935"/>
                  <a:pt x="8878" y="14933"/>
                  <a:pt x="8890" y="14932"/>
                </a:cubicBezTo>
                <a:cubicBezTo>
                  <a:pt x="9098" y="14910"/>
                  <a:pt x="9132" y="14913"/>
                  <a:pt x="9146" y="14967"/>
                </a:cubicBezTo>
                <a:cubicBezTo>
                  <a:pt x="9149" y="14976"/>
                  <a:pt x="9157" y="14983"/>
                  <a:pt x="9163" y="14991"/>
                </a:cubicBezTo>
                <a:cubicBezTo>
                  <a:pt x="9171" y="14993"/>
                  <a:pt x="9183" y="14993"/>
                  <a:pt x="9191" y="14996"/>
                </a:cubicBezTo>
                <a:cubicBezTo>
                  <a:pt x="9191" y="14996"/>
                  <a:pt x="9191" y="14996"/>
                  <a:pt x="9192" y="14996"/>
                </a:cubicBezTo>
                <a:cubicBezTo>
                  <a:pt x="9233" y="15009"/>
                  <a:pt x="9250" y="15022"/>
                  <a:pt x="9273" y="15035"/>
                </a:cubicBezTo>
                <a:cubicBezTo>
                  <a:pt x="9300" y="15041"/>
                  <a:pt x="9324" y="15052"/>
                  <a:pt x="9330" y="15067"/>
                </a:cubicBezTo>
                <a:cubicBezTo>
                  <a:pt x="9337" y="15082"/>
                  <a:pt x="9316" y="15168"/>
                  <a:pt x="9287" y="15272"/>
                </a:cubicBezTo>
                <a:cubicBezTo>
                  <a:pt x="9261" y="15370"/>
                  <a:pt x="9227" y="15480"/>
                  <a:pt x="9188" y="15596"/>
                </a:cubicBezTo>
                <a:cubicBezTo>
                  <a:pt x="9179" y="15624"/>
                  <a:pt x="9174" y="15646"/>
                  <a:pt x="9163" y="15676"/>
                </a:cubicBezTo>
                <a:cubicBezTo>
                  <a:pt x="8941" y="16296"/>
                  <a:pt x="8782" y="16986"/>
                  <a:pt x="8809" y="17215"/>
                </a:cubicBezTo>
                <a:cubicBezTo>
                  <a:pt x="8810" y="17218"/>
                  <a:pt x="8808" y="17222"/>
                  <a:pt x="8809" y="17225"/>
                </a:cubicBezTo>
                <a:cubicBezTo>
                  <a:pt x="8809" y="17228"/>
                  <a:pt x="8808" y="17233"/>
                  <a:pt x="8809" y="17235"/>
                </a:cubicBezTo>
                <a:cubicBezTo>
                  <a:pt x="8809" y="17236"/>
                  <a:pt x="8808" y="17239"/>
                  <a:pt x="8809" y="17240"/>
                </a:cubicBezTo>
                <a:cubicBezTo>
                  <a:pt x="8878" y="17251"/>
                  <a:pt x="8838" y="17358"/>
                  <a:pt x="8622" y="17705"/>
                </a:cubicBezTo>
                <a:cubicBezTo>
                  <a:pt x="8574" y="17782"/>
                  <a:pt x="8529" y="17842"/>
                  <a:pt x="8483" y="17909"/>
                </a:cubicBezTo>
                <a:cubicBezTo>
                  <a:pt x="8366" y="18087"/>
                  <a:pt x="8238" y="18263"/>
                  <a:pt x="8106" y="18396"/>
                </a:cubicBezTo>
                <a:cubicBezTo>
                  <a:pt x="8026" y="18476"/>
                  <a:pt x="7968" y="18528"/>
                  <a:pt x="7921" y="18556"/>
                </a:cubicBezTo>
                <a:cubicBezTo>
                  <a:pt x="7859" y="18611"/>
                  <a:pt x="7813" y="18647"/>
                  <a:pt x="7805" y="18641"/>
                </a:cubicBezTo>
                <a:cubicBezTo>
                  <a:pt x="7792" y="18630"/>
                  <a:pt x="7768" y="18543"/>
                  <a:pt x="7751" y="18449"/>
                </a:cubicBezTo>
                <a:cubicBezTo>
                  <a:pt x="7751" y="18448"/>
                  <a:pt x="7751" y="18448"/>
                  <a:pt x="7751" y="18447"/>
                </a:cubicBezTo>
                <a:cubicBezTo>
                  <a:pt x="7727" y="18383"/>
                  <a:pt x="7702" y="18301"/>
                  <a:pt x="7673" y="18178"/>
                </a:cubicBezTo>
                <a:cubicBezTo>
                  <a:pt x="7662" y="18134"/>
                  <a:pt x="7646" y="18086"/>
                  <a:pt x="7632" y="18038"/>
                </a:cubicBezTo>
                <a:cubicBezTo>
                  <a:pt x="7620" y="17998"/>
                  <a:pt x="7608" y="17970"/>
                  <a:pt x="7596" y="17936"/>
                </a:cubicBezTo>
                <a:cubicBezTo>
                  <a:pt x="7577" y="17884"/>
                  <a:pt x="7561" y="17839"/>
                  <a:pt x="7544" y="17798"/>
                </a:cubicBezTo>
                <a:cubicBezTo>
                  <a:pt x="7494" y="17695"/>
                  <a:pt x="7445" y="17659"/>
                  <a:pt x="7398" y="17680"/>
                </a:cubicBezTo>
                <a:cubicBezTo>
                  <a:pt x="7387" y="17691"/>
                  <a:pt x="7384" y="17690"/>
                  <a:pt x="7368" y="17705"/>
                </a:cubicBezTo>
                <a:cubicBezTo>
                  <a:pt x="7358" y="17714"/>
                  <a:pt x="7353" y="17725"/>
                  <a:pt x="7345" y="17734"/>
                </a:cubicBezTo>
                <a:cubicBezTo>
                  <a:pt x="7334" y="17750"/>
                  <a:pt x="7324" y="17760"/>
                  <a:pt x="7314" y="17782"/>
                </a:cubicBezTo>
                <a:cubicBezTo>
                  <a:pt x="7295" y="17825"/>
                  <a:pt x="7294" y="17903"/>
                  <a:pt x="7315" y="18029"/>
                </a:cubicBezTo>
                <a:cubicBezTo>
                  <a:pt x="7325" y="18095"/>
                  <a:pt x="7359" y="18215"/>
                  <a:pt x="7381" y="18310"/>
                </a:cubicBezTo>
                <a:cubicBezTo>
                  <a:pt x="7400" y="18380"/>
                  <a:pt x="7415" y="18439"/>
                  <a:pt x="7440" y="18532"/>
                </a:cubicBezTo>
                <a:cubicBezTo>
                  <a:pt x="7495" y="18729"/>
                  <a:pt x="7544" y="18899"/>
                  <a:pt x="7582" y="19024"/>
                </a:cubicBezTo>
                <a:cubicBezTo>
                  <a:pt x="7629" y="19132"/>
                  <a:pt x="7680" y="19171"/>
                  <a:pt x="7760" y="19147"/>
                </a:cubicBezTo>
                <a:cubicBezTo>
                  <a:pt x="7947" y="19023"/>
                  <a:pt x="8317" y="18738"/>
                  <a:pt x="8476" y="18591"/>
                </a:cubicBezTo>
                <a:cubicBezTo>
                  <a:pt x="8537" y="18534"/>
                  <a:pt x="8580" y="18499"/>
                  <a:pt x="8619" y="18474"/>
                </a:cubicBezTo>
                <a:lnTo>
                  <a:pt x="8710" y="18386"/>
                </a:lnTo>
                <a:lnTo>
                  <a:pt x="8758" y="18452"/>
                </a:lnTo>
                <a:cubicBezTo>
                  <a:pt x="8774" y="18460"/>
                  <a:pt x="8789" y="18469"/>
                  <a:pt x="8807" y="18485"/>
                </a:cubicBezTo>
                <a:cubicBezTo>
                  <a:pt x="8827" y="18502"/>
                  <a:pt x="8846" y="18513"/>
                  <a:pt x="8863" y="18522"/>
                </a:cubicBezTo>
                <a:cubicBezTo>
                  <a:pt x="8866" y="18523"/>
                  <a:pt x="8869" y="18527"/>
                  <a:pt x="8872" y="18528"/>
                </a:cubicBezTo>
                <a:cubicBezTo>
                  <a:pt x="8872" y="18528"/>
                  <a:pt x="8872" y="18528"/>
                  <a:pt x="8873" y="18528"/>
                </a:cubicBezTo>
                <a:cubicBezTo>
                  <a:pt x="8879" y="18530"/>
                  <a:pt x="8886" y="18528"/>
                  <a:pt x="8892" y="18529"/>
                </a:cubicBezTo>
                <a:cubicBezTo>
                  <a:pt x="8926" y="18535"/>
                  <a:pt x="8962" y="18527"/>
                  <a:pt x="9010" y="18496"/>
                </a:cubicBezTo>
                <a:cubicBezTo>
                  <a:pt x="9012" y="18495"/>
                  <a:pt x="9012" y="18494"/>
                  <a:pt x="9014" y="18493"/>
                </a:cubicBezTo>
                <a:cubicBezTo>
                  <a:pt x="9043" y="18473"/>
                  <a:pt x="9077" y="18446"/>
                  <a:pt x="9116" y="18411"/>
                </a:cubicBezTo>
                <a:cubicBezTo>
                  <a:pt x="9162" y="18371"/>
                  <a:pt x="9198" y="18341"/>
                  <a:pt x="9228" y="18320"/>
                </a:cubicBezTo>
                <a:cubicBezTo>
                  <a:pt x="9229" y="18319"/>
                  <a:pt x="9229" y="18319"/>
                  <a:pt x="9230" y="18319"/>
                </a:cubicBezTo>
                <a:lnTo>
                  <a:pt x="9323" y="18227"/>
                </a:lnTo>
                <a:lnTo>
                  <a:pt x="9395" y="18346"/>
                </a:lnTo>
                <a:cubicBezTo>
                  <a:pt x="9401" y="18353"/>
                  <a:pt x="9407" y="18358"/>
                  <a:pt x="9414" y="18367"/>
                </a:cubicBezTo>
                <a:cubicBezTo>
                  <a:pt x="9420" y="18375"/>
                  <a:pt x="9425" y="18377"/>
                  <a:pt x="9430" y="18384"/>
                </a:cubicBezTo>
                <a:cubicBezTo>
                  <a:pt x="9452" y="18410"/>
                  <a:pt x="9472" y="18427"/>
                  <a:pt x="9489" y="18437"/>
                </a:cubicBezTo>
                <a:cubicBezTo>
                  <a:pt x="9514" y="18449"/>
                  <a:pt x="9536" y="18445"/>
                  <a:pt x="9558" y="18425"/>
                </a:cubicBezTo>
                <a:cubicBezTo>
                  <a:pt x="9558" y="18423"/>
                  <a:pt x="9559" y="18423"/>
                  <a:pt x="9560" y="18421"/>
                </a:cubicBezTo>
                <a:cubicBezTo>
                  <a:pt x="9572" y="18395"/>
                  <a:pt x="9584" y="18380"/>
                  <a:pt x="9598" y="18369"/>
                </a:cubicBezTo>
                <a:lnTo>
                  <a:pt x="9645" y="18290"/>
                </a:lnTo>
                <a:lnTo>
                  <a:pt x="9825" y="18498"/>
                </a:lnTo>
                <a:cubicBezTo>
                  <a:pt x="9908" y="18577"/>
                  <a:pt x="10007" y="18687"/>
                  <a:pt x="10163" y="18880"/>
                </a:cubicBezTo>
                <a:cubicBezTo>
                  <a:pt x="10185" y="18908"/>
                  <a:pt x="10198" y="18928"/>
                  <a:pt x="10217" y="18953"/>
                </a:cubicBezTo>
                <a:cubicBezTo>
                  <a:pt x="10240" y="18980"/>
                  <a:pt x="10253" y="19000"/>
                  <a:pt x="10271" y="19024"/>
                </a:cubicBezTo>
                <a:cubicBezTo>
                  <a:pt x="10276" y="19031"/>
                  <a:pt x="10284" y="19040"/>
                  <a:pt x="10289" y="19048"/>
                </a:cubicBezTo>
                <a:cubicBezTo>
                  <a:pt x="10290" y="19049"/>
                  <a:pt x="10290" y="19051"/>
                  <a:pt x="10291" y="19052"/>
                </a:cubicBezTo>
                <a:cubicBezTo>
                  <a:pt x="10394" y="19190"/>
                  <a:pt x="10427" y="19287"/>
                  <a:pt x="10437" y="19434"/>
                </a:cubicBezTo>
                <a:cubicBezTo>
                  <a:pt x="10443" y="19474"/>
                  <a:pt x="10449" y="19512"/>
                  <a:pt x="10453" y="19562"/>
                </a:cubicBezTo>
                <a:cubicBezTo>
                  <a:pt x="10457" y="19608"/>
                  <a:pt x="10465" y="19653"/>
                  <a:pt x="10473" y="19699"/>
                </a:cubicBezTo>
                <a:cubicBezTo>
                  <a:pt x="10475" y="19714"/>
                  <a:pt x="10475" y="19728"/>
                  <a:pt x="10478" y="19743"/>
                </a:cubicBezTo>
                <a:cubicBezTo>
                  <a:pt x="10482" y="19765"/>
                  <a:pt x="10490" y="19789"/>
                  <a:pt x="10496" y="19811"/>
                </a:cubicBezTo>
                <a:cubicBezTo>
                  <a:pt x="10505" y="19850"/>
                  <a:pt x="10513" y="19888"/>
                  <a:pt x="10526" y="19928"/>
                </a:cubicBezTo>
                <a:cubicBezTo>
                  <a:pt x="10526" y="19928"/>
                  <a:pt x="10526" y="19929"/>
                  <a:pt x="10526" y="19929"/>
                </a:cubicBezTo>
                <a:cubicBezTo>
                  <a:pt x="10566" y="20054"/>
                  <a:pt x="10620" y="20182"/>
                  <a:pt x="10692" y="20319"/>
                </a:cubicBezTo>
                <a:cubicBezTo>
                  <a:pt x="10749" y="20429"/>
                  <a:pt x="10808" y="20530"/>
                  <a:pt x="10856" y="20603"/>
                </a:cubicBezTo>
                <a:cubicBezTo>
                  <a:pt x="10859" y="20608"/>
                  <a:pt x="10858" y="20607"/>
                  <a:pt x="10862" y="20612"/>
                </a:cubicBezTo>
                <a:cubicBezTo>
                  <a:pt x="10898" y="20668"/>
                  <a:pt x="10925" y="20701"/>
                  <a:pt x="10939" y="20709"/>
                </a:cubicBezTo>
                <a:cubicBezTo>
                  <a:pt x="10944" y="20712"/>
                  <a:pt x="10951" y="20720"/>
                  <a:pt x="10954" y="20721"/>
                </a:cubicBezTo>
                <a:cubicBezTo>
                  <a:pt x="11070" y="20715"/>
                  <a:pt x="11046" y="20484"/>
                  <a:pt x="10866" y="19823"/>
                </a:cubicBezTo>
                <a:cubicBezTo>
                  <a:pt x="10859" y="19799"/>
                  <a:pt x="10856" y="19786"/>
                  <a:pt x="10850" y="19766"/>
                </a:cubicBezTo>
                <a:cubicBezTo>
                  <a:pt x="10826" y="19685"/>
                  <a:pt x="10804" y="19608"/>
                  <a:pt x="10783" y="19532"/>
                </a:cubicBezTo>
                <a:cubicBezTo>
                  <a:pt x="10669" y="19141"/>
                  <a:pt x="10569" y="18866"/>
                  <a:pt x="10417" y="18559"/>
                </a:cubicBezTo>
                <a:cubicBezTo>
                  <a:pt x="10323" y="18383"/>
                  <a:pt x="10205" y="18171"/>
                  <a:pt x="10031" y="17868"/>
                </a:cubicBezTo>
                <a:cubicBezTo>
                  <a:pt x="9972" y="17764"/>
                  <a:pt x="9935" y="17696"/>
                  <a:pt x="9893" y="17620"/>
                </a:cubicBezTo>
                <a:cubicBezTo>
                  <a:pt x="9870" y="17578"/>
                  <a:pt x="9844" y="17536"/>
                  <a:pt x="9825" y="17500"/>
                </a:cubicBezTo>
                <a:cubicBezTo>
                  <a:pt x="9823" y="17495"/>
                  <a:pt x="9823" y="17494"/>
                  <a:pt x="9821" y="17490"/>
                </a:cubicBezTo>
                <a:cubicBezTo>
                  <a:pt x="9818" y="17485"/>
                  <a:pt x="9817" y="17482"/>
                  <a:pt x="9815" y="17477"/>
                </a:cubicBezTo>
                <a:cubicBezTo>
                  <a:pt x="9672" y="17200"/>
                  <a:pt x="9636" y="17109"/>
                  <a:pt x="9660" y="17069"/>
                </a:cubicBezTo>
                <a:cubicBezTo>
                  <a:pt x="9665" y="17061"/>
                  <a:pt x="9671" y="17029"/>
                  <a:pt x="9676" y="17005"/>
                </a:cubicBezTo>
                <a:cubicBezTo>
                  <a:pt x="9677" y="16964"/>
                  <a:pt x="9676" y="16925"/>
                  <a:pt x="9682" y="16873"/>
                </a:cubicBezTo>
                <a:cubicBezTo>
                  <a:pt x="9683" y="16858"/>
                  <a:pt x="9685" y="16845"/>
                  <a:pt x="9687" y="16830"/>
                </a:cubicBezTo>
                <a:cubicBezTo>
                  <a:pt x="9687" y="16829"/>
                  <a:pt x="9687" y="16828"/>
                  <a:pt x="9687" y="16827"/>
                </a:cubicBezTo>
                <a:cubicBezTo>
                  <a:pt x="9687" y="16827"/>
                  <a:pt x="9687" y="16826"/>
                  <a:pt x="9688" y="16825"/>
                </a:cubicBezTo>
                <a:cubicBezTo>
                  <a:pt x="9699" y="16722"/>
                  <a:pt x="9713" y="16627"/>
                  <a:pt x="9730" y="16533"/>
                </a:cubicBezTo>
                <a:cubicBezTo>
                  <a:pt x="9743" y="16453"/>
                  <a:pt x="9762" y="16370"/>
                  <a:pt x="9788" y="16280"/>
                </a:cubicBezTo>
                <a:cubicBezTo>
                  <a:pt x="9790" y="16272"/>
                  <a:pt x="9794" y="16262"/>
                  <a:pt x="9796" y="16254"/>
                </a:cubicBezTo>
                <a:cubicBezTo>
                  <a:pt x="9845" y="16079"/>
                  <a:pt x="9910" y="15891"/>
                  <a:pt x="10004" y="15652"/>
                </a:cubicBezTo>
                <a:cubicBezTo>
                  <a:pt x="10168" y="15238"/>
                  <a:pt x="10171" y="15234"/>
                  <a:pt x="10306" y="15358"/>
                </a:cubicBezTo>
                <a:cubicBezTo>
                  <a:pt x="10308" y="15360"/>
                  <a:pt x="10311" y="15361"/>
                  <a:pt x="10314" y="15364"/>
                </a:cubicBezTo>
                <a:cubicBezTo>
                  <a:pt x="10314" y="15364"/>
                  <a:pt x="10315" y="15363"/>
                  <a:pt x="10315" y="15364"/>
                </a:cubicBezTo>
                <a:cubicBezTo>
                  <a:pt x="10365" y="15395"/>
                  <a:pt x="10449" y="15427"/>
                  <a:pt x="10511" y="15441"/>
                </a:cubicBezTo>
                <a:cubicBezTo>
                  <a:pt x="10543" y="15435"/>
                  <a:pt x="10601" y="15458"/>
                  <a:pt x="10688" y="15503"/>
                </a:cubicBezTo>
                <a:cubicBezTo>
                  <a:pt x="10722" y="15515"/>
                  <a:pt x="10746" y="15519"/>
                  <a:pt x="10787" y="15538"/>
                </a:cubicBezTo>
                <a:cubicBezTo>
                  <a:pt x="10857" y="15564"/>
                  <a:pt x="10895" y="15574"/>
                  <a:pt x="10969" y="15605"/>
                </a:cubicBezTo>
                <a:cubicBezTo>
                  <a:pt x="11093" y="15658"/>
                  <a:pt x="11164" y="15683"/>
                  <a:pt x="11217" y="15694"/>
                </a:cubicBezTo>
                <a:cubicBezTo>
                  <a:pt x="11218" y="15694"/>
                  <a:pt x="11218" y="15694"/>
                  <a:pt x="11218" y="15694"/>
                </a:cubicBezTo>
                <a:cubicBezTo>
                  <a:pt x="11315" y="15697"/>
                  <a:pt x="11364" y="15639"/>
                  <a:pt x="11402" y="15507"/>
                </a:cubicBezTo>
                <a:cubicBezTo>
                  <a:pt x="11405" y="15498"/>
                  <a:pt x="11408" y="15489"/>
                  <a:pt x="11411" y="15479"/>
                </a:cubicBezTo>
                <a:cubicBezTo>
                  <a:pt x="11465" y="15270"/>
                  <a:pt x="11539" y="14733"/>
                  <a:pt x="11571" y="14388"/>
                </a:cubicBezTo>
                <a:cubicBezTo>
                  <a:pt x="11590" y="14143"/>
                  <a:pt x="11573" y="14081"/>
                  <a:pt x="11509" y="14063"/>
                </a:cubicBezTo>
                <a:cubicBezTo>
                  <a:pt x="11493" y="14059"/>
                  <a:pt x="11481" y="14061"/>
                  <a:pt x="11470" y="14067"/>
                </a:cubicBezTo>
                <a:cubicBezTo>
                  <a:pt x="11444" y="14107"/>
                  <a:pt x="11429" y="14193"/>
                  <a:pt x="11422" y="14304"/>
                </a:cubicBezTo>
                <a:cubicBezTo>
                  <a:pt x="11438" y="14361"/>
                  <a:pt x="11433" y="14424"/>
                  <a:pt x="11405" y="14614"/>
                </a:cubicBezTo>
                <a:cubicBezTo>
                  <a:pt x="11402" y="14629"/>
                  <a:pt x="11397" y="14647"/>
                  <a:pt x="11394" y="14662"/>
                </a:cubicBezTo>
                <a:cubicBezTo>
                  <a:pt x="11380" y="14772"/>
                  <a:pt x="11361" y="14876"/>
                  <a:pt x="11336" y="14967"/>
                </a:cubicBezTo>
                <a:cubicBezTo>
                  <a:pt x="11332" y="14983"/>
                  <a:pt x="11330" y="15009"/>
                  <a:pt x="11325" y="15023"/>
                </a:cubicBezTo>
                <a:cubicBezTo>
                  <a:pt x="11324" y="15026"/>
                  <a:pt x="11323" y="15028"/>
                  <a:pt x="11323" y="15030"/>
                </a:cubicBezTo>
                <a:cubicBezTo>
                  <a:pt x="11322" y="15031"/>
                  <a:pt x="11322" y="15032"/>
                  <a:pt x="11322" y="15033"/>
                </a:cubicBezTo>
                <a:cubicBezTo>
                  <a:pt x="11319" y="15041"/>
                  <a:pt x="11316" y="15046"/>
                  <a:pt x="11313" y="15053"/>
                </a:cubicBezTo>
                <a:cubicBezTo>
                  <a:pt x="11310" y="15065"/>
                  <a:pt x="11307" y="15086"/>
                  <a:pt x="11304" y="15097"/>
                </a:cubicBezTo>
                <a:cubicBezTo>
                  <a:pt x="11253" y="15278"/>
                  <a:pt x="11233" y="15311"/>
                  <a:pt x="11169" y="15322"/>
                </a:cubicBezTo>
                <a:cubicBezTo>
                  <a:pt x="11161" y="15323"/>
                  <a:pt x="11140" y="15315"/>
                  <a:pt x="11128" y="15313"/>
                </a:cubicBezTo>
                <a:cubicBezTo>
                  <a:pt x="11125" y="15314"/>
                  <a:pt x="11123" y="15317"/>
                  <a:pt x="11120" y="15317"/>
                </a:cubicBezTo>
                <a:cubicBezTo>
                  <a:pt x="11118" y="15317"/>
                  <a:pt x="11115" y="15316"/>
                  <a:pt x="11113" y="15316"/>
                </a:cubicBezTo>
                <a:cubicBezTo>
                  <a:pt x="11052" y="15323"/>
                  <a:pt x="10976" y="15297"/>
                  <a:pt x="10876" y="15243"/>
                </a:cubicBezTo>
                <a:cubicBezTo>
                  <a:pt x="10861" y="15235"/>
                  <a:pt x="10828" y="15205"/>
                  <a:pt x="10804" y="15187"/>
                </a:cubicBezTo>
                <a:cubicBezTo>
                  <a:pt x="10726" y="15144"/>
                  <a:pt x="10660" y="15102"/>
                  <a:pt x="10653" y="15076"/>
                </a:cubicBezTo>
                <a:cubicBezTo>
                  <a:pt x="10651" y="15070"/>
                  <a:pt x="10627" y="15043"/>
                  <a:pt x="10614" y="15027"/>
                </a:cubicBezTo>
                <a:cubicBezTo>
                  <a:pt x="10490" y="14922"/>
                  <a:pt x="10377" y="14809"/>
                  <a:pt x="10289" y="14696"/>
                </a:cubicBezTo>
                <a:cubicBezTo>
                  <a:pt x="10208" y="14618"/>
                  <a:pt x="10108" y="14522"/>
                  <a:pt x="10103" y="14511"/>
                </a:cubicBezTo>
                <a:cubicBezTo>
                  <a:pt x="10100" y="14504"/>
                  <a:pt x="10103" y="14482"/>
                  <a:pt x="10107" y="14459"/>
                </a:cubicBezTo>
                <a:cubicBezTo>
                  <a:pt x="10106" y="14456"/>
                  <a:pt x="10100" y="14449"/>
                  <a:pt x="10100" y="14447"/>
                </a:cubicBezTo>
                <a:cubicBezTo>
                  <a:pt x="10100" y="14413"/>
                  <a:pt x="10114" y="14379"/>
                  <a:pt x="10135" y="14347"/>
                </a:cubicBezTo>
                <a:cubicBezTo>
                  <a:pt x="10139" y="14326"/>
                  <a:pt x="10148" y="14309"/>
                  <a:pt x="10159" y="14293"/>
                </a:cubicBezTo>
                <a:cubicBezTo>
                  <a:pt x="10182" y="14242"/>
                  <a:pt x="10211" y="14228"/>
                  <a:pt x="10290" y="14226"/>
                </a:cubicBezTo>
                <a:cubicBezTo>
                  <a:pt x="10320" y="14214"/>
                  <a:pt x="10350" y="14204"/>
                  <a:pt x="10380" y="14204"/>
                </a:cubicBezTo>
                <a:cubicBezTo>
                  <a:pt x="10391" y="14204"/>
                  <a:pt x="10401" y="14200"/>
                  <a:pt x="10411" y="14198"/>
                </a:cubicBezTo>
                <a:cubicBezTo>
                  <a:pt x="10411" y="14198"/>
                  <a:pt x="10412" y="14198"/>
                  <a:pt x="10412" y="14198"/>
                </a:cubicBezTo>
                <a:cubicBezTo>
                  <a:pt x="10497" y="14161"/>
                  <a:pt x="10561" y="14086"/>
                  <a:pt x="10598" y="13994"/>
                </a:cubicBezTo>
                <a:cubicBezTo>
                  <a:pt x="10606" y="13963"/>
                  <a:pt x="10613" y="13939"/>
                  <a:pt x="10622" y="13913"/>
                </a:cubicBezTo>
                <a:cubicBezTo>
                  <a:pt x="10641" y="13823"/>
                  <a:pt x="10637" y="13724"/>
                  <a:pt x="10601" y="13628"/>
                </a:cubicBezTo>
                <a:cubicBezTo>
                  <a:pt x="10589" y="13598"/>
                  <a:pt x="10582" y="13567"/>
                  <a:pt x="10577" y="13535"/>
                </a:cubicBezTo>
                <a:cubicBezTo>
                  <a:pt x="10564" y="13498"/>
                  <a:pt x="10563" y="13456"/>
                  <a:pt x="10569" y="13410"/>
                </a:cubicBezTo>
                <a:cubicBezTo>
                  <a:pt x="10569" y="13410"/>
                  <a:pt x="10569" y="13410"/>
                  <a:pt x="10569" y="13409"/>
                </a:cubicBezTo>
                <a:cubicBezTo>
                  <a:pt x="10569" y="13375"/>
                  <a:pt x="10573" y="13342"/>
                  <a:pt x="10580" y="13318"/>
                </a:cubicBezTo>
                <a:cubicBezTo>
                  <a:pt x="10591" y="13282"/>
                  <a:pt x="10603" y="13236"/>
                  <a:pt x="10606" y="13216"/>
                </a:cubicBezTo>
                <a:cubicBezTo>
                  <a:pt x="10609" y="13195"/>
                  <a:pt x="10614" y="13169"/>
                  <a:pt x="10617" y="13159"/>
                </a:cubicBezTo>
                <a:cubicBezTo>
                  <a:pt x="10619" y="13154"/>
                  <a:pt x="10619" y="13148"/>
                  <a:pt x="10621" y="13142"/>
                </a:cubicBezTo>
                <a:cubicBezTo>
                  <a:pt x="10623" y="13084"/>
                  <a:pt x="10617" y="13027"/>
                  <a:pt x="10605" y="12974"/>
                </a:cubicBezTo>
                <a:cubicBezTo>
                  <a:pt x="10597" y="12936"/>
                  <a:pt x="10581" y="12904"/>
                  <a:pt x="10567" y="12873"/>
                </a:cubicBezTo>
                <a:cubicBezTo>
                  <a:pt x="10561" y="12860"/>
                  <a:pt x="10558" y="12843"/>
                  <a:pt x="10551" y="12832"/>
                </a:cubicBezTo>
                <a:cubicBezTo>
                  <a:pt x="10551" y="12831"/>
                  <a:pt x="10551" y="12831"/>
                  <a:pt x="10550" y="12831"/>
                </a:cubicBezTo>
                <a:cubicBezTo>
                  <a:pt x="10544" y="12820"/>
                  <a:pt x="10537" y="12813"/>
                  <a:pt x="10531" y="12804"/>
                </a:cubicBezTo>
                <a:cubicBezTo>
                  <a:pt x="10512" y="12785"/>
                  <a:pt x="10493" y="12765"/>
                  <a:pt x="10474" y="12750"/>
                </a:cubicBezTo>
                <a:cubicBezTo>
                  <a:pt x="10471" y="12748"/>
                  <a:pt x="10468" y="12745"/>
                  <a:pt x="10465" y="12743"/>
                </a:cubicBezTo>
                <a:cubicBezTo>
                  <a:pt x="10425" y="12721"/>
                  <a:pt x="10374" y="12714"/>
                  <a:pt x="10317" y="12716"/>
                </a:cubicBezTo>
                <a:close/>
                <a:moveTo>
                  <a:pt x="20711" y="14429"/>
                </a:moveTo>
                <a:cubicBezTo>
                  <a:pt x="20680" y="14494"/>
                  <a:pt x="20650" y="14565"/>
                  <a:pt x="20625" y="14643"/>
                </a:cubicBezTo>
                <a:cubicBezTo>
                  <a:pt x="20642" y="14603"/>
                  <a:pt x="20662" y="14567"/>
                  <a:pt x="20681" y="14545"/>
                </a:cubicBezTo>
                <a:cubicBezTo>
                  <a:pt x="20704" y="14518"/>
                  <a:pt x="20715" y="14480"/>
                  <a:pt x="20706" y="14460"/>
                </a:cubicBezTo>
                <a:cubicBezTo>
                  <a:pt x="20703" y="14455"/>
                  <a:pt x="20708" y="14441"/>
                  <a:pt x="20711" y="14429"/>
                </a:cubicBezTo>
                <a:close/>
                <a:moveTo>
                  <a:pt x="20045" y="15058"/>
                </a:moveTo>
                <a:lnTo>
                  <a:pt x="19937" y="15201"/>
                </a:lnTo>
                <a:cubicBezTo>
                  <a:pt x="19878" y="15281"/>
                  <a:pt x="19850" y="15322"/>
                  <a:pt x="19877" y="15293"/>
                </a:cubicBezTo>
                <a:cubicBezTo>
                  <a:pt x="19965" y="15197"/>
                  <a:pt x="19985" y="15299"/>
                  <a:pt x="19908" y="15457"/>
                </a:cubicBezTo>
                <a:lnTo>
                  <a:pt x="19837" y="15603"/>
                </a:lnTo>
                <a:lnTo>
                  <a:pt x="19946" y="15480"/>
                </a:lnTo>
                <a:cubicBezTo>
                  <a:pt x="20005" y="15413"/>
                  <a:pt x="20065" y="15367"/>
                  <a:pt x="20077" y="15378"/>
                </a:cubicBezTo>
                <a:cubicBezTo>
                  <a:pt x="20090" y="15389"/>
                  <a:pt x="20114" y="15367"/>
                  <a:pt x="20130" y="15330"/>
                </a:cubicBezTo>
                <a:cubicBezTo>
                  <a:pt x="20155" y="15275"/>
                  <a:pt x="20153" y="15264"/>
                  <a:pt x="20117" y="15267"/>
                </a:cubicBezTo>
                <a:cubicBezTo>
                  <a:pt x="20088" y="15270"/>
                  <a:pt x="20068" y="15233"/>
                  <a:pt x="20059" y="15164"/>
                </a:cubicBezTo>
                <a:lnTo>
                  <a:pt x="20045" y="15058"/>
                </a:lnTo>
                <a:close/>
                <a:moveTo>
                  <a:pt x="2849" y="15272"/>
                </a:moveTo>
                <a:lnTo>
                  <a:pt x="2894" y="15421"/>
                </a:lnTo>
                <a:cubicBezTo>
                  <a:pt x="2945" y="15595"/>
                  <a:pt x="2982" y="15714"/>
                  <a:pt x="3118" y="16150"/>
                </a:cubicBezTo>
                <a:cubicBezTo>
                  <a:pt x="3235" y="16526"/>
                  <a:pt x="3230" y="16523"/>
                  <a:pt x="3734" y="16614"/>
                </a:cubicBezTo>
                <a:cubicBezTo>
                  <a:pt x="3916" y="16648"/>
                  <a:pt x="4078" y="16696"/>
                  <a:pt x="4092" y="16721"/>
                </a:cubicBezTo>
                <a:cubicBezTo>
                  <a:pt x="4107" y="16747"/>
                  <a:pt x="4144" y="16786"/>
                  <a:pt x="4173" y="16808"/>
                </a:cubicBezTo>
                <a:cubicBezTo>
                  <a:pt x="4202" y="16830"/>
                  <a:pt x="4248" y="16909"/>
                  <a:pt x="4277" y="16982"/>
                </a:cubicBezTo>
                <a:cubicBezTo>
                  <a:pt x="4323" y="17100"/>
                  <a:pt x="4326" y="17129"/>
                  <a:pt x="4294" y="17211"/>
                </a:cubicBezTo>
                <a:cubicBezTo>
                  <a:pt x="4267" y="17282"/>
                  <a:pt x="4262" y="17389"/>
                  <a:pt x="4276" y="17640"/>
                </a:cubicBezTo>
                <a:cubicBezTo>
                  <a:pt x="4289" y="17872"/>
                  <a:pt x="4286" y="17984"/>
                  <a:pt x="4265" y="18001"/>
                </a:cubicBezTo>
                <a:cubicBezTo>
                  <a:pt x="4249" y="18015"/>
                  <a:pt x="4066" y="18042"/>
                  <a:pt x="3858" y="18060"/>
                </a:cubicBezTo>
                <a:cubicBezTo>
                  <a:pt x="3650" y="18078"/>
                  <a:pt x="3400" y="18101"/>
                  <a:pt x="3303" y="18111"/>
                </a:cubicBezTo>
                <a:cubicBezTo>
                  <a:pt x="3206" y="18120"/>
                  <a:pt x="3122" y="18120"/>
                  <a:pt x="3115" y="18111"/>
                </a:cubicBezTo>
                <a:cubicBezTo>
                  <a:pt x="3108" y="18101"/>
                  <a:pt x="3131" y="17929"/>
                  <a:pt x="3166" y="17729"/>
                </a:cubicBezTo>
                <a:cubicBezTo>
                  <a:pt x="3201" y="17529"/>
                  <a:pt x="3237" y="17252"/>
                  <a:pt x="3246" y="17114"/>
                </a:cubicBezTo>
                <a:lnTo>
                  <a:pt x="3262" y="16862"/>
                </a:lnTo>
                <a:lnTo>
                  <a:pt x="3166" y="16806"/>
                </a:lnTo>
                <a:cubicBezTo>
                  <a:pt x="3034" y="16729"/>
                  <a:pt x="2753" y="16647"/>
                  <a:pt x="2504" y="16616"/>
                </a:cubicBezTo>
                <a:cubicBezTo>
                  <a:pt x="2245" y="16583"/>
                  <a:pt x="2201" y="16545"/>
                  <a:pt x="2248" y="16393"/>
                </a:cubicBezTo>
                <a:cubicBezTo>
                  <a:pt x="2306" y="16208"/>
                  <a:pt x="2539" y="15746"/>
                  <a:pt x="2699" y="15502"/>
                </a:cubicBezTo>
                <a:lnTo>
                  <a:pt x="2849" y="15272"/>
                </a:lnTo>
                <a:close/>
                <a:moveTo>
                  <a:pt x="20286" y="15815"/>
                </a:moveTo>
                <a:cubicBezTo>
                  <a:pt x="20268" y="15820"/>
                  <a:pt x="20223" y="15841"/>
                  <a:pt x="20134" y="15890"/>
                </a:cubicBezTo>
                <a:cubicBezTo>
                  <a:pt x="20026" y="15950"/>
                  <a:pt x="19900" y="15999"/>
                  <a:pt x="19854" y="16000"/>
                </a:cubicBezTo>
                <a:cubicBezTo>
                  <a:pt x="19762" y="16001"/>
                  <a:pt x="19739" y="16050"/>
                  <a:pt x="19739" y="16239"/>
                </a:cubicBezTo>
                <a:cubicBezTo>
                  <a:pt x="19739" y="16305"/>
                  <a:pt x="19722" y="16451"/>
                  <a:pt x="19701" y="16564"/>
                </a:cubicBezTo>
                <a:cubicBezTo>
                  <a:pt x="19680" y="16677"/>
                  <a:pt x="19656" y="16937"/>
                  <a:pt x="19648" y="17142"/>
                </a:cubicBezTo>
                <a:cubicBezTo>
                  <a:pt x="19645" y="17222"/>
                  <a:pt x="19640" y="17280"/>
                  <a:pt x="19635" y="17352"/>
                </a:cubicBezTo>
                <a:cubicBezTo>
                  <a:pt x="19641" y="17409"/>
                  <a:pt x="19635" y="17517"/>
                  <a:pt x="19616" y="17649"/>
                </a:cubicBezTo>
                <a:cubicBezTo>
                  <a:pt x="19614" y="17669"/>
                  <a:pt x="19613" y="17687"/>
                  <a:pt x="19610" y="17708"/>
                </a:cubicBezTo>
                <a:cubicBezTo>
                  <a:pt x="19547" y="18099"/>
                  <a:pt x="19597" y="18378"/>
                  <a:pt x="19714" y="18364"/>
                </a:cubicBezTo>
                <a:cubicBezTo>
                  <a:pt x="19715" y="18364"/>
                  <a:pt x="19716" y="18365"/>
                  <a:pt x="19717" y="18364"/>
                </a:cubicBezTo>
                <a:cubicBezTo>
                  <a:pt x="19722" y="18364"/>
                  <a:pt x="19728" y="18357"/>
                  <a:pt x="19734" y="18355"/>
                </a:cubicBezTo>
                <a:cubicBezTo>
                  <a:pt x="19748" y="18350"/>
                  <a:pt x="19761" y="18346"/>
                  <a:pt x="19776" y="18334"/>
                </a:cubicBezTo>
                <a:cubicBezTo>
                  <a:pt x="19779" y="18333"/>
                  <a:pt x="19779" y="18333"/>
                  <a:pt x="19782" y="18332"/>
                </a:cubicBezTo>
                <a:cubicBezTo>
                  <a:pt x="19804" y="18315"/>
                  <a:pt x="19820" y="18312"/>
                  <a:pt x="19836" y="18307"/>
                </a:cubicBezTo>
                <a:cubicBezTo>
                  <a:pt x="19844" y="18304"/>
                  <a:pt x="19855" y="18294"/>
                  <a:pt x="19861" y="18295"/>
                </a:cubicBezTo>
                <a:cubicBezTo>
                  <a:pt x="19885" y="18295"/>
                  <a:pt x="19902" y="18312"/>
                  <a:pt x="19912" y="18354"/>
                </a:cubicBezTo>
                <a:cubicBezTo>
                  <a:pt x="19917" y="18379"/>
                  <a:pt x="19920" y="18392"/>
                  <a:pt x="19925" y="18415"/>
                </a:cubicBezTo>
                <a:cubicBezTo>
                  <a:pt x="19942" y="18476"/>
                  <a:pt x="19961" y="18571"/>
                  <a:pt x="19986" y="18695"/>
                </a:cubicBezTo>
                <a:cubicBezTo>
                  <a:pt x="19988" y="18705"/>
                  <a:pt x="19990" y="18708"/>
                  <a:pt x="19992" y="18718"/>
                </a:cubicBezTo>
                <a:cubicBezTo>
                  <a:pt x="19993" y="18726"/>
                  <a:pt x="19994" y="18727"/>
                  <a:pt x="19995" y="18735"/>
                </a:cubicBezTo>
                <a:cubicBezTo>
                  <a:pt x="20064" y="19056"/>
                  <a:pt x="20064" y="19066"/>
                  <a:pt x="20022" y="19335"/>
                </a:cubicBezTo>
                <a:cubicBezTo>
                  <a:pt x="20018" y="19362"/>
                  <a:pt x="20018" y="19381"/>
                  <a:pt x="20014" y="19410"/>
                </a:cubicBezTo>
                <a:cubicBezTo>
                  <a:pt x="20007" y="19457"/>
                  <a:pt x="20004" y="19559"/>
                  <a:pt x="20000" y="19639"/>
                </a:cubicBezTo>
                <a:cubicBezTo>
                  <a:pt x="19990" y="19859"/>
                  <a:pt x="19987" y="20130"/>
                  <a:pt x="19994" y="20444"/>
                </a:cubicBezTo>
                <a:cubicBezTo>
                  <a:pt x="20022" y="21156"/>
                  <a:pt x="20053" y="21067"/>
                  <a:pt x="20200" y="19861"/>
                </a:cubicBezTo>
                <a:cubicBezTo>
                  <a:pt x="20265" y="19326"/>
                  <a:pt x="20280" y="18913"/>
                  <a:pt x="20253" y="18450"/>
                </a:cubicBezTo>
                <a:lnTo>
                  <a:pt x="20213" y="17794"/>
                </a:lnTo>
                <a:lnTo>
                  <a:pt x="20388" y="17668"/>
                </a:lnTo>
                <a:cubicBezTo>
                  <a:pt x="20484" y="17598"/>
                  <a:pt x="20590" y="17469"/>
                  <a:pt x="20623" y="17381"/>
                </a:cubicBezTo>
                <a:cubicBezTo>
                  <a:pt x="20634" y="17351"/>
                  <a:pt x="20644" y="17331"/>
                  <a:pt x="20654" y="17312"/>
                </a:cubicBezTo>
                <a:cubicBezTo>
                  <a:pt x="20654" y="17310"/>
                  <a:pt x="20656" y="17309"/>
                  <a:pt x="20656" y="17307"/>
                </a:cubicBezTo>
                <a:cubicBezTo>
                  <a:pt x="20660" y="17301"/>
                  <a:pt x="20663" y="17300"/>
                  <a:pt x="20667" y="17295"/>
                </a:cubicBezTo>
                <a:cubicBezTo>
                  <a:pt x="20676" y="17260"/>
                  <a:pt x="20685" y="17231"/>
                  <a:pt x="20697" y="17186"/>
                </a:cubicBezTo>
                <a:cubicBezTo>
                  <a:pt x="20714" y="17118"/>
                  <a:pt x="20739" y="17085"/>
                  <a:pt x="20767" y="17093"/>
                </a:cubicBezTo>
                <a:cubicBezTo>
                  <a:pt x="20806" y="17104"/>
                  <a:pt x="20810" y="17203"/>
                  <a:pt x="20805" y="18132"/>
                </a:cubicBezTo>
                <a:cubicBezTo>
                  <a:pt x="20804" y="18271"/>
                  <a:pt x="20801" y="18368"/>
                  <a:pt x="20799" y="18490"/>
                </a:cubicBezTo>
                <a:lnTo>
                  <a:pt x="20803" y="19092"/>
                </a:lnTo>
                <a:lnTo>
                  <a:pt x="20915" y="18616"/>
                </a:lnTo>
                <a:cubicBezTo>
                  <a:pt x="20977" y="18354"/>
                  <a:pt x="21041" y="17835"/>
                  <a:pt x="21057" y="17464"/>
                </a:cubicBezTo>
                <a:cubicBezTo>
                  <a:pt x="21070" y="17142"/>
                  <a:pt x="21075" y="16974"/>
                  <a:pt x="21059" y="16856"/>
                </a:cubicBezTo>
                <a:cubicBezTo>
                  <a:pt x="21059" y="16852"/>
                  <a:pt x="21059" y="16846"/>
                  <a:pt x="21058" y="16842"/>
                </a:cubicBezTo>
                <a:cubicBezTo>
                  <a:pt x="21050" y="16791"/>
                  <a:pt x="21036" y="16750"/>
                  <a:pt x="21017" y="16709"/>
                </a:cubicBezTo>
                <a:lnTo>
                  <a:pt x="21014" y="16705"/>
                </a:lnTo>
                <a:cubicBezTo>
                  <a:pt x="20970" y="16653"/>
                  <a:pt x="20937" y="16592"/>
                  <a:pt x="20929" y="16554"/>
                </a:cubicBezTo>
                <a:cubicBezTo>
                  <a:pt x="20923" y="16545"/>
                  <a:pt x="20919" y="16539"/>
                  <a:pt x="20913" y="16529"/>
                </a:cubicBezTo>
                <a:cubicBezTo>
                  <a:pt x="20872" y="16468"/>
                  <a:pt x="20826" y="16415"/>
                  <a:pt x="20780" y="16370"/>
                </a:cubicBezTo>
                <a:cubicBezTo>
                  <a:pt x="20749" y="16341"/>
                  <a:pt x="20718" y="16318"/>
                  <a:pt x="20688" y="16301"/>
                </a:cubicBezTo>
                <a:cubicBezTo>
                  <a:pt x="20685" y="16299"/>
                  <a:pt x="20682" y="16297"/>
                  <a:pt x="20679" y="16296"/>
                </a:cubicBezTo>
                <a:cubicBezTo>
                  <a:pt x="20650" y="16281"/>
                  <a:pt x="20623" y="16270"/>
                  <a:pt x="20598" y="16270"/>
                </a:cubicBezTo>
                <a:cubicBezTo>
                  <a:pt x="20483" y="16270"/>
                  <a:pt x="20378" y="16120"/>
                  <a:pt x="20335" y="15949"/>
                </a:cubicBezTo>
                <a:cubicBezTo>
                  <a:pt x="20308" y="15898"/>
                  <a:pt x="20290" y="15852"/>
                  <a:pt x="20286" y="15815"/>
                </a:cubicBezTo>
                <a:close/>
                <a:moveTo>
                  <a:pt x="15307" y="15900"/>
                </a:moveTo>
                <a:cubicBezTo>
                  <a:pt x="15279" y="15895"/>
                  <a:pt x="15221" y="15900"/>
                  <a:pt x="15165" y="15906"/>
                </a:cubicBezTo>
                <a:cubicBezTo>
                  <a:pt x="15149" y="15909"/>
                  <a:pt x="15139" y="15910"/>
                  <a:pt x="15121" y="15914"/>
                </a:cubicBezTo>
                <a:cubicBezTo>
                  <a:pt x="15119" y="15915"/>
                  <a:pt x="15118" y="15915"/>
                  <a:pt x="15116" y="15916"/>
                </a:cubicBezTo>
                <a:cubicBezTo>
                  <a:pt x="15051" y="15931"/>
                  <a:pt x="14984" y="15953"/>
                  <a:pt x="14930" y="15976"/>
                </a:cubicBezTo>
                <a:cubicBezTo>
                  <a:pt x="14908" y="15985"/>
                  <a:pt x="14901" y="15993"/>
                  <a:pt x="14883" y="16002"/>
                </a:cubicBezTo>
                <a:cubicBezTo>
                  <a:pt x="14853" y="16023"/>
                  <a:pt x="14826" y="16045"/>
                  <a:pt x="14807" y="16074"/>
                </a:cubicBezTo>
                <a:cubicBezTo>
                  <a:pt x="14807" y="16075"/>
                  <a:pt x="14807" y="16075"/>
                  <a:pt x="14806" y="16076"/>
                </a:cubicBezTo>
                <a:cubicBezTo>
                  <a:pt x="14779" y="16154"/>
                  <a:pt x="14751" y="16400"/>
                  <a:pt x="14731" y="16690"/>
                </a:cubicBezTo>
                <a:cubicBezTo>
                  <a:pt x="14723" y="16903"/>
                  <a:pt x="14704" y="17138"/>
                  <a:pt x="14674" y="17376"/>
                </a:cubicBezTo>
                <a:cubicBezTo>
                  <a:pt x="14673" y="17384"/>
                  <a:pt x="14672" y="17392"/>
                  <a:pt x="14670" y="17400"/>
                </a:cubicBezTo>
                <a:cubicBezTo>
                  <a:pt x="14649" y="17591"/>
                  <a:pt x="14627" y="17791"/>
                  <a:pt x="14622" y="17844"/>
                </a:cubicBezTo>
                <a:cubicBezTo>
                  <a:pt x="14616" y="17901"/>
                  <a:pt x="14586" y="18003"/>
                  <a:pt x="14556" y="18072"/>
                </a:cubicBezTo>
                <a:cubicBezTo>
                  <a:pt x="14526" y="18141"/>
                  <a:pt x="14501" y="18221"/>
                  <a:pt x="14501" y="18250"/>
                </a:cubicBezTo>
                <a:cubicBezTo>
                  <a:pt x="14501" y="18297"/>
                  <a:pt x="14393" y="18557"/>
                  <a:pt x="14284" y="18795"/>
                </a:cubicBezTo>
                <a:cubicBezTo>
                  <a:pt x="14278" y="18810"/>
                  <a:pt x="14273" y="18825"/>
                  <a:pt x="14266" y="18841"/>
                </a:cubicBezTo>
                <a:cubicBezTo>
                  <a:pt x="14256" y="18863"/>
                  <a:pt x="14251" y="18869"/>
                  <a:pt x="14241" y="18889"/>
                </a:cubicBezTo>
                <a:cubicBezTo>
                  <a:pt x="14182" y="19013"/>
                  <a:pt x="14127" y="19124"/>
                  <a:pt x="14096" y="19170"/>
                </a:cubicBezTo>
                <a:cubicBezTo>
                  <a:pt x="14055" y="19230"/>
                  <a:pt x="14020" y="19260"/>
                  <a:pt x="13973" y="19275"/>
                </a:cubicBezTo>
                <a:cubicBezTo>
                  <a:pt x="13971" y="19276"/>
                  <a:pt x="13969" y="19278"/>
                  <a:pt x="13967" y="19278"/>
                </a:cubicBezTo>
                <a:cubicBezTo>
                  <a:pt x="13959" y="19282"/>
                  <a:pt x="13950" y="19291"/>
                  <a:pt x="13944" y="19291"/>
                </a:cubicBezTo>
                <a:cubicBezTo>
                  <a:pt x="13938" y="19291"/>
                  <a:pt x="13932" y="19288"/>
                  <a:pt x="13926" y="19288"/>
                </a:cubicBezTo>
                <a:cubicBezTo>
                  <a:pt x="13923" y="19288"/>
                  <a:pt x="13920" y="19291"/>
                  <a:pt x="13916" y="19291"/>
                </a:cubicBezTo>
                <a:cubicBezTo>
                  <a:pt x="13761" y="19291"/>
                  <a:pt x="13581" y="19237"/>
                  <a:pt x="13425" y="19159"/>
                </a:cubicBezTo>
                <a:cubicBezTo>
                  <a:pt x="13190" y="19078"/>
                  <a:pt x="13091" y="19004"/>
                  <a:pt x="13070" y="18876"/>
                </a:cubicBezTo>
                <a:cubicBezTo>
                  <a:pt x="13015" y="18816"/>
                  <a:pt x="12956" y="18775"/>
                  <a:pt x="12909" y="18770"/>
                </a:cubicBezTo>
                <a:cubicBezTo>
                  <a:pt x="12900" y="18769"/>
                  <a:pt x="12895" y="18774"/>
                  <a:pt x="12887" y="18775"/>
                </a:cubicBezTo>
                <a:cubicBezTo>
                  <a:pt x="12856" y="18801"/>
                  <a:pt x="12839" y="18837"/>
                  <a:pt x="12839" y="18878"/>
                </a:cubicBezTo>
                <a:cubicBezTo>
                  <a:pt x="12840" y="18881"/>
                  <a:pt x="12840" y="18884"/>
                  <a:pt x="12841" y="18888"/>
                </a:cubicBezTo>
                <a:cubicBezTo>
                  <a:pt x="12847" y="18900"/>
                  <a:pt x="12845" y="18918"/>
                  <a:pt x="12840" y="18937"/>
                </a:cubicBezTo>
                <a:cubicBezTo>
                  <a:pt x="12842" y="18977"/>
                  <a:pt x="12820" y="19012"/>
                  <a:pt x="12767" y="19060"/>
                </a:cubicBezTo>
                <a:cubicBezTo>
                  <a:pt x="12759" y="19069"/>
                  <a:pt x="12755" y="19079"/>
                  <a:pt x="12746" y="19088"/>
                </a:cubicBezTo>
                <a:cubicBezTo>
                  <a:pt x="12714" y="19119"/>
                  <a:pt x="12697" y="19141"/>
                  <a:pt x="12683" y="19162"/>
                </a:cubicBezTo>
                <a:cubicBezTo>
                  <a:pt x="12687" y="19160"/>
                  <a:pt x="12688" y="19165"/>
                  <a:pt x="12693" y="19161"/>
                </a:cubicBezTo>
                <a:cubicBezTo>
                  <a:pt x="12751" y="19111"/>
                  <a:pt x="12776" y="19188"/>
                  <a:pt x="12728" y="19265"/>
                </a:cubicBezTo>
                <a:cubicBezTo>
                  <a:pt x="12719" y="19280"/>
                  <a:pt x="12717" y="19285"/>
                  <a:pt x="12713" y="19294"/>
                </a:cubicBezTo>
                <a:cubicBezTo>
                  <a:pt x="12719" y="19297"/>
                  <a:pt x="12725" y="19302"/>
                  <a:pt x="12731" y="19304"/>
                </a:cubicBezTo>
                <a:cubicBezTo>
                  <a:pt x="12753" y="19288"/>
                  <a:pt x="12780" y="19273"/>
                  <a:pt x="12799" y="19272"/>
                </a:cubicBezTo>
                <a:cubicBezTo>
                  <a:pt x="12814" y="19272"/>
                  <a:pt x="12863" y="19254"/>
                  <a:pt x="12905" y="19239"/>
                </a:cubicBezTo>
                <a:cubicBezTo>
                  <a:pt x="12906" y="19238"/>
                  <a:pt x="12907" y="19238"/>
                  <a:pt x="12907" y="19238"/>
                </a:cubicBezTo>
                <a:cubicBezTo>
                  <a:pt x="13021" y="19133"/>
                  <a:pt x="13059" y="19141"/>
                  <a:pt x="13315" y="19323"/>
                </a:cubicBezTo>
                <a:cubicBezTo>
                  <a:pt x="13390" y="19376"/>
                  <a:pt x="13482" y="19431"/>
                  <a:pt x="13571" y="19476"/>
                </a:cubicBezTo>
                <a:cubicBezTo>
                  <a:pt x="13574" y="19477"/>
                  <a:pt x="13578" y="19480"/>
                  <a:pt x="13581" y="19482"/>
                </a:cubicBezTo>
                <a:cubicBezTo>
                  <a:pt x="13582" y="19482"/>
                  <a:pt x="13583" y="19483"/>
                  <a:pt x="13584" y="19484"/>
                </a:cubicBezTo>
                <a:cubicBezTo>
                  <a:pt x="13675" y="19529"/>
                  <a:pt x="13762" y="19562"/>
                  <a:pt x="13822" y="19576"/>
                </a:cubicBezTo>
                <a:cubicBezTo>
                  <a:pt x="13878" y="19588"/>
                  <a:pt x="13920" y="19598"/>
                  <a:pt x="13956" y="19596"/>
                </a:cubicBezTo>
                <a:cubicBezTo>
                  <a:pt x="13993" y="19594"/>
                  <a:pt x="14023" y="19583"/>
                  <a:pt x="14056" y="19553"/>
                </a:cubicBezTo>
                <a:cubicBezTo>
                  <a:pt x="14056" y="19553"/>
                  <a:pt x="14056" y="19553"/>
                  <a:pt x="14056" y="19553"/>
                </a:cubicBezTo>
                <a:cubicBezTo>
                  <a:pt x="14122" y="19493"/>
                  <a:pt x="14198" y="19362"/>
                  <a:pt x="14345" y="19104"/>
                </a:cubicBezTo>
                <a:cubicBezTo>
                  <a:pt x="14410" y="18990"/>
                  <a:pt x="14472" y="18890"/>
                  <a:pt x="14526" y="18808"/>
                </a:cubicBezTo>
                <a:cubicBezTo>
                  <a:pt x="14536" y="18788"/>
                  <a:pt x="14568" y="18738"/>
                  <a:pt x="14574" y="18725"/>
                </a:cubicBezTo>
                <a:cubicBezTo>
                  <a:pt x="14627" y="18612"/>
                  <a:pt x="14660" y="18569"/>
                  <a:pt x="14686" y="18619"/>
                </a:cubicBezTo>
                <a:cubicBezTo>
                  <a:pt x="14686" y="18620"/>
                  <a:pt x="14687" y="18619"/>
                  <a:pt x="14687" y="18619"/>
                </a:cubicBezTo>
                <a:cubicBezTo>
                  <a:pt x="14688" y="18620"/>
                  <a:pt x="14689" y="18624"/>
                  <a:pt x="14690" y="18625"/>
                </a:cubicBezTo>
                <a:cubicBezTo>
                  <a:pt x="14691" y="18627"/>
                  <a:pt x="14691" y="18626"/>
                  <a:pt x="14692" y="18628"/>
                </a:cubicBezTo>
                <a:cubicBezTo>
                  <a:pt x="14692" y="18628"/>
                  <a:pt x="14692" y="18630"/>
                  <a:pt x="14693" y="18630"/>
                </a:cubicBezTo>
                <a:cubicBezTo>
                  <a:pt x="14735" y="18686"/>
                  <a:pt x="14763" y="18931"/>
                  <a:pt x="14772" y="19199"/>
                </a:cubicBezTo>
                <a:cubicBezTo>
                  <a:pt x="14774" y="19265"/>
                  <a:pt x="14771" y="19327"/>
                  <a:pt x="14771" y="19393"/>
                </a:cubicBezTo>
                <a:cubicBezTo>
                  <a:pt x="14773" y="19462"/>
                  <a:pt x="14772" y="19529"/>
                  <a:pt x="14770" y="19595"/>
                </a:cubicBezTo>
                <a:cubicBezTo>
                  <a:pt x="14769" y="19599"/>
                  <a:pt x="14770" y="19605"/>
                  <a:pt x="14770" y="19609"/>
                </a:cubicBezTo>
                <a:cubicBezTo>
                  <a:pt x="14769" y="19615"/>
                  <a:pt x="14768" y="19619"/>
                  <a:pt x="14768" y="19625"/>
                </a:cubicBezTo>
                <a:cubicBezTo>
                  <a:pt x="14757" y="19838"/>
                  <a:pt x="14726" y="20026"/>
                  <a:pt x="14674" y="20138"/>
                </a:cubicBezTo>
                <a:cubicBezTo>
                  <a:pt x="14638" y="20215"/>
                  <a:pt x="14632" y="20216"/>
                  <a:pt x="14483" y="20166"/>
                </a:cubicBezTo>
                <a:cubicBezTo>
                  <a:pt x="14438" y="20151"/>
                  <a:pt x="14373" y="20137"/>
                  <a:pt x="14301" y="20125"/>
                </a:cubicBezTo>
                <a:lnTo>
                  <a:pt x="14060" y="20125"/>
                </a:lnTo>
                <a:cubicBezTo>
                  <a:pt x="13671" y="20125"/>
                  <a:pt x="13491" y="20152"/>
                  <a:pt x="13448" y="20259"/>
                </a:cubicBezTo>
                <a:cubicBezTo>
                  <a:pt x="13444" y="20336"/>
                  <a:pt x="13476" y="20441"/>
                  <a:pt x="13540" y="20593"/>
                </a:cubicBezTo>
                <a:cubicBezTo>
                  <a:pt x="13546" y="20608"/>
                  <a:pt x="13548" y="20619"/>
                  <a:pt x="13552" y="20632"/>
                </a:cubicBezTo>
                <a:cubicBezTo>
                  <a:pt x="13577" y="20680"/>
                  <a:pt x="13603" y="20729"/>
                  <a:pt x="13629" y="20769"/>
                </a:cubicBezTo>
                <a:cubicBezTo>
                  <a:pt x="13719" y="20908"/>
                  <a:pt x="13751" y="20980"/>
                  <a:pt x="13726" y="20992"/>
                </a:cubicBezTo>
                <a:cubicBezTo>
                  <a:pt x="13713" y="20999"/>
                  <a:pt x="13603" y="21005"/>
                  <a:pt x="13509" y="21012"/>
                </a:cubicBezTo>
                <a:cubicBezTo>
                  <a:pt x="13468" y="21029"/>
                  <a:pt x="13414" y="21039"/>
                  <a:pt x="13345" y="21039"/>
                </a:cubicBezTo>
                <a:cubicBezTo>
                  <a:pt x="13162" y="21039"/>
                  <a:pt x="13134" y="21064"/>
                  <a:pt x="13089" y="21312"/>
                </a:cubicBezTo>
                <a:cubicBezTo>
                  <a:pt x="13083" y="21371"/>
                  <a:pt x="13075" y="21430"/>
                  <a:pt x="13064" y="21470"/>
                </a:cubicBezTo>
                <a:cubicBezTo>
                  <a:pt x="13033" y="21583"/>
                  <a:pt x="13222" y="21595"/>
                  <a:pt x="14973" y="21587"/>
                </a:cubicBezTo>
                <a:cubicBezTo>
                  <a:pt x="15998" y="21582"/>
                  <a:pt x="16865" y="21556"/>
                  <a:pt x="17012" y="21530"/>
                </a:cubicBezTo>
                <a:lnTo>
                  <a:pt x="17155" y="21492"/>
                </a:lnTo>
                <a:cubicBezTo>
                  <a:pt x="17186" y="21472"/>
                  <a:pt x="17191" y="21441"/>
                  <a:pt x="17184" y="21392"/>
                </a:cubicBezTo>
                <a:lnTo>
                  <a:pt x="17133" y="21217"/>
                </a:lnTo>
                <a:cubicBezTo>
                  <a:pt x="17097" y="21094"/>
                  <a:pt x="17061" y="21025"/>
                  <a:pt x="17013" y="20990"/>
                </a:cubicBezTo>
                <a:lnTo>
                  <a:pt x="16878" y="20983"/>
                </a:lnTo>
                <a:cubicBezTo>
                  <a:pt x="16763" y="20977"/>
                  <a:pt x="16659" y="20958"/>
                  <a:pt x="16647" y="20941"/>
                </a:cubicBezTo>
                <a:cubicBezTo>
                  <a:pt x="16635" y="20924"/>
                  <a:pt x="16669" y="20871"/>
                  <a:pt x="16724" y="20823"/>
                </a:cubicBezTo>
                <a:cubicBezTo>
                  <a:pt x="16754" y="20797"/>
                  <a:pt x="16780" y="20770"/>
                  <a:pt x="16807" y="20743"/>
                </a:cubicBezTo>
                <a:cubicBezTo>
                  <a:pt x="16825" y="20707"/>
                  <a:pt x="16840" y="20673"/>
                  <a:pt x="16873" y="20627"/>
                </a:cubicBezTo>
                <a:cubicBezTo>
                  <a:pt x="16891" y="20597"/>
                  <a:pt x="16902" y="20574"/>
                  <a:pt x="16925" y="20539"/>
                </a:cubicBezTo>
                <a:cubicBezTo>
                  <a:pt x="16963" y="20479"/>
                  <a:pt x="16990" y="20434"/>
                  <a:pt x="17014" y="20393"/>
                </a:cubicBezTo>
                <a:cubicBezTo>
                  <a:pt x="17075" y="20257"/>
                  <a:pt x="17052" y="20173"/>
                  <a:pt x="16935" y="20120"/>
                </a:cubicBezTo>
                <a:cubicBezTo>
                  <a:pt x="16889" y="20100"/>
                  <a:pt x="16810" y="20087"/>
                  <a:pt x="16716" y="20080"/>
                </a:cubicBezTo>
                <a:cubicBezTo>
                  <a:pt x="16709" y="20079"/>
                  <a:pt x="16702" y="20079"/>
                  <a:pt x="16695" y="20078"/>
                </a:cubicBezTo>
                <a:cubicBezTo>
                  <a:pt x="16404" y="20059"/>
                  <a:pt x="15976" y="20093"/>
                  <a:pt x="15842" y="20165"/>
                </a:cubicBezTo>
                <a:cubicBezTo>
                  <a:pt x="15727" y="20226"/>
                  <a:pt x="15664" y="20226"/>
                  <a:pt x="15620" y="20164"/>
                </a:cubicBezTo>
                <a:cubicBezTo>
                  <a:pt x="15604" y="20141"/>
                  <a:pt x="15589" y="20054"/>
                  <a:pt x="15576" y="19941"/>
                </a:cubicBezTo>
                <a:cubicBezTo>
                  <a:pt x="15571" y="19915"/>
                  <a:pt x="15569" y="19876"/>
                  <a:pt x="15565" y="19846"/>
                </a:cubicBezTo>
                <a:cubicBezTo>
                  <a:pt x="15565" y="19844"/>
                  <a:pt x="15564" y="19843"/>
                  <a:pt x="15564" y="19841"/>
                </a:cubicBezTo>
                <a:cubicBezTo>
                  <a:pt x="15520" y="19612"/>
                  <a:pt x="15517" y="19496"/>
                  <a:pt x="15532" y="19242"/>
                </a:cubicBezTo>
                <a:cubicBezTo>
                  <a:pt x="15533" y="19175"/>
                  <a:pt x="15536" y="19116"/>
                  <a:pt x="15538" y="19051"/>
                </a:cubicBezTo>
                <a:cubicBezTo>
                  <a:pt x="15539" y="18890"/>
                  <a:pt x="15543" y="18759"/>
                  <a:pt x="15557" y="18696"/>
                </a:cubicBezTo>
                <a:cubicBezTo>
                  <a:pt x="15559" y="18682"/>
                  <a:pt x="15562" y="18677"/>
                  <a:pt x="15564" y="18666"/>
                </a:cubicBezTo>
                <a:cubicBezTo>
                  <a:pt x="15565" y="18663"/>
                  <a:pt x="15567" y="18653"/>
                  <a:pt x="15568" y="18651"/>
                </a:cubicBezTo>
                <a:cubicBezTo>
                  <a:pt x="15568" y="18650"/>
                  <a:pt x="15569" y="18651"/>
                  <a:pt x="15569" y="18651"/>
                </a:cubicBezTo>
                <a:cubicBezTo>
                  <a:pt x="15571" y="18644"/>
                  <a:pt x="15573" y="18627"/>
                  <a:pt x="15575" y="18625"/>
                </a:cubicBezTo>
                <a:cubicBezTo>
                  <a:pt x="15577" y="18624"/>
                  <a:pt x="15582" y="18629"/>
                  <a:pt x="15585" y="18630"/>
                </a:cubicBezTo>
                <a:cubicBezTo>
                  <a:pt x="15586" y="18627"/>
                  <a:pt x="15588" y="18610"/>
                  <a:pt x="15589" y="18609"/>
                </a:cubicBezTo>
                <a:cubicBezTo>
                  <a:pt x="15600" y="18592"/>
                  <a:pt x="15695" y="18727"/>
                  <a:pt x="15799" y="18908"/>
                </a:cubicBezTo>
                <a:cubicBezTo>
                  <a:pt x="15820" y="18945"/>
                  <a:pt x="15838" y="18971"/>
                  <a:pt x="15861" y="19010"/>
                </a:cubicBezTo>
                <a:cubicBezTo>
                  <a:pt x="15871" y="19026"/>
                  <a:pt x="15880" y="19036"/>
                  <a:pt x="15891" y="19055"/>
                </a:cubicBezTo>
                <a:cubicBezTo>
                  <a:pt x="16061" y="19350"/>
                  <a:pt x="16166" y="19493"/>
                  <a:pt x="16301" y="19515"/>
                </a:cubicBezTo>
                <a:cubicBezTo>
                  <a:pt x="16331" y="19513"/>
                  <a:pt x="16359" y="19510"/>
                  <a:pt x="16400" y="19502"/>
                </a:cubicBezTo>
                <a:cubicBezTo>
                  <a:pt x="16441" y="19494"/>
                  <a:pt x="16496" y="19471"/>
                  <a:pt x="16548" y="19452"/>
                </a:cubicBezTo>
                <a:cubicBezTo>
                  <a:pt x="16624" y="19414"/>
                  <a:pt x="16705" y="19369"/>
                  <a:pt x="16812" y="19298"/>
                </a:cubicBezTo>
                <a:cubicBezTo>
                  <a:pt x="17050" y="19140"/>
                  <a:pt x="17138" y="19104"/>
                  <a:pt x="17224" y="19135"/>
                </a:cubicBezTo>
                <a:cubicBezTo>
                  <a:pt x="17247" y="19138"/>
                  <a:pt x="17271" y="19141"/>
                  <a:pt x="17292" y="19156"/>
                </a:cubicBezTo>
                <a:cubicBezTo>
                  <a:pt x="17316" y="19164"/>
                  <a:pt x="17339" y="19176"/>
                  <a:pt x="17356" y="19196"/>
                </a:cubicBezTo>
                <a:cubicBezTo>
                  <a:pt x="17379" y="19206"/>
                  <a:pt x="17398" y="19209"/>
                  <a:pt x="17418" y="19214"/>
                </a:cubicBezTo>
                <a:cubicBezTo>
                  <a:pt x="17429" y="19194"/>
                  <a:pt x="17453" y="19192"/>
                  <a:pt x="17480" y="19210"/>
                </a:cubicBezTo>
                <a:cubicBezTo>
                  <a:pt x="17488" y="19208"/>
                  <a:pt x="17496" y="19206"/>
                  <a:pt x="17503" y="19202"/>
                </a:cubicBezTo>
                <a:cubicBezTo>
                  <a:pt x="17500" y="19197"/>
                  <a:pt x="17501" y="19199"/>
                  <a:pt x="17497" y="19193"/>
                </a:cubicBezTo>
                <a:cubicBezTo>
                  <a:pt x="17450" y="19115"/>
                  <a:pt x="17474" y="19040"/>
                  <a:pt x="17530" y="19085"/>
                </a:cubicBezTo>
                <a:cubicBezTo>
                  <a:pt x="17530" y="19084"/>
                  <a:pt x="17530" y="19084"/>
                  <a:pt x="17530" y="19084"/>
                </a:cubicBezTo>
                <a:cubicBezTo>
                  <a:pt x="17527" y="19082"/>
                  <a:pt x="17525" y="19080"/>
                  <a:pt x="17521" y="19078"/>
                </a:cubicBezTo>
                <a:cubicBezTo>
                  <a:pt x="17498" y="19064"/>
                  <a:pt x="17470" y="19021"/>
                  <a:pt x="17444" y="18968"/>
                </a:cubicBezTo>
                <a:cubicBezTo>
                  <a:pt x="17399" y="18924"/>
                  <a:pt x="17383" y="18894"/>
                  <a:pt x="17397" y="18852"/>
                </a:cubicBezTo>
                <a:cubicBezTo>
                  <a:pt x="17397" y="18849"/>
                  <a:pt x="17395" y="18848"/>
                  <a:pt x="17395" y="18846"/>
                </a:cubicBezTo>
                <a:cubicBezTo>
                  <a:pt x="17382" y="18799"/>
                  <a:pt x="17365" y="18769"/>
                  <a:pt x="17348" y="18740"/>
                </a:cubicBezTo>
                <a:cubicBezTo>
                  <a:pt x="17347" y="18739"/>
                  <a:pt x="17347" y="18738"/>
                  <a:pt x="17347" y="18737"/>
                </a:cubicBezTo>
                <a:cubicBezTo>
                  <a:pt x="17302" y="18680"/>
                  <a:pt x="17264" y="18657"/>
                  <a:pt x="17232" y="18665"/>
                </a:cubicBezTo>
                <a:cubicBezTo>
                  <a:pt x="17216" y="18673"/>
                  <a:pt x="17202" y="18691"/>
                  <a:pt x="17189" y="18713"/>
                </a:cubicBezTo>
                <a:cubicBezTo>
                  <a:pt x="17176" y="18737"/>
                  <a:pt x="17164" y="18764"/>
                  <a:pt x="17155" y="18808"/>
                </a:cubicBezTo>
                <a:cubicBezTo>
                  <a:pt x="17155" y="18810"/>
                  <a:pt x="17155" y="18811"/>
                  <a:pt x="17155" y="18813"/>
                </a:cubicBezTo>
                <a:cubicBezTo>
                  <a:pt x="17137" y="18870"/>
                  <a:pt x="17109" y="18930"/>
                  <a:pt x="17079" y="18961"/>
                </a:cubicBezTo>
                <a:cubicBezTo>
                  <a:pt x="17017" y="19025"/>
                  <a:pt x="16802" y="19114"/>
                  <a:pt x="16598" y="19167"/>
                </a:cubicBezTo>
                <a:cubicBezTo>
                  <a:pt x="16587" y="19170"/>
                  <a:pt x="16576" y="19176"/>
                  <a:pt x="16565" y="19179"/>
                </a:cubicBezTo>
                <a:cubicBezTo>
                  <a:pt x="16522" y="19190"/>
                  <a:pt x="16488" y="19192"/>
                  <a:pt x="16452" y="19197"/>
                </a:cubicBezTo>
                <a:cubicBezTo>
                  <a:pt x="16438" y="19199"/>
                  <a:pt x="16423" y="19202"/>
                  <a:pt x="16410" y="19204"/>
                </a:cubicBezTo>
                <a:cubicBezTo>
                  <a:pt x="16401" y="19205"/>
                  <a:pt x="16400" y="19204"/>
                  <a:pt x="16393" y="19205"/>
                </a:cubicBezTo>
                <a:cubicBezTo>
                  <a:pt x="16387" y="19205"/>
                  <a:pt x="16380" y="19208"/>
                  <a:pt x="16375" y="19208"/>
                </a:cubicBezTo>
                <a:cubicBezTo>
                  <a:pt x="16366" y="19208"/>
                  <a:pt x="16356" y="19211"/>
                  <a:pt x="16348" y="19211"/>
                </a:cubicBezTo>
                <a:cubicBezTo>
                  <a:pt x="16343" y="19211"/>
                  <a:pt x="16339" y="19208"/>
                  <a:pt x="16334" y="19208"/>
                </a:cubicBezTo>
                <a:cubicBezTo>
                  <a:pt x="16255" y="19212"/>
                  <a:pt x="16209" y="19203"/>
                  <a:pt x="16173" y="19157"/>
                </a:cubicBezTo>
                <a:cubicBezTo>
                  <a:pt x="16163" y="19145"/>
                  <a:pt x="16149" y="19121"/>
                  <a:pt x="16138" y="19103"/>
                </a:cubicBezTo>
                <a:cubicBezTo>
                  <a:pt x="16109" y="19072"/>
                  <a:pt x="16082" y="19036"/>
                  <a:pt x="16057" y="18990"/>
                </a:cubicBezTo>
                <a:cubicBezTo>
                  <a:pt x="15960" y="18806"/>
                  <a:pt x="15848" y="18523"/>
                  <a:pt x="15759" y="18262"/>
                </a:cubicBezTo>
                <a:cubicBezTo>
                  <a:pt x="15757" y="18257"/>
                  <a:pt x="15756" y="18254"/>
                  <a:pt x="15755" y="18249"/>
                </a:cubicBezTo>
                <a:cubicBezTo>
                  <a:pt x="15739" y="18206"/>
                  <a:pt x="15732" y="18177"/>
                  <a:pt x="15720" y="18140"/>
                </a:cubicBezTo>
                <a:cubicBezTo>
                  <a:pt x="15665" y="17979"/>
                  <a:pt x="15625" y="17844"/>
                  <a:pt x="15629" y="17796"/>
                </a:cubicBezTo>
                <a:cubicBezTo>
                  <a:pt x="15622" y="17762"/>
                  <a:pt x="15611" y="17723"/>
                  <a:pt x="15609" y="17702"/>
                </a:cubicBezTo>
                <a:cubicBezTo>
                  <a:pt x="15575" y="17109"/>
                  <a:pt x="15485" y="16321"/>
                  <a:pt x="15429" y="16092"/>
                </a:cubicBezTo>
                <a:cubicBezTo>
                  <a:pt x="15402" y="16003"/>
                  <a:pt x="15381" y="15949"/>
                  <a:pt x="15353" y="15920"/>
                </a:cubicBezTo>
                <a:cubicBezTo>
                  <a:pt x="15353" y="15920"/>
                  <a:pt x="15352" y="15921"/>
                  <a:pt x="15352" y="15920"/>
                </a:cubicBezTo>
                <a:cubicBezTo>
                  <a:pt x="15339" y="15910"/>
                  <a:pt x="15325" y="15904"/>
                  <a:pt x="15307" y="15900"/>
                </a:cubicBezTo>
                <a:close/>
                <a:moveTo>
                  <a:pt x="7107" y="16839"/>
                </a:moveTo>
                <a:cubicBezTo>
                  <a:pt x="7103" y="16840"/>
                  <a:pt x="7098" y="16844"/>
                  <a:pt x="7093" y="16848"/>
                </a:cubicBezTo>
                <a:cubicBezTo>
                  <a:pt x="7070" y="16868"/>
                  <a:pt x="6983" y="16985"/>
                  <a:pt x="6885" y="17124"/>
                </a:cubicBezTo>
                <a:cubicBezTo>
                  <a:pt x="6846" y="17188"/>
                  <a:pt x="6810" y="17241"/>
                  <a:pt x="6760" y="17335"/>
                </a:cubicBezTo>
                <a:cubicBezTo>
                  <a:pt x="6735" y="17380"/>
                  <a:pt x="6722" y="17409"/>
                  <a:pt x="6720" y="17424"/>
                </a:cubicBezTo>
                <a:cubicBezTo>
                  <a:pt x="6727" y="17426"/>
                  <a:pt x="6732" y="17428"/>
                  <a:pt x="6750" y="17421"/>
                </a:cubicBezTo>
                <a:cubicBezTo>
                  <a:pt x="6750" y="17421"/>
                  <a:pt x="6752" y="17422"/>
                  <a:pt x="6752" y="17421"/>
                </a:cubicBezTo>
                <a:cubicBezTo>
                  <a:pt x="6779" y="17411"/>
                  <a:pt x="6822" y="17383"/>
                  <a:pt x="6919" y="17313"/>
                </a:cubicBezTo>
                <a:cubicBezTo>
                  <a:pt x="7037" y="17228"/>
                  <a:pt x="7111" y="17146"/>
                  <a:pt x="7142" y="17067"/>
                </a:cubicBezTo>
                <a:cubicBezTo>
                  <a:pt x="7149" y="17033"/>
                  <a:pt x="7147" y="17003"/>
                  <a:pt x="7148" y="16972"/>
                </a:cubicBezTo>
                <a:cubicBezTo>
                  <a:pt x="7147" y="16967"/>
                  <a:pt x="7149" y="16964"/>
                  <a:pt x="7148" y="16958"/>
                </a:cubicBezTo>
                <a:cubicBezTo>
                  <a:pt x="7141" y="16908"/>
                  <a:pt x="7133" y="16872"/>
                  <a:pt x="7124" y="16849"/>
                </a:cubicBezTo>
                <a:cubicBezTo>
                  <a:pt x="7119" y="16845"/>
                  <a:pt x="7114" y="16838"/>
                  <a:pt x="7107" y="16839"/>
                </a:cubicBezTo>
                <a:close/>
                <a:moveTo>
                  <a:pt x="2481" y="17263"/>
                </a:moveTo>
                <a:cubicBezTo>
                  <a:pt x="2607" y="17255"/>
                  <a:pt x="2847" y="17286"/>
                  <a:pt x="2877" y="17326"/>
                </a:cubicBezTo>
                <a:cubicBezTo>
                  <a:pt x="2906" y="17365"/>
                  <a:pt x="2907" y="17433"/>
                  <a:pt x="2882" y="17687"/>
                </a:cubicBezTo>
                <a:cubicBezTo>
                  <a:pt x="2866" y="17860"/>
                  <a:pt x="2843" y="18015"/>
                  <a:pt x="2832" y="18030"/>
                </a:cubicBezTo>
                <a:cubicBezTo>
                  <a:pt x="2809" y="18063"/>
                  <a:pt x="2392" y="17332"/>
                  <a:pt x="2407" y="17286"/>
                </a:cubicBezTo>
                <a:cubicBezTo>
                  <a:pt x="2411" y="17273"/>
                  <a:pt x="2440" y="17265"/>
                  <a:pt x="2481" y="17263"/>
                </a:cubicBezTo>
                <a:close/>
                <a:moveTo>
                  <a:pt x="2025" y="17640"/>
                </a:moveTo>
                <a:cubicBezTo>
                  <a:pt x="2039" y="17621"/>
                  <a:pt x="2116" y="17714"/>
                  <a:pt x="2214" y="17868"/>
                </a:cubicBezTo>
                <a:cubicBezTo>
                  <a:pt x="2367" y="18110"/>
                  <a:pt x="2375" y="18131"/>
                  <a:pt x="2327" y="18167"/>
                </a:cubicBezTo>
                <a:cubicBezTo>
                  <a:pt x="2266" y="18213"/>
                  <a:pt x="2094" y="18221"/>
                  <a:pt x="2075" y="18179"/>
                </a:cubicBezTo>
                <a:cubicBezTo>
                  <a:pt x="2044" y="18108"/>
                  <a:pt x="2003" y="17671"/>
                  <a:pt x="2025" y="17640"/>
                </a:cubicBezTo>
                <a:close/>
                <a:moveTo>
                  <a:pt x="4051" y="18153"/>
                </a:moveTo>
                <a:cubicBezTo>
                  <a:pt x="4159" y="18147"/>
                  <a:pt x="4234" y="18150"/>
                  <a:pt x="4243" y="18162"/>
                </a:cubicBezTo>
                <a:cubicBezTo>
                  <a:pt x="4256" y="18181"/>
                  <a:pt x="4269" y="18243"/>
                  <a:pt x="4272" y="18302"/>
                </a:cubicBezTo>
                <a:cubicBezTo>
                  <a:pt x="4277" y="18403"/>
                  <a:pt x="4249" y="18434"/>
                  <a:pt x="3707" y="18886"/>
                </a:cubicBezTo>
                <a:cubicBezTo>
                  <a:pt x="3392" y="19149"/>
                  <a:pt x="3123" y="19363"/>
                  <a:pt x="3108" y="19364"/>
                </a:cubicBezTo>
                <a:cubicBezTo>
                  <a:pt x="3094" y="19364"/>
                  <a:pt x="3044" y="19319"/>
                  <a:pt x="2997" y="19263"/>
                </a:cubicBezTo>
                <a:cubicBezTo>
                  <a:pt x="2915" y="19164"/>
                  <a:pt x="2913" y="19156"/>
                  <a:pt x="2935" y="18967"/>
                </a:cubicBezTo>
                <a:cubicBezTo>
                  <a:pt x="2965" y="18715"/>
                  <a:pt x="3044" y="18350"/>
                  <a:pt x="3081" y="18291"/>
                </a:cubicBezTo>
                <a:cubicBezTo>
                  <a:pt x="3108" y="18247"/>
                  <a:pt x="3728" y="18169"/>
                  <a:pt x="4051" y="18153"/>
                </a:cubicBezTo>
                <a:close/>
                <a:moveTo>
                  <a:pt x="2336" y="18327"/>
                </a:moveTo>
                <a:cubicBezTo>
                  <a:pt x="2604" y="18344"/>
                  <a:pt x="2607" y="18356"/>
                  <a:pt x="2484" y="19061"/>
                </a:cubicBezTo>
                <a:cubicBezTo>
                  <a:pt x="2382" y="19647"/>
                  <a:pt x="2352" y="19744"/>
                  <a:pt x="2305" y="19657"/>
                </a:cubicBezTo>
                <a:cubicBezTo>
                  <a:pt x="2266" y="19585"/>
                  <a:pt x="2109" y="18382"/>
                  <a:pt x="2134" y="18346"/>
                </a:cubicBezTo>
                <a:cubicBezTo>
                  <a:pt x="2146" y="18329"/>
                  <a:pt x="2237" y="18321"/>
                  <a:pt x="2336" y="18327"/>
                </a:cubicBezTo>
                <a:close/>
                <a:moveTo>
                  <a:pt x="2003" y="18382"/>
                </a:moveTo>
                <a:cubicBezTo>
                  <a:pt x="2013" y="18399"/>
                  <a:pt x="2043" y="18571"/>
                  <a:pt x="2069" y="18763"/>
                </a:cubicBezTo>
                <a:cubicBezTo>
                  <a:pt x="2102" y="19003"/>
                  <a:pt x="2110" y="19123"/>
                  <a:pt x="2091" y="19150"/>
                </a:cubicBezTo>
                <a:cubicBezTo>
                  <a:pt x="2072" y="19177"/>
                  <a:pt x="2050" y="19153"/>
                  <a:pt x="2022" y="19078"/>
                </a:cubicBezTo>
                <a:cubicBezTo>
                  <a:pt x="2000" y="19017"/>
                  <a:pt x="1940" y="18911"/>
                  <a:pt x="1889" y="18841"/>
                </a:cubicBezTo>
                <a:lnTo>
                  <a:pt x="1796" y="18712"/>
                </a:lnTo>
                <a:lnTo>
                  <a:pt x="1891" y="18533"/>
                </a:lnTo>
                <a:cubicBezTo>
                  <a:pt x="1943" y="18434"/>
                  <a:pt x="1994" y="18366"/>
                  <a:pt x="2003" y="18382"/>
                </a:cubicBezTo>
                <a:close/>
                <a:moveTo>
                  <a:pt x="4909" y="18659"/>
                </a:moveTo>
                <a:cubicBezTo>
                  <a:pt x="5366" y="18651"/>
                  <a:pt x="5793" y="19198"/>
                  <a:pt x="5849" y="19862"/>
                </a:cubicBezTo>
                <a:cubicBezTo>
                  <a:pt x="5893" y="20389"/>
                  <a:pt x="5648" y="20970"/>
                  <a:pt x="5285" y="21199"/>
                </a:cubicBezTo>
                <a:cubicBezTo>
                  <a:pt x="5202" y="21251"/>
                  <a:pt x="5083" y="21287"/>
                  <a:pt x="4956" y="21297"/>
                </a:cubicBezTo>
                <a:cubicBezTo>
                  <a:pt x="4646" y="21321"/>
                  <a:pt x="4456" y="21206"/>
                  <a:pt x="4227" y="20861"/>
                </a:cubicBezTo>
                <a:cubicBezTo>
                  <a:pt x="4038" y="20577"/>
                  <a:pt x="3986" y="20388"/>
                  <a:pt x="3986" y="19983"/>
                </a:cubicBezTo>
                <a:cubicBezTo>
                  <a:pt x="3985" y="19683"/>
                  <a:pt x="3994" y="19624"/>
                  <a:pt x="4064" y="19432"/>
                </a:cubicBezTo>
                <a:cubicBezTo>
                  <a:pt x="4160" y="19171"/>
                  <a:pt x="4296" y="18973"/>
                  <a:pt x="4358" y="19007"/>
                </a:cubicBezTo>
                <a:cubicBezTo>
                  <a:pt x="4410" y="19034"/>
                  <a:pt x="4395" y="19128"/>
                  <a:pt x="4341" y="19115"/>
                </a:cubicBezTo>
                <a:cubicBezTo>
                  <a:pt x="4321" y="19110"/>
                  <a:pt x="4327" y="19128"/>
                  <a:pt x="4356" y="19153"/>
                </a:cubicBezTo>
                <a:cubicBezTo>
                  <a:pt x="4444" y="19232"/>
                  <a:pt x="4559" y="19420"/>
                  <a:pt x="4547" y="19466"/>
                </a:cubicBezTo>
                <a:cubicBezTo>
                  <a:pt x="4540" y="19490"/>
                  <a:pt x="4558" y="19518"/>
                  <a:pt x="4588" y="19529"/>
                </a:cubicBezTo>
                <a:cubicBezTo>
                  <a:pt x="4625" y="19543"/>
                  <a:pt x="4637" y="19568"/>
                  <a:pt x="4626" y="19616"/>
                </a:cubicBezTo>
                <a:cubicBezTo>
                  <a:pt x="4610" y="19690"/>
                  <a:pt x="4695" y="19844"/>
                  <a:pt x="4812" y="19952"/>
                </a:cubicBezTo>
                <a:cubicBezTo>
                  <a:pt x="4905" y="20037"/>
                  <a:pt x="4920" y="19993"/>
                  <a:pt x="4851" y="19837"/>
                </a:cubicBezTo>
                <a:cubicBezTo>
                  <a:pt x="4819" y="19763"/>
                  <a:pt x="4802" y="19702"/>
                  <a:pt x="4814" y="19702"/>
                </a:cubicBezTo>
                <a:cubicBezTo>
                  <a:pt x="4826" y="19701"/>
                  <a:pt x="4816" y="19683"/>
                  <a:pt x="4790" y="19662"/>
                </a:cubicBezTo>
                <a:cubicBezTo>
                  <a:pt x="4765" y="19641"/>
                  <a:pt x="4743" y="19607"/>
                  <a:pt x="4743" y="19586"/>
                </a:cubicBezTo>
                <a:cubicBezTo>
                  <a:pt x="4743" y="19565"/>
                  <a:pt x="4715" y="19496"/>
                  <a:pt x="4680" y="19430"/>
                </a:cubicBezTo>
                <a:cubicBezTo>
                  <a:pt x="4645" y="19365"/>
                  <a:pt x="4620" y="19280"/>
                  <a:pt x="4624" y="19244"/>
                </a:cubicBezTo>
                <a:cubicBezTo>
                  <a:pt x="4630" y="19199"/>
                  <a:pt x="4617" y="19181"/>
                  <a:pt x="4588" y="19188"/>
                </a:cubicBezTo>
                <a:cubicBezTo>
                  <a:pt x="4559" y="19195"/>
                  <a:pt x="4545" y="19174"/>
                  <a:pt x="4547" y="19133"/>
                </a:cubicBezTo>
                <a:cubicBezTo>
                  <a:pt x="4549" y="19097"/>
                  <a:pt x="4541" y="19077"/>
                  <a:pt x="4529" y="19088"/>
                </a:cubicBezTo>
                <a:cubicBezTo>
                  <a:pt x="4488" y="19124"/>
                  <a:pt x="4437" y="18921"/>
                  <a:pt x="4469" y="18850"/>
                </a:cubicBezTo>
                <a:cubicBezTo>
                  <a:pt x="4505" y="18768"/>
                  <a:pt x="4750" y="18662"/>
                  <a:pt x="4909" y="18659"/>
                </a:cubicBezTo>
                <a:close/>
                <a:moveTo>
                  <a:pt x="1008" y="18787"/>
                </a:moveTo>
                <a:cubicBezTo>
                  <a:pt x="1232" y="18787"/>
                  <a:pt x="1291" y="18800"/>
                  <a:pt x="1385" y="18871"/>
                </a:cubicBezTo>
                <a:cubicBezTo>
                  <a:pt x="1446" y="18917"/>
                  <a:pt x="1503" y="18971"/>
                  <a:pt x="1512" y="18991"/>
                </a:cubicBezTo>
                <a:cubicBezTo>
                  <a:pt x="1521" y="19011"/>
                  <a:pt x="1435" y="19198"/>
                  <a:pt x="1321" y="19406"/>
                </a:cubicBezTo>
                <a:cubicBezTo>
                  <a:pt x="891" y="20191"/>
                  <a:pt x="870" y="20224"/>
                  <a:pt x="1307" y="20309"/>
                </a:cubicBezTo>
                <a:cubicBezTo>
                  <a:pt x="1259" y="20241"/>
                  <a:pt x="1334" y="20223"/>
                  <a:pt x="1648" y="20235"/>
                </a:cubicBezTo>
                <a:cubicBezTo>
                  <a:pt x="1918" y="20245"/>
                  <a:pt x="1938" y="20250"/>
                  <a:pt x="1938" y="20320"/>
                </a:cubicBezTo>
                <a:cubicBezTo>
                  <a:pt x="1938" y="20383"/>
                  <a:pt x="1918" y="20397"/>
                  <a:pt x="1814" y="20407"/>
                </a:cubicBezTo>
                <a:cubicBezTo>
                  <a:pt x="1746" y="20413"/>
                  <a:pt x="1683" y="20401"/>
                  <a:pt x="1674" y="20380"/>
                </a:cubicBezTo>
                <a:cubicBezTo>
                  <a:pt x="1665" y="20360"/>
                  <a:pt x="1585" y="20345"/>
                  <a:pt x="1497" y="20347"/>
                </a:cubicBezTo>
                <a:cubicBezTo>
                  <a:pt x="1486" y="20347"/>
                  <a:pt x="1478" y="20344"/>
                  <a:pt x="1467" y="20344"/>
                </a:cubicBezTo>
                <a:cubicBezTo>
                  <a:pt x="1693" y="20390"/>
                  <a:pt x="1896" y="20438"/>
                  <a:pt x="1908" y="20452"/>
                </a:cubicBezTo>
                <a:cubicBezTo>
                  <a:pt x="1944" y="20497"/>
                  <a:pt x="1798" y="20857"/>
                  <a:pt x="1673" y="21032"/>
                </a:cubicBezTo>
                <a:cubicBezTo>
                  <a:pt x="1610" y="21122"/>
                  <a:pt x="1494" y="21242"/>
                  <a:pt x="1416" y="21298"/>
                </a:cubicBezTo>
                <a:cubicBezTo>
                  <a:pt x="1300" y="21381"/>
                  <a:pt x="1231" y="21402"/>
                  <a:pt x="1047" y="21411"/>
                </a:cubicBezTo>
                <a:cubicBezTo>
                  <a:pt x="633" y="21432"/>
                  <a:pt x="348" y="21193"/>
                  <a:pt x="149" y="20660"/>
                </a:cubicBezTo>
                <a:cubicBezTo>
                  <a:pt x="85" y="20490"/>
                  <a:pt x="77" y="20430"/>
                  <a:pt x="77" y="20096"/>
                </a:cubicBezTo>
                <a:cubicBezTo>
                  <a:pt x="77" y="19749"/>
                  <a:pt x="83" y="19705"/>
                  <a:pt x="161" y="19495"/>
                </a:cubicBezTo>
                <a:cubicBezTo>
                  <a:pt x="258" y="19235"/>
                  <a:pt x="400" y="19040"/>
                  <a:pt x="602" y="18891"/>
                </a:cubicBezTo>
                <a:cubicBezTo>
                  <a:pt x="728" y="18797"/>
                  <a:pt x="769" y="18787"/>
                  <a:pt x="1008" y="18787"/>
                </a:cubicBezTo>
                <a:close/>
                <a:moveTo>
                  <a:pt x="1619" y="19113"/>
                </a:moveTo>
                <a:cubicBezTo>
                  <a:pt x="1690" y="19090"/>
                  <a:pt x="1950" y="19683"/>
                  <a:pt x="1901" y="19752"/>
                </a:cubicBezTo>
                <a:cubicBezTo>
                  <a:pt x="1891" y="19766"/>
                  <a:pt x="1749" y="19817"/>
                  <a:pt x="1609" y="19865"/>
                </a:cubicBezTo>
                <a:cubicBezTo>
                  <a:pt x="1770" y="19821"/>
                  <a:pt x="1916" y="19788"/>
                  <a:pt x="1928" y="19805"/>
                </a:cubicBezTo>
                <a:cubicBezTo>
                  <a:pt x="1943" y="19826"/>
                  <a:pt x="1952" y="19908"/>
                  <a:pt x="1947" y="19988"/>
                </a:cubicBezTo>
                <a:lnTo>
                  <a:pt x="1938" y="20134"/>
                </a:lnTo>
                <a:lnTo>
                  <a:pt x="1521" y="20144"/>
                </a:lnTo>
                <a:cubicBezTo>
                  <a:pt x="1125" y="20154"/>
                  <a:pt x="1032" y="20132"/>
                  <a:pt x="1107" y="20049"/>
                </a:cubicBezTo>
                <a:cubicBezTo>
                  <a:pt x="1120" y="20035"/>
                  <a:pt x="1175" y="20012"/>
                  <a:pt x="1235" y="19988"/>
                </a:cubicBezTo>
                <a:cubicBezTo>
                  <a:pt x="1185" y="20000"/>
                  <a:pt x="1179" y="19992"/>
                  <a:pt x="1170" y="19971"/>
                </a:cubicBezTo>
                <a:cubicBezTo>
                  <a:pt x="1151" y="19930"/>
                  <a:pt x="1572" y="19128"/>
                  <a:pt x="1619" y="19113"/>
                </a:cubicBezTo>
                <a:close/>
                <a:moveTo>
                  <a:pt x="20764" y="19277"/>
                </a:moveTo>
                <a:cubicBezTo>
                  <a:pt x="20760" y="19272"/>
                  <a:pt x="20758" y="19282"/>
                  <a:pt x="20756" y="19295"/>
                </a:cubicBezTo>
                <a:cubicBezTo>
                  <a:pt x="20751" y="19350"/>
                  <a:pt x="20750" y="19411"/>
                  <a:pt x="20754" y="19464"/>
                </a:cubicBezTo>
                <a:cubicBezTo>
                  <a:pt x="20758" y="19489"/>
                  <a:pt x="20764" y="19499"/>
                  <a:pt x="20773" y="19470"/>
                </a:cubicBezTo>
                <a:cubicBezTo>
                  <a:pt x="20778" y="19450"/>
                  <a:pt x="20780" y="19424"/>
                  <a:pt x="20781" y="19399"/>
                </a:cubicBezTo>
                <a:cubicBezTo>
                  <a:pt x="20780" y="19369"/>
                  <a:pt x="20779" y="19338"/>
                  <a:pt x="20774" y="19312"/>
                </a:cubicBezTo>
                <a:cubicBezTo>
                  <a:pt x="20771" y="19293"/>
                  <a:pt x="20767" y="19282"/>
                  <a:pt x="20764" y="19277"/>
                </a:cubicBezTo>
                <a:close/>
                <a:moveTo>
                  <a:pt x="2689" y="19531"/>
                </a:moveTo>
                <a:cubicBezTo>
                  <a:pt x="2697" y="19534"/>
                  <a:pt x="2704" y="19541"/>
                  <a:pt x="2708" y="19550"/>
                </a:cubicBezTo>
                <a:cubicBezTo>
                  <a:pt x="2717" y="19570"/>
                  <a:pt x="2712" y="19596"/>
                  <a:pt x="2699" y="19608"/>
                </a:cubicBezTo>
                <a:cubicBezTo>
                  <a:pt x="2685" y="19620"/>
                  <a:pt x="2666" y="19614"/>
                  <a:pt x="2658" y="19595"/>
                </a:cubicBezTo>
                <a:cubicBezTo>
                  <a:pt x="2649" y="19575"/>
                  <a:pt x="2653" y="19549"/>
                  <a:pt x="2667" y="19537"/>
                </a:cubicBezTo>
                <a:cubicBezTo>
                  <a:pt x="2674" y="19531"/>
                  <a:pt x="2682" y="19529"/>
                  <a:pt x="2689" y="19531"/>
                </a:cubicBezTo>
                <a:close/>
                <a:moveTo>
                  <a:pt x="2058" y="19760"/>
                </a:moveTo>
                <a:cubicBezTo>
                  <a:pt x="2082" y="19760"/>
                  <a:pt x="2102" y="19802"/>
                  <a:pt x="2107" y="19867"/>
                </a:cubicBezTo>
                <a:cubicBezTo>
                  <a:pt x="2116" y="19973"/>
                  <a:pt x="2077" y="20076"/>
                  <a:pt x="2050" y="20016"/>
                </a:cubicBezTo>
                <a:cubicBezTo>
                  <a:pt x="2043" y="19999"/>
                  <a:pt x="2032" y="19933"/>
                  <a:pt x="2027" y="19871"/>
                </a:cubicBezTo>
                <a:cubicBezTo>
                  <a:pt x="2021" y="19791"/>
                  <a:pt x="2029" y="19760"/>
                  <a:pt x="2058" y="19760"/>
                </a:cubicBezTo>
                <a:close/>
                <a:moveTo>
                  <a:pt x="20026" y="21156"/>
                </a:moveTo>
                <a:cubicBezTo>
                  <a:pt x="20023" y="21154"/>
                  <a:pt x="20022" y="21166"/>
                  <a:pt x="20019" y="21173"/>
                </a:cubicBezTo>
                <a:cubicBezTo>
                  <a:pt x="20028" y="21305"/>
                  <a:pt x="20037" y="21358"/>
                  <a:pt x="20041" y="21277"/>
                </a:cubicBezTo>
                <a:cubicBezTo>
                  <a:pt x="20042" y="21273"/>
                  <a:pt x="20045" y="21250"/>
                  <a:pt x="20045" y="21245"/>
                </a:cubicBezTo>
                <a:cubicBezTo>
                  <a:pt x="20043" y="21221"/>
                  <a:pt x="20042" y="21196"/>
                  <a:pt x="20037" y="21178"/>
                </a:cubicBezTo>
                <a:cubicBezTo>
                  <a:pt x="20033" y="21164"/>
                  <a:pt x="20030" y="21158"/>
                  <a:pt x="20026" y="21156"/>
                </a:cubicBezTo>
                <a:close/>
                <a:moveTo>
                  <a:pt x="11570" y="21214"/>
                </a:moveTo>
                <a:cubicBezTo>
                  <a:pt x="11549" y="21217"/>
                  <a:pt x="11544" y="21220"/>
                  <a:pt x="11524" y="21222"/>
                </a:cubicBezTo>
                <a:cubicBezTo>
                  <a:pt x="11462" y="21229"/>
                  <a:pt x="11412" y="21239"/>
                  <a:pt x="11372" y="21251"/>
                </a:cubicBezTo>
                <a:cubicBezTo>
                  <a:pt x="11367" y="21254"/>
                  <a:pt x="11360" y="21256"/>
                  <a:pt x="11354" y="21259"/>
                </a:cubicBezTo>
                <a:cubicBezTo>
                  <a:pt x="11346" y="21265"/>
                  <a:pt x="11335" y="21268"/>
                  <a:pt x="11328" y="21274"/>
                </a:cubicBezTo>
                <a:cubicBezTo>
                  <a:pt x="11314" y="21286"/>
                  <a:pt x="11302" y="21299"/>
                  <a:pt x="11292" y="21314"/>
                </a:cubicBezTo>
                <a:cubicBezTo>
                  <a:pt x="11283" y="21327"/>
                  <a:pt x="11277" y="21342"/>
                  <a:pt x="11271" y="21357"/>
                </a:cubicBezTo>
                <a:cubicBezTo>
                  <a:pt x="11270" y="21359"/>
                  <a:pt x="11269" y="21362"/>
                  <a:pt x="11268" y="21364"/>
                </a:cubicBezTo>
                <a:cubicBezTo>
                  <a:pt x="11264" y="21375"/>
                  <a:pt x="11264" y="21388"/>
                  <a:pt x="11263" y="21400"/>
                </a:cubicBezTo>
                <a:cubicBezTo>
                  <a:pt x="11262" y="21407"/>
                  <a:pt x="11260" y="21414"/>
                  <a:pt x="11260" y="21422"/>
                </a:cubicBezTo>
                <a:cubicBezTo>
                  <a:pt x="11260" y="21432"/>
                  <a:pt x="11264" y="21443"/>
                  <a:pt x="11265" y="21454"/>
                </a:cubicBezTo>
                <a:cubicBezTo>
                  <a:pt x="11267" y="21463"/>
                  <a:pt x="11266" y="21471"/>
                  <a:pt x="11269" y="21481"/>
                </a:cubicBezTo>
                <a:cubicBezTo>
                  <a:pt x="11293" y="21569"/>
                  <a:pt x="11345" y="21557"/>
                  <a:pt x="11534" y="21416"/>
                </a:cubicBezTo>
                <a:lnTo>
                  <a:pt x="11768" y="21239"/>
                </a:lnTo>
                <a:lnTo>
                  <a:pt x="11582" y="21214"/>
                </a:lnTo>
                <a:cubicBezTo>
                  <a:pt x="11577" y="21213"/>
                  <a:pt x="11574" y="21214"/>
                  <a:pt x="11570" y="21214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273</Words>
  <Application>Microsoft Office PowerPoint</Application>
  <PresentationFormat>Произвольный</PresentationFormat>
  <Paragraphs>33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21_BasicWhite</vt:lpstr>
      <vt:lpstr>Влияние гиподинамии на состояние здоровья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гиподинамии на состояние здоровья</dc:title>
  <cp:lastModifiedBy>1</cp:lastModifiedBy>
  <cp:revision>2</cp:revision>
  <dcterms:modified xsi:type="dcterms:W3CDTF">2022-07-05T15:48:35Z</dcterms:modified>
</cp:coreProperties>
</file>