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9" r:id="rId5"/>
    <p:sldId id="261" r:id="rId6"/>
    <p:sldId id="268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9599C2-D9E5-4133-A6B5-721DC6D3F7C3}" v="9" dt="2022-04-30T16:45:10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4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8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221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6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9128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06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66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2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0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3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1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5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9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2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5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7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9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amjasmaurya/most-polluted-cities-and-countries-iqair-index?datasetId=2029905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4D3E-3702-4E22-BD44-62C932E4A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2450" y="1755402"/>
            <a:ext cx="11161059" cy="767976"/>
          </a:xfrm>
        </p:spPr>
        <p:txBody>
          <a:bodyPr/>
          <a:lstStyle/>
          <a:p>
            <a:pPr algn="ctr"/>
            <a:b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b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Air Quality Index </a:t>
            </a:r>
            <a:b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E9C88-9F04-4260-9782-78DB0EC76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900" y="4973546"/>
            <a:ext cx="9662957" cy="75424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Presented by Group 10: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Ewansiha Simmons, Kendall Young &amp; Phil Faulkner</a:t>
            </a:r>
          </a:p>
        </p:txBody>
      </p:sp>
    </p:spTree>
    <p:extLst>
      <p:ext uri="{BB962C8B-B14F-4D97-AF65-F5344CB8AC3E}">
        <p14:creationId xmlns:p14="http://schemas.microsoft.com/office/powerpoint/2010/main" val="338278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1E3EE-2F6B-4209-ACDF-0A597F884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3841" y="354537"/>
            <a:ext cx="8041341" cy="84225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AQI/Life Expectancy Relationship</a:t>
            </a:r>
          </a:p>
          <a:p>
            <a:pPr algn="ctr"/>
            <a:endParaRPr lang="en-US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F999701-54D2-4629-A207-92A204A85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1028700"/>
            <a:ext cx="8334375" cy="487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468899-13D7-4C52-B725-4F34A475271A}"/>
              </a:ext>
            </a:extLst>
          </p:cNvPr>
          <p:cNvSpPr txBox="1"/>
          <p:nvPr/>
        </p:nvSpPr>
        <p:spPr>
          <a:xfrm>
            <a:off x="5083629" y="3055315"/>
            <a:ext cx="202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 = -0.2X +82.14</a:t>
            </a:r>
          </a:p>
        </p:txBody>
      </p:sp>
    </p:spTree>
    <p:extLst>
      <p:ext uri="{BB962C8B-B14F-4D97-AF65-F5344CB8AC3E}">
        <p14:creationId xmlns:p14="http://schemas.microsoft.com/office/powerpoint/2010/main" val="195637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30F8-B009-4AA9-8F33-A0F14CFF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968" y="519112"/>
            <a:ext cx="8596668" cy="6572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Recommendation/Next Steps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E469F90-40AC-D1C3-9C76-2C75B6EC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4325"/>
            <a:ext cx="9151937" cy="33210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Continue research/analysis that will provide more answers from our initial findings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Review years prior to 2017 to further evaluate Pre-Covid/Post-Covid AQI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Continue to review temperature change Post-Covid (2020) to confirm if relationship can    be established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No proven relationship between large population (country) &amp; higher AQI can be established; will the same be proven if we researched population by cities?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Established relationship between AQI/Life Expectancy; are there other factors that may be influencers?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How else can we evaluate the Air Quality Index?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0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D22D5-26E9-4EFC-8E7A-D539A105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235" y="279527"/>
            <a:ext cx="8596668" cy="75823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51135-8926-4643-B6FF-91DCD6230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988" y="1524000"/>
            <a:ext cx="9704915" cy="48482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Air Pollution poses serious threat to public health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4.2 million deaths per year are due to ambient air pollution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91% of world’s population lives in areas where air quality levels are over </a:t>
            </a:r>
          </a:p>
          <a:p>
            <a:r>
              <a:rPr lang="en-US" dirty="0">
                <a:solidFill>
                  <a:schemeClr val="tx1"/>
                </a:solidFill>
              </a:rPr>
              <a:t>     WHO guidelines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Air Quality Index (AQI) provides metric warning citizens about danger of air pollution at varying levels of intensity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Rankings: Good to Hazardous Air Quality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Variables affected by Air Quality?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Population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Death Rate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Pre-/-Post Covid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7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C0841D-CBFB-4A24-BABA-99FD2964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788" y="300802"/>
            <a:ext cx="6866176" cy="81264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Air Quality Index</a:t>
            </a:r>
            <a:endParaRPr lang="en-US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938DD890-F303-41AA-99BF-7968E9387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638293" y="1329846"/>
            <a:ext cx="6008585" cy="461158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39531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FFF95E-967E-4EDD-977D-B1C524274773}"/>
              </a:ext>
            </a:extLst>
          </p:cNvPr>
          <p:cNvSpPr txBox="1"/>
          <p:nvPr/>
        </p:nvSpPr>
        <p:spPr>
          <a:xfrm>
            <a:off x="466725" y="1462927"/>
            <a:ext cx="90106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1800" b="0" i="0" u="sng" strike="noStrike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sng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Most Polluted Cities and Countries (IQAir Index)</a:t>
            </a:r>
            <a:endParaRPr lang="en-US" sz="1800" b="1" i="0" u="none" strike="noStrike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7429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https://www.kaggle.com/datasets/ramjasmaurya/most-polluted-cities-and-countries-iqair-index?datasetId=2029905</a:t>
            </a:r>
            <a:endParaRPr lang="en-US" sz="1800" i="0" u="sng" strike="noStrike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b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Covid-19 Air Pollution Data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b="0" u="sng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C42F1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https://www.kaggle.com/datasets/ramjasmaurya/most-polluted-cities-and-countries-iqair-index?datasetId=2029905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C42F1A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Life Expectancy at Birth (2019/2020)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https://ourworldindata.org/grapher/life-expectancy-at-birth-total-years?tab=table</a:t>
            </a:r>
            <a:endParaRPr lang="en-US" b="0" dirty="0"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7EEA2-9C18-ED59-DE1C-FFCC4D14C0BC}"/>
              </a:ext>
            </a:extLst>
          </p:cNvPr>
          <p:cNvSpPr txBox="1"/>
          <p:nvPr/>
        </p:nvSpPr>
        <p:spPr>
          <a:xfrm>
            <a:off x="1514475" y="381000"/>
            <a:ext cx="7804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Resources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288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8D05010-7883-427F-A7B7-C18B19D2F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40" y="790575"/>
            <a:ext cx="8572360" cy="430477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1E3EE-2F6B-4209-ACDF-0A597F884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4895" y="163747"/>
            <a:ext cx="8041341" cy="82685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AQI Movement (Pre-Covid vs. Post-Covid)</a:t>
            </a:r>
            <a:endParaRPr lang="en-US" sz="3200" dirty="0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0D63516-B6D4-243F-0FB8-EB06181EB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83075"/>
              </p:ext>
            </p:extLst>
          </p:nvPr>
        </p:nvGraphicFramePr>
        <p:xfrm>
          <a:off x="2714765" y="4865453"/>
          <a:ext cx="529590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951">
                  <a:extLst>
                    <a:ext uri="{9D8B030D-6E8A-4147-A177-3AD203B41FA5}">
                      <a16:colId xmlns:a16="http://schemas.microsoft.com/office/drawing/2014/main" val="244950600"/>
                    </a:ext>
                  </a:extLst>
                </a:gridCol>
                <a:gridCol w="2647951">
                  <a:extLst>
                    <a:ext uri="{9D8B030D-6E8A-4147-A177-3AD203B41FA5}">
                      <a16:colId xmlns:a16="http://schemas.microsoft.com/office/drawing/2014/main" val="144445303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AQI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198642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0108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32464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993466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372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1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B2720B5-8924-DA8D-EFD4-1AFD874B4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1038225"/>
            <a:ext cx="8343900" cy="478155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B6A9F4-1FED-B977-9D98-12ECC979D499}"/>
              </a:ext>
            </a:extLst>
          </p:cNvPr>
          <p:cNvSpPr txBox="1"/>
          <p:nvPr/>
        </p:nvSpPr>
        <p:spPr>
          <a:xfrm>
            <a:off x="1609725" y="330339"/>
            <a:ext cx="7804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AQI vs Death Rate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156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1E3EE-2F6B-4209-ACDF-0A597F884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3285" y="214226"/>
            <a:ext cx="8041341" cy="842251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Avg. Temperature Change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(Pre-Covid/Post-Covid)</a:t>
            </a:r>
            <a:endParaRPr lang="en-US" sz="2400" dirty="0">
              <a:latin typeface="+mj-lt"/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D865D37-231C-4BB1-96D5-5A7DED1AF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641" y="1151727"/>
            <a:ext cx="7825749" cy="49238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BBA7DC-E94B-4C1F-975E-D10403BB905A}"/>
              </a:ext>
            </a:extLst>
          </p:cNvPr>
          <p:cNvSpPr txBox="1"/>
          <p:nvPr/>
        </p:nvSpPr>
        <p:spPr>
          <a:xfrm>
            <a:off x="3179989" y="3429000"/>
            <a:ext cx="120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+1.18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8AB379-5025-424B-8AE4-A55AC8F88F39}"/>
              </a:ext>
            </a:extLst>
          </p:cNvPr>
          <p:cNvSpPr txBox="1"/>
          <p:nvPr/>
        </p:nvSpPr>
        <p:spPr>
          <a:xfrm>
            <a:off x="6362636" y="2381250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+1.71</a:t>
            </a:r>
          </a:p>
        </p:txBody>
      </p:sp>
    </p:spTree>
    <p:extLst>
      <p:ext uri="{BB962C8B-B14F-4D97-AF65-F5344CB8AC3E}">
        <p14:creationId xmlns:p14="http://schemas.microsoft.com/office/powerpoint/2010/main" val="184328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1E3EE-2F6B-4209-ACDF-0A597F884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4791" y="277885"/>
            <a:ext cx="8041341" cy="84225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AQI vs Population 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DA115B34-94E2-732B-CE16-F09D39015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5" y="1120136"/>
            <a:ext cx="8458200" cy="492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7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1E3EE-2F6B-4209-ACDF-0A597F884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7641" y="278337"/>
            <a:ext cx="8041341" cy="84225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AQI vs Life Expectancy</a:t>
            </a:r>
          </a:p>
          <a:p>
            <a:pPr algn="ctr"/>
            <a:endParaRPr lang="en-US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89A9F616-9932-44C6-8A4C-8CEF79C4F0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9" t="3971" r="8571"/>
          <a:stretch/>
        </p:blipFill>
        <p:spPr>
          <a:xfrm>
            <a:off x="0" y="1120588"/>
            <a:ext cx="11754677" cy="52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931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1297</TotalTime>
  <Words>325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  Air Quality Index  Analysis</vt:lpstr>
      <vt:lpstr>Overview</vt:lpstr>
      <vt:lpstr>Air Quality 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Recommendation/Next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Index Analysis by Country</dc:title>
  <dc:creator>Phil Faulkner</dc:creator>
  <cp:lastModifiedBy>Ewansiha Simmons</cp:lastModifiedBy>
  <cp:revision>10</cp:revision>
  <dcterms:created xsi:type="dcterms:W3CDTF">2022-04-30T15:29:53Z</dcterms:created>
  <dcterms:modified xsi:type="dcterms:W3CDTF">2022-05-02T20:50:37Z</dcterms:modified>
</cp:coreProperties>
</file>