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6" r:id="rId6"/>
    <p:sldId id="261" r:id="rId7"/>
    <p:sldId id="268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599C2-D9E5-4133-A6B5-721DC6D3F7C3}" v="9" dt="2022-04-30T16:45:10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Faulkner" userId="f89ceca11d451a31" providerId="LiveId" clId="{BB9599C2-D9E5-4133-A6B5-721DC6D3F7C3}"/>
    <pc:docChg chg="undo custSel addSld delSld modSld">
      <pc:chgData name="Phil Faulkner" userId="f89ceca11d451a31" providerId="LiveId" clId="{BB9599C2-D9E5-4133-A6B5-721DC6D3F7C3}" dt="2022-04-30T16:50:24.041" v="659" actId="478"/>
      <pc:docMkLst>
        <pc:docMk/>
      </pc:docMkLst>
      <pc:sldChg chg="delSp modSp mod">
        <pc:chgData name="Phil Faulkner" userId="f89ceca11d451a31" providerId="LiveId" clId="{BB9599C2-D9E5-4133-A6B5-721DC6D3F7C3}" dt="2022-04-30T16:04:01.667" v="613" actId="313"/>
        <pc:sldMkLst>
          <pc:docMk/>
          <pc:sldMk cId="3410009038" sldId="258"/>
        </pc:sldMkLst>
        <pc:spChg chg="del">
          <ac:chgData name="Phil Faulkner" userId="f89ceca11d451a31" providerId="LiveId" clId="{BB9599C2-D9E5-4133-A6B5-721DC6D3F7C3}" dt="2022-04-30T15:53:47.837" v="29" actId="478"/>
          <ac:spMkLst>
            <pc:docMk/>
            <pc:sldMk cId="3410009038" sldId="258"/>
            <ac:spMk id="2" creationId="{1324ADBD-7201-416D-9FDF-B64FC3A55CDE}"/>
          </ac:spMkLst>
        </pc:spChg>
        <pc:spChg chg="mod">
          <ac:chgData name="Phil Faulkner" userId="f89ceca11d451a31" providerId="LiveId" clId="{BB9599C2-D9E5-4133-A6B5-721DC6D3F7C3}" dt="2022-04-30T16:04:01.667" v="613" actId="313"/>
          <ac:spMkLst>
            <pc:docMk/>
            <pc:sldMk cId="3410009038" sldId="258"/>
            <ac:spMk id="3" creationId="{8BB5F56B-2943-40EE-90A1-E4D2996D1248}"/>
          </ac:spMkLst>
        </pc:spChg>
      </pc:sldChg>
      <pc:sldChg chg="modSp mod">
        <pc:chgData name="Phil Faulkner" userId="f89ceca11d451a31" providerId="LiveId" clId="{BB9599C2-D9E5-4133-A6B5-721DC6D3F7C3}" dt="2022-04-30T15:53:32.098" v="28" actId="115"/>
        <pc:sldMkLst>
          <pc:docMk/>
          <pc:sldMk cId="3612882319" sldId="259"/>
        </pc:sldMkLst>
        <pc:spChg chg="mod">
          <ac:chgData name="Phil Faulkner" userId="f89ceca11d451a31" providerId="LiveId" clId="{BB9599C2-D9E5-4133-A6B5-721DC6D3F7C3}" dt="2022-04-30T15:53:32.098" v="28" actId="115"/>
          <ac:spMkLst>
            <pc:docMk/>
            <pc:sldMk cId="3612882319" sldId="259"/>
            <ac:spMk id="2" creationId="{CAFFF95E-967E-4EDD-977D-B1C524274773}"/>
          </ac:spMkLst>
        </pc:spChg>
      </pc:sldChg>
      <pc:sldChg chg="new del">
        <pc:chgData name="Phil Faulkner" userId="f89ceca11d451a31" providerId="LiveId" clId="{BB9599C2-D9E5-4133-A6B5-721DC6D3F7C3}" dt="2022-04-30T16:37:02.262" v="616" actId="2696"/>
        <pc:sldMkLst>
          <pc:docMk/>
          <pc:sldMk cId="2353739041" sldId="260"/>
        </pc:sldMkLst>
      </pc:sldChg>
      <pc:sldChg chg="addSp delSp modSp new mod">
        <pc:chgData name="Phil Faulkner" userId="f89ceca11d451a31" providerId="LiveId" clId="{BB9599C2-D9E5-4133-A6B5-721DC6D3F7C3}" dt="2022-04-30T16:50:24.041" v="659" actId="478"/>
        <pc:sldMkLst>
          <pc:docMk/>
          <pc:sldMk cId="165313156" sldId="261"/>
        </pc:sldMkLst>
        <pc:spChg chg="del">
          <ac:chgData name="Phil Faulkner" userId="f89ceca11d451a31" providerId="LiveId" clId="{BB9599C2-D9E5-4133-A6B5-721DC6D3F7C3}" dt="2022-04-30T16:39:28.771" v="621" actId="478"/>
          <ac:spMkLst>
            <pc:docMk/>
            <pc:sldMk cId="165313156" sldId="261"/>
            <ac:spMk id="2" creationId="{5DEDFFDD-AA86-46B6-B4D1-380F18A8F0C3}"/>
          </ac:spMkLst>
        </pc:spChg>
        <pc:spChg chg="del mod">
          <ac:chgData name="Phil Faulkner" userId="f89ceca11d451a31" providerId="LiveId" clId="{BB9599C2-D9E5-4133-A6B5-721DC6D3F7C3}" dt="2022-04-30T16:42:20.083" v="639"/>
          <ac:spMkLst>
            <pc:docMk/>
            <pc:sldMk cId="165313156" sldId="261"/>
            <ac:spMk id="3" creationId="{753168F4-BD7D-4417-872D-F6048F7E69D4}"/>
          </ac:spMkLst>
        </pc:spChg>
        <pc:spChg chg="mod">
          <ac:chgData name="Phil Faulkner" userId="f89ceca11d451a31" providerId="LiveId" clId="{BB9599C2-D9E5-4133-A6B5-721DC6D3F7C3}" dt="2022-04-30T16:41:26.644" v="638" actId="14100"/>
          <ac:spMkLst>
            <pc:docMk/>
            <pc:sldMk cId="165313156" sldId="261"/>
            <ac:spMk id="4" creationId="{D491E3EE-2F6B-4209-ACDF-0A597F884C56}"/>
          </ac:spMkLst>
        </pc:spChg>
        <pc:spChg chg="add del mod">
          <ac:chgData name="Phil Faulkner" userId="f89ceca11d451a31" providerId="LiveId" clId="{BB9599C2-D9E5-4133-A6B5-721DC6D3F7C3}" dt="2022-04-30T16:42:44.675" v="642"/>
          <ac:spMkLst>
            <pc:docMk/>
            <pc:sldMk cId="165313156" sldId="261"/>
            <ac:spMk id="8" creationId="{CE7DB0C1-3D15-4B1A-9152-DBD2F8A1ADB5}"/>
          </ac:spMkLst>
        </pc:spChg>
        <pc:spChg chg="add del mod">
          <ac:chgData name="Phil Faulkner" userId="f89ceca11d451a31" providerId="LiveId" clId="{BB9599C2-D9E5-4133-A6B5-721DC6D3F7C3}" dt="2022-04-30T16:44:54.249" v="653" actId="22"/>
          <ac:spMkLst>
            <pc:docMk/>
            <pc:sldMk cId="165313156" sldId="261"/>
            <ac:spMk id="12" creationId="{96DCA818-F628-41E8-8CF3-F9BEA67C8F20}"/>
          </ac:spMkLst>
        </pc:spChg>
        <pc:spChg chg="add del mod">
          <ac:chgData name="Phil Faulkner" userId="f89ceca11d451a31" providerId="LiveId" clId="{BB9599C2-D9E5-4133-A6B5-721DC6D3F7C3}" dt="2022-04-30T16:50:24.041" v="659" actId="478"/>
          <ac:spMkLst>
            <pc:docMk/>
            <pc:sldMk cId="165313156" sldId="261"/>
            <ac:spMk id="16" creationId="{EF796BAD-A242-480B-9881-1B25E1ECD1CC}"/>
          </ac:spMkLst>
        </pc:spChg>
        <pc:picChg chg="add del mod">
          <ac:chgData name="Phil Faulkner" userId="f89ceca11d451a31" providerId="LiveId" clId="{BB9599C2-D9E5-4133-A6B5-721DC6D3F7C3}" dt="2022-04-30T16:42:34.266" v="641" actId="478"/>
          <ac:picMkLst>
            <pc:docMk/>
            <pc:sldMk cId="165313156" sldId="261"/>
            <ac:picMk id="6" creationId="{3A0D2D65-99DD-4302-95B7-3AFAD80412BB}"/>
          </ac:picMkLst>
        </pc:picChg>
        <pc:picChg chg="add del mod">
          <ac:chgData name="Phil Faulkner" userId="f89ceca11d451a31" providerId="LiveId" clId="{BB9599C2-D9E5-4133-A6B5-721DC6D3F7C3}" dt="2022-04-30T16:44:41.362" v="652" actId="478"/>
          <ac:picMkLst>
            <pc:docMk/>
            <pc:sldMk cId="165313156" sldId="261"/>
            <ac:picMk id="10" creationId="{6AC88BFE-D587-4445-8C60-9CD9BC36C5FF}"/>
          </ac:picMkLst>
        </pc:picChg>
        <pc:picChg chg="add del mod ord modCrop">
          <ac:chgData name="Phil Faulkner" userId="f89ceca11d451a31" providerId="LiveId" clId="{BB9599C2-D9E5-4133-A6B5-721DC6D3F7C3}" dt="2022-04-30T16:45:25.442" v="657" actId="478"/>
          <ac:picMkLst>
            <pc:docMk/>
            <pc:sldMk cId="165313156" sldId="261"/>
            <ac:picMk id="14" creationId="{48B6F57B-6CFC-4315-B3B6-E26FFF909B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4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8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21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3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128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06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6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0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3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1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5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2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5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7BE6E-96F2-4531-A17D-FAFB8186C2D9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E553F-7BC6-40F3-9275-6BCD81AD74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mjasmaurya/most-polluted-cities-and-countries-iqair-index?datasetId=2029905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4D3E-3702-4E22-BD44-62C932E4A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375" y="1122363"/>
            <a:ext cx="11161059" cy="15222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Index Analysis by Country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E9C88-9F04-4260-9782-78DB0EC76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66" y="4981388"/>
            <a:ext cx="9662957" cy="75424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Presented by Group 10: Ewansiha Simmons, Kendall Young &amp; Phil Faulkner</a:t>
            </a:r>
          </a:p>
        </p:txBody>
      </p:sp>
    </p:spTree>
    <p:extLst>
      <p:ext uri="{BB962C8B-B14F-4D97-AF65-F5344CB8AC3E}">
        <p14:creationId xmlns:p14="http://schemas.microsoft.com/office/powerpoint/2010/main" val="338278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1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correlation between life expectancy and air quality for the countries in the dataset?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745D1-BA9E-4D52-BC25-F0C7C441164B}"/>
              </a:ext>
            </a:extLst>
          </p:cNvPr>
          <p:cNvSpPr txBox="1"/>
          <p:nvPr/>
        </p:nvSpPr>
        <p:spPr>
          <a:xfrm>
            <a:off x="1567543" y="5359375"/>
            <a:ext cx="68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 Country 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Correlation between high AQI and Life Expectancy 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9D21FBE-00E6-48E9-9CB6-3E11312E6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90" y="619397"/>
            <a:ext cx="4809309" cy="48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9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1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there a correlation between life expectancy and air quality for the countries in the dataset?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745D1-BA9E-4D52-BC25-F0C7C441164B}"/>
              </a:ext>
            </a:extLst>
          </p:cNvPr>
          <p:cNvSpPr txBox="1"/>
          <p:nvPr/>
        </p:nvSpPr>
        <p:spPr>
          <a:xfrm>
            <a:off x="1567543" y="5359375"/>
            <a:ext cx="689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 Country 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Correlation between high AQI and Life Expectancy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F999701-54D2-4629-A207-92A204A8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90" y="1410765"/>
            <a:ext cx="5487650" cy="3658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68899-13D7-4C52-B725-4F34A475271A}"/>
              </a:ext>
            </a:extLst>
          </p:cNvPr>
          <p:cNvSpPr txBox="1"/>
          <p:nvPr/>
        </p:nvSpPr>
        <p:spPr>
          <a:xfrm>
            <a:off x="5083629" y="3055315"/>
            <a:ext cx="202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 = -0.2X +82.14</a:t>
            </a:r>
          </a:p>
        </p:txBody>
      </p:sp>
    </p:spTree>
    <p:extLst>
      <p:ext uri="{BB962C8B-B14F-4D97-AF65-F5344CB8AC3E}">
        <p14:creationId xmlns:p14="http://schemas.microsoft.com/office/powerpoint/2010/main" val="195637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30F8-B009-4AA9-8F33-A0F14CFF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ADF3-F095-4B13-BEED-BA22DFBCE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22D5-26E9-4EFC-8E7A-D539A10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01805"/>
            <a:ext cx="8596668" cy="182658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Motivation &amp;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51135-8926-4643-B6FF-91DCD6230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FF95E-967E-4EDD-977D-B1C524274773}"/>
              </a:ext>
            </a:extLst>
          </p:cNvPr>
          <p:cNvSpPr txBox="1"/>
          <p:nvPr/>
        </p:nvSpPr>
        <p:spPr>
          <a:xfrm>
            <a:off x="1380566" y="672352"/>
            <a:ext cx="81578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lang="en-US" b="1" u="sng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ets Used for Analysis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b="0" i="0" u="sng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0" u="sng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Most Polluted Cities and Countries (IQAir Index)</a:t>
            </a:r>
            <a:endParaRPr lang="en-US" sz="1800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lang="en-US" sz="1800" i="0" u="sng" strike="noStrike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endParaRPr lang="en-US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b="0" u="sng" dirty="0">
                <a:effectLst/>
              </a:rPr>
              <a:t>Covid-19 Air Pollution Data</a:t>
            </a:r>
          </a:p>
          <a:p>
            <a:pPr marL="45720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C42F1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https://www.kaggle.com/datasets/ramjasmaurya/most-polluted-cities-and-countries-iqair-index?datasetId=2029905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C42F1A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Life Expectancy at birth 2019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sng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https://ourworldindata.org/grapher/life-expectancy-at-birth-total-years?tab=table</a:t>
            </a:r>
            <a:endParaRPr lang="en-US" b="0" dirty="0"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8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5F56B-2943-40EE-90A1-E4D2996D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869576"/>
            <a:ext cx="8596668" cy="4518272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Reason we chose this dataset.</a:t>
            </a:r>
          </a:p>
          <a:p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Air Quality is an Overlooked Standard to Assess Health in an Area.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Dataset has complete Pre and Post COVID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Dataset had a Variety of Countries from all over the World.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Life Expectancy Dataset had all of the Countries in the Air Quality Dataset.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 Period for Air Quality Index is 2018-2021.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C0841D-CBFB-4A24-BABA-99FD2964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126" y="258511"/>
            <a:ext cx="6866176" cy="812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Air Quality Index Scale 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938DD890-F303-41AA-99BF-7968E9387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49663" y="1329846"/>
            <a:ext cx="6008585" cy="461158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9531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1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What is the largest movement/transition in air quality index per country (pre-covid vs post covid)?</a:t>
            </a:r>
          </a:p>
          <a:p>
            <a:pPr algn="ctr"/>
            <a:endParaRPr 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8D05010-7883-427F-A7B7-C18B19D2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932" y="1120587"/>
            <a:ext cx="6872287" cy="4326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7C2C7-54E5-445E-AB48-503994252A1D}"/>
              </a:ext>
            </a:extLst>
          </p:cNvPr>
          <p:cNvSpPr txBox="1"/>
          <p:nvPr/>
        </p:nvSpPr>
        <p:spPr>
          <a:xfrm>
            <a:off x="2313913" y="5447210"/>
            <a:ext cx="5983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 AQI Mean    24.634722</a:t>
            </a:r>
          </a:p>
          <a:p>
            <a:pPr algn="ctr"/>
            <a:r>
              <a:rPr lang="en-US" dirty="0"/>
              <a:t>2019 AQI Mean    22.530556</a:t>
            </a:r>
          </a:p>
          <a:p>
            <a:pPr algn="ctr"/>
            <a:r>
              <a:rPr lang="en-US" dirty="0"/>
              <a:t>2020 AQI Mean    19.848611</a:t>
            </a:r>
          </a:p>
          <a:p>
            <a:pPr algn="ctr"/>
            <a:r>
              <a:rPr lang="en-US" dirty="0"/>
              <a:t>2021 AQI Mean    20.319444</a:t>
            </a:r>
          </a:p>
        </p:txBody>
      </p:sp>
    </p:spTree>
    <p:extLst>
      <p:ext uri="{BB962C8B-B14F-4D97-AF65-F5344CB8AC3E}">
        <p14:creationId xmlns:p14="http://schemas.microsoft.com/office/powerpoint/2010/main" val="16531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D5D5-4B01-479C-8F09-A75A2EE3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 2</a:t>
            </a:r>
            <a:r>
              <a:rPr lang="en-US" baseline="30000" dirty="0"/>
              <a:t>nd</a:t>
            </a:r>
            <a:r>
              <a:rPr lang="en-US" dirty="0"/>
              <a:t>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1A31-0858-4394-932D-43961D41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1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Does the Air Quality Index affect the average temperature change(value)  over time?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D865D37-231C-4BB1-96D5-5A7DED1A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91" y="821960"/>
            <a:ext cx="7825749" cy="4923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BA7DC-E94B-4C1F-975E-D10403BB905A}"/>
              </a:ext>
            </a:extLst>
          </p:cNvPr>
          <p:cNvSpPr txBox="1"/>
          <p:nvPr/>
        </p:nvSpPr>
        <p:spPr>
          <a:xfrm>
            <a:off x="3265714" y="3429000"/>
            <a:ext cx="120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+1.18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B379-5025-424B-8AE4-A55AC8F88F39}"/>
              </a:ext>
            </a:extLst>
          </p:cNvPr>
          <p:cNvSpPr txBox="1"/>
          <p:nvPr/>
        </p:nvSpPr>
        <p:spPr>
          <a:xfrm>
            <a:off x="6353111" y="342900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+1.71</a:t>
            </a:r>
          </a:p>
        </p:txBody>
      </p:sp>
    </p:spTree>
    <p:extLst>
      <p:ext uri="{BB962C8B-B14F-4D97-AF65-F5344CB8AC3E}">
        <p14:creationId xmlns:p14="http://schemas.microsoft.com/office/powerpoint/2010/main" val="184328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E3EE-2F6B-4209-ACDF-0A597F88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141" y="278337"/>
            <a:ext cx="8041341" cy="842251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Is there a relationship between population and AQI on average?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8F5C910-18AD-4443-BAE9-FC21FF03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25" y="986241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745D1-BA9E-4D52-BC25-F0C7C441164B}"/>
              </a:ext>
            </a:extLst>
          </p:cNvPr>
          <p:cNvSpPr txBox="1"/>
          <p:nvPr/>
        </p:nvSpPr>
        <p:spPr>
          <a:xfrm>
            <a:off x="2076994" y="5375370"/>
            <a:ext cx="633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 Country Sampling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population has better AQI per sample</a:t>
            </a:r>
          </a:p>
        </p:txBody>
      </p:sp>
    </p:spTree>
    <p:extLst>
      <p:ext uri="{BB962C8B-B14F-4D97-AF65-F5344CB8AC3E}">
        <p14:creationId xmlns:p14="http://schemas.microsoft.com/office/powerpoint/2010/main" val="30122747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306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Air Quality Index Analysis by Country  </vt:lpstr>
      <vt:lpstr>Motivation &amp; Summary</vt:lpstr>
      <vt:lpstr>PowerPoint Presentation</vt:lpstr>
      <vt:lpstr>PowerPoint Presentation</vt:lpstr>
      <vt:lpstr>Air Quality Index Scale </vt:lpstr>
      <vt:lpstr>PowerPoint Presentation</vt:lpstr>
      <vt:lpstr>Phil 2nd Slide</vt:lpstr>
      <vt:lpstr>PowerPoint Presentation</vt:lpstr>
      <vt:lpstr>PowerPoint Presentation</vt:lpstr>
      <vt:lpstr>PowerPoint Presentation</vt:lpstr>
      <vt:lpstr>PowerPoint Presentation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Analysis by Country</dc:title>
  <dc:creator>Phil Faulkner</dc:creator>
  <cp:lastModifiedBy>Ewansiha Simmons</cp:lastModifiedBy>
  <cp:revision>4</cp:revision>
  <dcterms:created xsi:type="dcterms:W3CDTF">2022-04-30T15:29:53Z</dcterms:created>
  <dcterms:modified xsi:type="dcterms:W3CDTF">2022-04-30T18:41:57Z</dcterms:modified>
</cp:coreProperties>
</file>