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1" r:id="rId2"/>
    <p:sldId id="655" r:id="rId3"/>
    <p:sldId id="656" r:id="rId4"/>
    <p:sldId id="657" r:id="rId5"/>
    <p:sldId id="658" r:id="rId6"/>
    <p:sldId id="659" r:id="rId7"/>
    <p:sldId id="660" r:id="rId8"/>
    <p:sldId id="6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B414"/>
    <a:srgbClr val="282F39"/>
    <a:srgbClr val="007A7D"/>
    <a:srgbClr val="CB1B4A"/>
    <a:srgbClr val="074D67"/>
    <a:srgbClr val="42AFB6"/>
    <a:srgbClr val="C2C92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146" autoAdjust="0"/>
    <p:restoredTop sz="94669" autoAdjust="0"/>
  </p:normalViewPr>
  <p:slideViewPr>
    <p:cSldViewPr snapToGrid="0">
      <p:cViewPr varScale="1">
        <p:scale>
          <a:sx n="73" d="100"/>
          <a:sy n="73" d="100"/>
        </p:scale>
        <p:origin x="-12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pPr/>
              <a:t>21/06/2021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37274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pPr/>
              <a:t>21/06/2021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46314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pPr/>
              <a:t>21/06/2021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769305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pPr/>
              <a:t>21/06/2021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60515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pPr/>
              <a:t>21/06/2021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726121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pPr/>
              <a:t>21/06/2021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91300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pPr/>
              <a:t>21/06/2021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8266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pPr/>
              <a:t>21/06/2021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58875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pPr/>
              <a:t>21/06/2021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73641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pPr/>
              <a:t>21/06/2021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39089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pPr/>
              <a:t>21/06/2021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5573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375A-C223-44C8-917C-F7C3A1BCD50F}" type="datetimeFigureOut">
              <a:rPr lang="en-GB" smtClean="0"/>
              <a:pPr/>
              <a:t>21/06/2021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841B-0DB4-4C99-B5E5-79625F01DBF7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38541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6901F867-EA3A-4053-BC23-44561238D953}"/>
              </a:ext>
            </a:extLst>
          </p:cNvPr>
          <p:cNvSpPr txBox="1"/>
          <p:nvPr/>
        </p:nvSpPr>
        <p:spPr>
          <a:xfrm>
            <a:off x="5781924" y="3667942"/>
            <a:ext cx="46636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marR="5080" indent="1638300" algn="ctr">
              <a:lnSpc>
                <a:spcPct val="100000"/>
              </a:lnSpc>
              <a:spcBef>
                <a:spcPts val="100"/>
              </a:spcBef>
            </a:pPr>
            <a:r>
              <a:rPr lang="fr-FR" sz="4000" b="1" dirty="0" err="1" smtClean="0">
                <a:solidFill>
                  <a:srgbClr val="FCB414"/>
                </a:solidFill>
                <a:latin typeface="Arial"/>
                <a:cs typeface="Arial"/>
              </a:rPr>
              <a:t>C</a:t>
            </a:r>
            <a:r>
              <a:rPr lang="fr-FR" sz="4000" b="1" spc="-10" dirty="0" err="1" smtClean="0">
                <a:solidFill>
                  <a:srgbClr val="FCB414"/>
                </a:solidFill>
                <a:latin typeface="Arial"/>
                <a:cs typeface="Arial"/>
              </a:rPr>
              <a:t>h</a:t>
            </a:r>
            <a:r>
              <a:rPr lang="fr-FR" sz="4000" b="1" spc="-5" dirty="0" err="1" smtClean="0">
                <a:solidFill>
                  <a:srgbClr val="FCB414"/>
                </a:solidFill>
                <a:latin typeface="Arial"/>
                <a:cs typeface="Arial"/>
              </a:rPr>
              <a:t>ec</a:t>
            </a:r>
            <a:r>
              <a:rPr lang="fr-FR" sz="4000" b="1" spc="-15" dirty="0" err="1" smtClean="0">
                <a:solidFill>
                  <a:srgbClr val="FCB414"/>
                </a:solidFill>
                <a:latin typeface="Arial"/>
                <a:cs typeface="Arial"/>
              </a:rPr>
              <a:t>k</a:t>
            </a:r>
            <a:r>
              <a:rPr lang="fr-FR" sz="4000" b="1" dirty="0" err="1" smtClean="0">
                <a:solidFill>
                  <a:srgbClr val="FCB414"/>
                </a:solidFill>
                <a:latin typeface="Arial"/>
                <a:cs typeface="Arial"/>
              </a:rPr>
              <a:t>Point</a:t>
            </a:r>
            <a:r>
              <a:rPr lang="fr-FR" sz="4000" b="1" dirty="0" smtClean="0">
                <a:solidFill>
                  <a:srgbClr val="C6E0E8"/>
                </a:solidFill>
                <a:latin typeface="Arial"/>
                <a:cs typeface="Arial"/>
              </a:rPr>
              <a:t>   </a:t>
            </a:r>
            <a:r>
              <a:rPr lang="fr-FR" sz="4000" b="1" spc="-5" dirty="0" smtClean="0">
                <a:latin typeface="Arial"/>
                <a:cs typeface="Arial"/>
              </a:rPr>
              <a:t>Introduction </a:t>
            </a:r>
            <a:r>
              <a:rPr lang="fr-FR" sz="4000" b="1" dirty="0" smtClean="0">
                <a:latin typeface="Arial"/>
                <a:cs typeface="Arial"/>
              </a:rPr>
              <a:t>to</a:t>
            </a:r>
            <a:r>
              <a:rPr lang="fr-FR" sz="4000" b="1" spc="-55" dirty="0" smtClean="0">
                <a:latin typeface="Arial"/>
                <a:cs typeface="Arial"/>
              </a:rPr>
              <a:t> </a:t>
            </a:r>
            <a:r>
              <a:rPr lang="fr-FR" sz="4000" b="1" spc="-5" dirty="0" err="1" smtClean="0">
                <a:latin typeface="Arial"/>
                <a:cs typeface="Arial"/>
              </a:rPr>
              <a:t>Databases</a:t>
            </a:r>
            <a:endParaRPr lang="fr-FR" sz="4000" dirty="0">
              <a:latin typeface="Arial"/>
              <a:cs typeface="Arial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1E86588C-F5E3-4817-8552-6D3332A56E63}"/>
              </a:ext>
            </a:extLst>
          </p:cNvPr>
          <p:cNvCxnSpPr>
            <a:cxnSpLocks/>
          </p:cNvCxnSpPr>
          <p:nvPr/>
        </p:nvCxnSpPr>
        <p:spPr>
          <a:xfrm>
            <a:off x="4491416" y="0"/>
            <a:ext cx="0" cy="227438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E1066A9F-64AE-4E5E-ACEE-7BFBCAE6518C}"/>
              </a:ext>
            </a:extLst>
          </p:cNvPr>
          <p:cNvGrpSpPr/>
          <p:nvPr/>
        </p:nvGrpSpPr>
        <p:grpSpPr>
          <a:xfrm>
            <a:off x="1483376" y="0"/>
            <a:ext cx="1077358" cy="2984211"/>
            <a:chOff x="984760" y="274320"/>
            <a:chExt cx="1077358" cy="2984211"/>
          </a:xfrm>
          <a:solidFill>
            <a:schemeClr val="tx1"/>
          </a:solidFill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xmlns="" id="{4A8B7D09-CCCB-41E2-8742-A3BB533C4FBB}"/>
                </a:ext>
              </a:extLst>
            </p:cNvPr>
            <p:cNvGrpSpPr/>
            <p:nvPr/>
          </p:nvGrpSpPr>
          <p:grpSpPr>
            <a:xfrm>
              <a:off x="984760" y="1467868"/>
              <a:ext cx="1077358" cy="1790663"/>
              <a:chOff x="10268256" y="991107"/>
              <a:chExt cx="1077358" cy="1790663"/>
            </a:xfrm>
            <a:grpFill/>
          </p:grpSpPr>
          <p:sp>
            <p:nvSpPr>
              <p:cNvPr id="114" name="Freeform 5">
                <a:extLst>
                  <a:ext uri="{FF2B5EF4-FFF2-40B4-BE49-F238E27FC236}">
                    <a16:creationId xmlns:a16="http://schemas.microsoft.com/office/drawing/2014/main" xmlns="" id="{1E5C5691-723F-4A70-B2E5-F3CC76ED87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15" name="Freeform 6">
                <a:extLst>
                  <a:ext uri="{FF2B5EF4-FFF2-40B4-BE49-F238E27FC236}">
                    <a16:creationId xmlns:a16="http://schemas.microsoft.com/office/drawing/2014/main" xmlns="" id="{A31F1ABC-F007-43DC-BA06-1AEB599D747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" name="Freeform 7">
                <a:extLst>
                  <a:ext uri="{FF2B5EF4-FFF2-40B4-BE49-F238E27FC236}">
                    <a16:creationId xmlns:a16="http://schemas.microsoft.com/office/drawing/2014/main" xmlns="" id="{C7CB8647-0116-47CE-8E7B-0490618718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" name="Freeform 8">
                <a:extLst>
                  <a:ext uri="{FF2B5EF4-FFF2-40B4-BE49-F238E27FC236}">
                    <a16:creationId xmlns:a16="http://schemas.microsoft.com/office/drawing/2014/main" xmlns="" id="{EF2B3790-56B5-47D0-A690-53E8E27DDC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" name="Freeform 9">
                <a:extLst>
                  <a:ext uri="{FF2B5EF4-FFF2-40B4-BE49-F238E27FC236}">
                    <a16:creationId xmlns:a16="http://schemas.microsoft.com/office/drawing/2014/main" xmlns="" id="{92AB0F54-9032-48EB-97C3-9E93BCE235A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xmlns="" id="{65145EDD-D606-4347-8E4D-5BB67CFFAA99}"/>
                </a:ext>
              </a:extLst>
            </p:cNvPr>
            <p:cNvCxnSpPr>
              <a:cxnSpLocks/>
            </p:cNvCxnSpPr>
            <p:nvPr/>
          </p:nvCxnSpPr>
          <p:spPr>
            <a:xfrm>
              <a:off x="1515412" y="274320"/>
              <a:ext cx="0" cy="1193548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21FDD82B-5983-4FED-B454-26F3BE7A0B36}"/>
              </a:ext>
            </a:extLst>
          </p:cNvPr>
          <p:cNvGrpSpPr/>
          <p:nvPr/>
        </p:nvGrpSpPr>
        <p:grpSpPr>
          <a:xfrm>
            <a:off x="8183449" y="0"/>
            <a:ext cx="1077358" cy="3287723"/>
            <a:chOff x="7571708" y="0"/>
            <a:chExt cx="1077358" cy="3287723"/>
          </a:xfrm>
          <a:solidFill>
            <a:schemeClr val="tx1"/>
          </a:solidFill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xmlns="" id="{AF5E0922-C813-4C76-8DA2-AD2C928F8E53}"/>
                </a:ext>
              </a:extLst>
            </p:cNvPr>
            <p:cNvGrpSpPr/>
            <p:nvPr/>
          </p:nvGrpSpPr>
          <p:grpSpPr>
            <a:xfrm>
              <a:off x="7571708" y="1497060"/>
              <a:ext cx="1077358" cy="1790663"/>
              <a:chOff x="10268256" y="991107"/>
              <a:chExt cx="1077358" cy="1790663"/>
            </a:xfrm>
            <a:grpFill/>
          </p:grpSpPr>
          <p:sp>
            <p:nvSpPr>
              <p:cNvPr id="99" name="Freeform 5">
                <a:extLst>
                  <a:ext uri="{FF2B5EF4-FFF2-40B4-BE49-F238E27FC236}">
                    <a16:creationId xmlns:a16="http://schemas.microsoft.com/office/drawing/2014/main" xmlns="" id="{2E86A7DD-7289-4817-BDDE-039F929FEF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00" name="Freeform 6">
                <a:extLst>
                  <a:ext uri="{FF2B5EF4-FFF2-40B4-BE49-F238E27FC236}">
                    <a16:creationId xmlns:a16="http://schemas.microsoft.com/office/drawing/2014/main" xmlns="" id="{349D537E-50D5-4520-8795-A71D46C6E0D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1" name="Freeform 7">
                <a:extLst>
                  <a:ext uri="{FF2B5EF4-FFF2-40B4-BE49-F238E27FC236}">
                    <a16:creationId xmlns:a16="http://schemas.microsoft.com/office/drawing/2014/main" xmlns="" id="{08C6FD5D-58DE-4759-B4D7-ACE12960A57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2" name="Freeform 8">
                <a:extLst>
                  <a:ext uri="{FF2B5EF4-FFF2-40B4-BE49-F238E27FC236}">
                    <a16:creationId xmlns:a16="http://schemas.microsoft.com/office/drawing/2014/main" xmlns="" id="{8188F576-D871-48B8-A1F1-707803F628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3" name="Freeform 9">
                <a:extLst>
                  <a:ext uri="{FF2B5EF4-FFF2-40B4-BE49-F238E27FC236}">
                    <a16:creationId xmlns:a16="http://schemas.microsoft.com/office/drawing/2014/main" xmlns="" id="{10FE7544-4349-4586-92CD-371C2982C8D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xmlns="" id="{5451453B-71E5-4CEB-A5D5-B5214832F59E}"/>
                </a:ext>
              </a:extLst>
            </p:cNvPr>
            <p:cNvCxnSpPr>
              <a:cxnSpLocks/>
            </p:cNvCxnSpPr>
            <p:nvPr/>
          </p:nvCxnSpPr>
          <p:spPr>
            <a:xfrm>
              <a:off x="8106712" y="0"/>
              <a:ext cx="0" cy="1548440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6B2AA441-76A7-41A3-8263-C8708232AED2}"/>
              </a:ext>
            </a:extLst>
          </p:cNvPr>
          <p:cNvGrpSpPr/>
          <p:nvPr/>
        </p:nvGrpSpPr>
        <p:grpSpPr>
          <a:xfrm>
            <a:off x="5917421" y="0"/>
            <a:ext cx="902225" cy="2650842"/>
            <a:chOff x="5844264" y="0"/>
            <a:chExt cx="902225" cy="2650842"/>
          </a:xfrm>
          <a:solidFill>
            <a:schemeClr val="tx1"/>
          </a:solidFill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xmlns="" id="{E5B4FC20-C444-4C03-B912-6914AC2B8AB2}"/>
                </a:ext>
              </a:extLst>
            </p:cNvPr>
            <p:cNvGrpSpPr/>
            <p:nvPr/>
          </p:nvGrpSpPr>
          <p:grpSpPr>
            <a:xfrm>
              <a:off x="5844264" y="1151265"/>
              <a:ext cx="902225" cy="1499577"/>
              <a:chOff x="10268256" y="991107"/>
              <a:chExt cx="1077358" cy="1790663"/>
            </a:xfrm>
            <a:grpFill/>
          </p:grpSpPr>
          <p:sp>
            <p:nvSpPr>
              <p:cNvPr id="120" name="Freeform 5">
                <a:extLst>
                  <a:ext uri="{FF2B5EF4-FFF2-40B4-BE49-F238E27FC236}">
                    <a16:creationId xmlns:a16="http://schemas.microsoft.com/office/drawing/2014/main" xmlns="" id="{F52FC4DE-F5C4-47DA-8A31-AAFB66D641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21" name="Freeform 6">
                <a:extLst>
                  <a:ext uri="{FF2B5EF4-FFF2-40B4-BE49-F238E27FC236}">
                    <a16:creationId xmlns:a16="http://schemas.microsoft.com/office/drawing/2014/main" xmlns="" id="{4FCC544E-32E5-43BE-906D-D401BEF50A6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" name="Freeform 7">
                <a:extLst>
                  <a:ext uri="{FF2B5EF4-FFF2-40B4-BE49-F238E27FC236}">
                    <a16:creationId xmlns:a16="http://schemas.microsoft.com/office/drawing/2014/main" xmlns="" id="{BD352A43-C163-466F-9E85-35AA89D821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" name="Freeform 8">
                <a:extLst>
                  <a:ext uri="{FF2B5EF4-FFF2-40B4-BE49-F238E27FC236}">
                    <a16:creationId xmlns:a16="http://schemas.microsoft.com/office/drawing/2014/main" xmlns="" id="{A49BC1DA-7F34-4FC0-97B8-59AB848A73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" name="Freeform 9">
                <a:extLst>
                  <a:ext uri="{FF2B5EF4-FFF2-40B4-BE49-F238E27FC236}">
                    <a16:creationId xmlns:a16="http://schemas.microsoft.com/office/drawing/2014/main" xmlns="" id="{7527A342-5DA5-4D68-9162-4C01DEFB61D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xmlns="" id="{A0066D04-42E9-4291-8FF4-1A3DE7ECBA0E}"/>
                </a:ext>
              </a:extLst>
            </p:cNvPr>
            <p:cNvCxnSpPr>
              <a:cxnSpLocks/>
            </p:cNvCxnSpPr>
            <p:nvPr/>
          </p:nvCxnSpPr>
          <p:spPr>
            <a:xfrm>
              <a:off x="6290612" y="0"/>
              <a:ext cx="0" cy="1173413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C6990497-3BA4-4070-805D-0A5F39CB742F}"/>
              </a:ext>
            </a:extLst>
          </p:cNvPr>
          <p:cNvGrpSpPr/>
          <p:nvPr/>
        </p:nvGrpSpPr>
        <p:grpSpPr>
          <a:xfrm>
            <a:off x="10051446" y="0"/>
            <a:ext cx="851340" cy="2391914"/>
            <a:chOff x="9427175" y="0"/>
            <a:chExt cx="851340" cy="2391914"/>
          </a:xfrm>
          <a:solidFill>
            <a:schemeClr val="tx1"/>
          </a:solidFill>
        </p:grpSpPr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xmlns="" id="{3A98F39F-9265-4C78-8D29-CCDF0B559433}"/>
                </a:ext>
              </a:extLst>
            </p:cNvPr>
            <p:cNvGrpSpPr/>
            <p:nvPr/>
          </p:nvGrpSpPr>
          <p:grpSpPr>
            <a:xfrm>
              <a:off x="9427175" y="976913"/>
              <a:ext cx="851340" cy="1415001"/>
              <a:chOff x="10268256" y="991107"/>
              <a:chExt cx="1077358" cy="1790663"/>
            </a:xfrm>
            <a:grpFill/>
          </p:grpSpPr>
          <p:sp>
            <p:nvSpPr>
              <p:cNvPr id="126" name="Freeform 5">
                <a:extLst>
                  <a:ext uri="{FF2B5EF4-FFF2-40B4-BE49-F238E27FC236}">
                    <a16:creationId xmlns:a16="http://schemas.microsoft.com/office/drawing/2014/main" xmlns="" id="{83FFC820-DDED-4057-AEB4-2941333A68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27" name="Freeform 6">
                <a:extLst>
                  <a:ext uri="{FF2B5EF4-FFF2-40B4-BE49-F238E27FC236}">
                    <a16:creationId xmlns:a16="http://schemas.microsoft.com/office/drawing/2014/main" xmlns="" id="{EAFD2AFD-CE31-47D4-BA52-C3F3B7F4D85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" name="Freeform 7">
                <a:extLst>
                  <a:ext uri="{FF2B5EF4-FFF2-40B4-BE49-F238E27FC236}">
                    <a16:creationId xmlns:a16="http://schemas.microsoft.com/office/drawing/2014/main" xmlns="" id="{545F5AC7-A5D5-4F5A-9BD2-84B617D0DC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" name="Freeform 8">
                <a:extLst>
                  <a:ext uri="{FF2B5EF4-FFF2-40B4-BE49-F238E27FC236}">
                    <a16:creationId xmlns:a16="http://schemas.microsoft.com/office/drawing/2014/main" xmlns="" id="{B2F09D9F-F636-419C-8706-79B99826DBC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" name="Freeform 9">
                <a:extLst>
                  <a:ext uri="{FF2B5EF4-FFF2-40B4-BE49-F238E27FC236}">
                    <a16:creationId xmlns:a16="http://schemas.microsoft.com/office/drawing/2014/main" xmlns="" id="{80C99F69-63D3-492A-AAE5-3DC3D4E5722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xmlns="" id="{200C9044-81C4-4B87-A0B2-5DE7897CBD28}"/>
                </a:ext>
              </a:extLst>
            </p:cNvPr>
            <p:cNvCxnSpPr>
              <a:cxnSpLocks/>
            </p:cNvCxnSpPr>
            <p:nvPr/>
          </p:nvCxnSpPr>
          <p:spPr>
            <a:xfrm>
              <a:off x="9852845" y="0"/>
              <a:ext cx="12817" cy="1017849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E6CA2614-C776-41DC-B4D3-D31634D9C475}"/>
              </a:ext>
            </a:extLst>
          </p:cNvPr>
          <p:cNvGrpSpPr/>
          <p:nvPr/>
        </p:nvGrpSpPr>
        <p:grpSpPr>
          <a:xfrm>
            <a:off x="3389152" y="2224726"/>
            <a:ext cx="2203483" cy="2687684"/>
            <a:chOff x="3389152" y="2224726"/>
            <a:chExt cx="2203483" cy="2687684"/>
          </a:xfrm>
        </p:grpSpPr>
        <p:sp>
          <p:nvSpPr>
            <p:cNvPr id="84" name="Freeform 5">
              <a:extLst>
                <a:ext uri="{FF2B5EF4-FFF2-40B4-BE49-F238E27FC236}">
                  <a16:creationId xmlns:a16="http://schemas.microsoft.com/office/drawing/2014/main" xmlns="" id="{C3018793-9F15-4AA0-8D88-CFE8F59413F5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806423" y="2224726"/>
              <a:ext cx="1371034" cy="2278778"/>
            </a:xfrm>
            <a:custGeom>
              <a:avLst/>
              <a:gdLst>
                <a:gd name="T0" fmla="*/ 674 w 750"/>
                <a:gd name="T1" fmla="*/ 602 h 1237"/>
                <a:gd name="T2" fmla="*/ 750 w 750"/>
                <a:gd name="T3" fmla="*/ 376 h 1237"/>
                <a:gd name="T4" fmla="*/ 638 w 750"/>
                <a:gd name="T5" fmla="*/ 110 h 1237"/>
                <a:gd name="T6" fmla="*/ 370 w 750"/>
                <a:gd name="T7" fmla="*/ 2 h 1237"/>
                <a:gd name="T8" fmla="*/ 110 w 750"/>
                <a:gd name="T9" fmla="*/ 112 h 1237"/>
                <a:gd name="T10" fmla="*/ 1 w 750"/>
                <a:gd name="T11" fmla="*/ 373 h 1237"/>
                <a:gd name="T12" fmla="*/ 77 w 750"/>
                <a:gd name="T13" fmla="*/ 603 h 1237"/>
                <a:gd name="T14" fmla="*/ 205 w 750"/>
                <a:gd name="T15" fmla="*/ 976 h 1237"/>
                <a:gd name="T16" fmla="*/ 205 w 750"/>
                <a:gd name="T17" fmla="*/ 1120 h 1237"/>
                <a:gd name="T18" fmla="*/ 321 w 750"/>
                <a:gd name="T19" fmla="*/ 1237 h 1237"/>
                <a:gd name="T20" fmla="*/ 430 w 750"/>
                <a:gd name="T21" fmla="*/ 1237 h 1237"/>
                <a:gd name="T22" fmla="*/ 546 w 750"/>
                <a:gd name="T23" fmla="*/ 1120 h 1237"/>
                <a:gd name="T24" fmla="*/ 546 w 750"/>
                <a:gd name="T25" fmla="*/ 976 h 1237"/>
                <a:gd name="T26" fmla="*/ 674 w 750"/>
                <a:gd name="T27" fmla="*/ 602 h 1237"/>
                <a:gd name="T28" fmla="*/ 116 w 750"/>
                <a:gd name="T29" fmla="*/ 574 h 1237"/>
                <a:gd name="T30" fmla="*/ 49 w 750"/>
                <a:gd name="T31" fmla="*/ 373 h 1237"/>
                <a:gd name="T32" fmla="*/ 371 w 750"/>
                <a:gd name="T33" fmla="*/ 50 h 1237"/>
                <a:gd name="T34" fmla="*/ 605 w 750"/>
                <a:gd name="T35" fmla="*/ 144 h 1237"/>
                <a:gd name="T36" fmla="*/ 702 w 750"/>
                <a:gd name="T37" fmla="*/ 376 h 1237"/>
                <a:gd name="T38" fmla="*/ 636 w 750"/>
                <a:gd name="T39" fmla="*/ 573 h 1237"/>
                <a:gd name="T40" fmla="*/ 498 w 750"/>
                <a:gd name="T41" fmla="*/ 967 h 1237"/>
                <a:gd name="T42" fmla="*/ 253 w 750"/>
                <a:gd name="T43" fmla="*/ 967 h 1237"/>
                <a:gd name="T44" fmla="*/ 116 w 750"/>
                <a:gd name="T45" fmla="*/ 574 h 1237"/>
                <a:gd name="T46" fmla="*/ 253 w 750"/>
                <a:gd name="T47" fmla="*/ 1104 h 1237"/>
                <a:gd name="T48" fmla="*/ 253 w 750"/>
                <a:gd name="T49" fmla="*/ 1085 h 1237"/>
                <a:gd name="T50" fmla="*/ 498 w 750"/>
                <a:gd name="T51" fmla="*/ 1113 h 1237"/>
                <a:gd name="T52" fmla="*/ 498 w 750"/>
                <a:gd name="T53" fmla="*/ 1120 h 1237"/>
                <a:gd name="T54" fmla="*/ 497 w 750"/>
                <a:gd name="T55" fmla="*/ 1132 h 1237"/>
                <a:gd name="T56" fmla="*/ 253 w 750"/>
                <a:gd name="T57" fmla="*/ 1104 h 1237"/>
                <a:gd name="T58" fmla="*/ 253 w 750"/>
                <a:gd name="T59" fmla="*/ 1036 h 1237"/>
                <a:gd name="T60" fmla="*/ 253 w 750"/>
                <a:gd name="T61" fmla="*/ 1015 h 1237"/>
                <a:gd name="T62" fmla="*/ 498 w 750"/>
                <a:gd name="T63" fmla="*/ 1015 h 1237"/>
                <a:gd name="T64" fmla="*/ 498 w 750"/>
                <a:gd name="T65" fmla="*/ 1064 h 1237"/>
                <a:gd name="T66" fmla="*/ 253 w 750"/>
                <a:gd name="T67" fmla="*/ 1036 h 1237"/>
                <a:gd name="T68" fmla="*/ 321 w 750"/>
                <a:gd name="T69" fmla="*/ 1189 h 1237"/>
                <a:gd name="T70" fmla="*/ 262 w 750"/>
                <a:gd name="T71" fmla="*/ 1153 h 1237"/>
                <a:gd name="T72" fmla="*/ 468 w 750"/>
                <a:gd name="T73" fmla="*/ 1177 h 1237"/>
                <a:gd name="T74" fmla="*/ 430 w 750"/>
                <a:gd name="T75" fmla="*/ 1189 h 1237"/>
                <a:gd name="T76" fmla="*/ 321 w 750"/>
                <a:gd name="T77" fmla="*/ 1189 h 1237"/>
                <a:gd name="T78" fmla="*/ 321 w 750"/>
                <a:gd name="T79" fmla="*/ 1189 h 1237"/>
                <a:gd name="T80" fmla="*/ 321 w 750"/>
                <a:gd name="T81" fmla="*/ 1189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0" h="1237">
                  <a:moveTo>
                    <a:pt x="674" y="602"/>
                  </a:moveTo>
                  <a:cubicBezTo>
                    <a:pt x="724" y="537"/>
                    <a:pt x="750" y="459"/>
                    <a:pt x="750" y="376"/>
                  </a:cubicBezTo>
                  <a:cubicBezTo>
                    <a:pt x="750" y="275"/>
                    <a:pt x="710" y="180"/>
                    <a:pt x="638" y="110"/>
                  </a:cubicBezTo>
                  <a:cubicBezTo>
                    <a:pt x="566" y="39"/>
                    <a:pt x="471" y="0"/>
                    <a:pt x="370" y="2"/>
                  </a:cubicBezTo>
                  <a:cubicBezTo>
                    <a:pt x="272" y="3"/>
                    <a:pt x="180" y="42"/>
                    <a:pt x="110" y="112"/>
                  </a:cubicBezTo>
                  <a:cubicBezTo>
                    <a:pt x="41" y="182"/>
                    <a:pt x="2" y="275"/>
                    <a:pt x="1" y="373"/>
                  </a:cubicBezTo>
                  <a:cubicBezTo>
                    <a:pt x="0" y="457"/>
                    <a:pt x="27" y="536"/>
                    <a:pt x="77" y="603"/>
                  </a:cubicBezTo>
                  <a:cubicBezTo>
                    <a:pt x="160" y="711"/>
                    <a:pt x="205" y="843"/>
                    <a:pt x="205" y="976"/>
                  </a:cubicBezTo>
                  <a:cubicBezTo>
                    <a:pt x="205" y="1120"/>
                    <a:pt x="205" y="1120"/>
                    <a:pt x="205" y="1120"/>
                  </a:cubicBezTo>
                  <a:cubicBezTo>
                    <a:pt x="205" y="1185"/>
                    <a:pt x="257" y="1237"/>
                    <a:pt x="321" y="1237"/>
                  </a:cubicBezTo>
                  <a:cubicBezTo>
                    <a:pt x="430" y="1237"/>
                    <a:pt x="430" y="1237"/>
                    <a:pt x="430" y="1237"/>
                  </a:cubicBezTo>
                  <a:cubicBezTo>
                    <a:pt x="494" y="1237"/>
                    <a:pt x="546" y="1185"/>
                    <a:pt x="546" y="1120"/>
                  </a:cubicBezTo>
                  <a:cubicBezTo>
                    <a:pt x="546" y="976"/>
                    <a:pt x="546" y="976"/>
                    <a:pt x="546" y="976"/>
                  </a:cubicBezTo>
                  <a:cubicBezTo>
                    <a:pt x="546" y="842"/>
                    <a:pt x="590" y="713"/>
                    <a:pt x="674" y="602"/>
                  </a:cubicBezTo>
                  <a:close/>
                  <a:moveTo>
                    <a:pt x="116" y="574"/>
                  </a:moveTo>
                  <a:cubicBezTo>
                    <a:pt x="71" y="516"/>
                    <a:pt x="48" y="446"/>
                    <a:pt x="49" y="373"/>
                  </a:cubicBezTo>
                  <a:cubicBezTo>
                    <a:pt x="51" y="197"/>
                    <a:pt x="195" y="52"/>
                    <a:pt x="371" y="50"/>
                  </a:cubicBezTo>
                  <a:cubicBezTo>
                    <a:pt x="459" y="49"/>
                    <a:pt x="542" y="82"/>
                    <a:pt x="605" y="144"/>
                  </a:cubicBezTo>
                  <a:cubicBezTo>
                    <a:pt x="667" y="206"/>
                    <a:pt x="702" y="288"/>
                    <a:pt x="702" y="376"/>
                  </a:cubicBezTo>
                  <a:cubicBezTo>
                    <a:pt x="702" y="448"/>
                    <a:pt x="679" y="516"/>
                    <a:pt x="636" y="573"/>
                  </a:cubicBezTo>
                  <a:cubicBezTo>
                    <a:pt x="547" y="690"/>
                    <a:pt x="500" y="825"/>
                    <a:pt x="498" y="967"/>
                  </a:cubicBezTo>
                  <a:cubicBezTo>
                    <a:pt x="253" y="967"/>
                    <a:pt x="253" y="967"/>
                    <a:pt x="253" y="967"/>
                  </a:cubicBezTo>
                  <a:cubicBezTo>
                    <a:pt x="251" y="827"/>
                    <a:pt x="202" y="688"/>
                    <a:pt x="116" y="574"/>
                  </a:cubicBezTo>
                  <a:close/>
                  <a:moveTo>
                    <a:pt x="253" y="1104"/>
                  </a:moveTo>
                  <a:cubicBezTo>
                    <a:pt x="253" y="1085"/>
                    <a:pt x="253" y="1085"/>
                    <a:pt x="253" y="1085"/>
                  </a:cubicBezTo>
                  <a:cubicBezTo>
                    <a:pt x="498" y="1113"/>
                    <a:pt x="498" y="1113"/>
                    <a:pt x="498" y="1113"/>
                  </a:cubicBezTo>
                  <a:cubicBezTo>
                    <a:pt x="498" y="1120"/>
                    <a:pt x="498" y="1120"/>
                    <a:pt x="498" y="1120"/>
                  </a:cubicBezTo>
                  <a:cubicBezTo>
                    <a:pt x="498" y="1124"/>
                    <a:pt x="498" y="1128"/>
                    <a:pt x="497" y="1132"/>
                  </a:cubicBezTo>
                  <a:lnTo>
                    <a:pt x="253" y="1104"/>
                  </a:lnTo>
                  <a:close/>
                  <a:moveTo>
                    <a:pt x="253" y="1036"/>
                  </a:moveTo>
                  <a:cubicBezTo>
                    <a:pt x="253" y="1015"/>
                    <a:pt x="253" y="1015"/>
                    <a:pt x="253" y="1015"/>
                  </a:cubicBezTo>
                  <a:cubicBezTo>
                    <a:pt x="498" y="1015"/>
                    <a:pt x="498" y="1015"/>
                    <a:pt x="498" y="1015"/>
                  </a:cubicBezTo>
                  <a:cubicBezTo>
                    <a:pt x="498" y="1064"/>
                    <a:pt x="498" y="1064"/>
                    <a:pt x="498" y="1064"/>
                  </a:cubicBezTo>
                  <a:lnTo>
                    <a:pt x="253" y="1036"/>
                  </a:lnTo>
                  <a:close/>
                  <a:moveTo>
                    <a:pt x="321" y="1189"/>
                  </a:moveTo>
                  <a:cubicBezTo>
                    <a:pt x="296" y="1189"/>
                    <a:pt x="273" y="1174"/>
                    <a:pt x="262" y="1153"/>
                  </a:cubicBezTo>
                  <a:cubicBezTo>
                    <a:pt x="468" y="1177"/>
                    <a:pt x="468" y="1177"/>
                    <a:pt x="468" y="1177"/>
                  </a:cubicBezTo>
                  <a:cubicBezTo>
                    <a:pt x="457" y="1184"/>
                    <a:pt x="444" y="1189"/>
                    <a:pt x="430" y="1189"/>
                  </a:cubicBezTo>
                  <a:lnTo>
                    <a:pt x="321" y="1189"/>
                  </a:lnTo>
                  <a:close/>
                  <a:moveTo>
                    <a:pt x="321" y="1189"/>
                  </a:moveTo>
                  <a:cubicBezTo>
                    <a:pt x="321" y="1189"/>
                    <a:pt x="321" y="1189"/>
                    <a:pt x="321" y="118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5" name="Freeform 6">
              <a:extLst>
                <a:ext uri="{FF2B5EF4-FFF2-40B4-BE49-F238E27FC236}">
                  <a16:creationId xmlns:a16="http://schemas.microsoft.com/office/drawing/2014/main" xmlns="" id="{DE8BB8EF-7DA6-41F1-BC71-B8028DC8E8BB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921239" y="3693016"/>
              <a:ext cx="97258" cy="165236"/>
            </a:xfrm>
            <a:custGeom>
              <a:avLst/>
              <a:gdLst>
                <a:gd name="T0" fmla="*/ 51 w 53"/>
                <a:gd name="T1" fmla="*/ 62 h 90"/>
                <a:gd name="T2" fmla="*/ 48 w 53"/>
                <a:gd name="T3" fmla="*/ 24 h 90"/>
                <a:gd name="T4" fmla="*/ 25 w 53"/>
                <a:gd name="T5" fmla="*/ 0 h 90"/>
                <a:gd name="T6" fmla="*/ 0 w 53"/>
                <a:gd name="T7" fmla="*/ 23 h 90"/>
                <a:gd name="T8" fmla="*/ 4 w 53"/>
                <a:gd name="T9" fmla="*/ 69 h 90"/>
                <a:gd name="T10" fmla="*/ 27 w 53"/>
                <a:gd name="T11" fmla="*/ 90 h 90"/>
                <a:gd name="T12" fmla="*/ 31 w 53"/>
                <a:gd name="T13" fmla="*/ 90 h 90"/>
                <a:gd name="T14" fmla="*/ 51 w 53"/>
                <a:gd name="T15" fmla="*/ 62 h 90"/>
                <a:gd name="T16" fmla="*/ 51 w 53"/>
                <a:gd name="T17" fmla="*/ 62 h 90"/>
                <a:gd name="T18" fmla="*/ 51 w 53"/>
                <a:gd name="T19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90">
                  <a:moveTo>
                    <a:pt x="51" y="62"/>
                  </a:moveTo>
                  <a:cubicBezTo>
                    <a:pt x="49" y="50"/>
                    <a:pt x="48" y="37"/>
                    <a:pt x="48" y="24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1" y="10"/>
                    <a:pt x="0" y="23"/>
                  </a:cubicBezTo>
                  <a:cubicBezTo>
                    <a:pt x="0" y="39"/>
                    <a:pt x="1" y="54"/>
                    <a:pt x="4" y="69"/>
                  </a:cubicBezTo>
                  <a:cubicBezTo>
                    <a:pt x="5" y="81"/>
                    <a:pt x="16" y="90"/>
                    <a:pt x="27" y="90"/>
                  </a:cubicBezTo>
                  <a:cubicBezTo>
                    <a:pt x="28" y="90"/>
                    <a:pt x="30" y="90"/>
                    <a:pt x="31" y="90"/>
                  </a:cubicBezTo>
                  <a:cubicBezTo>
                    <a:pt x="44" y="88"/>
                    <a:pt x="53" y="75"/>
                    <a:pt x="51" y="62"/>
                  </a:cubicBezTo>
                  <a:close/>
                  <a:moveTo>
                    <a:pt x="51" y="62"/>
                  </a:moveTo>
                  <a:cubicBezTo>
                    <a:pt x="51" y="62"/>
                    <a:pt x="51" y="62"/>
                    <a:pt x="51" y="6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6" name="Freeform 7">
              <a:extLst>
                <a:ext uri="{FF2B5EF4-FFF2-40B4-BE49-F238E27FC236}">
                  <a16:creationId xmlns:a16="http://schemas.microsoft.com/office/drawing/2014/main" xmlns="" id="{4EB21C51-58A8-4A53-801B-988B2406C17F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617959" y="3071816"/>
              <a:ext cx="352431" cy="565773"/>
            </a:xfrm>
            <a:custGeom>
              <a:avLst/>
              <a:gdLst>
                <a:gd name="T0" fmla="*/ 166 w 193"/>
                <a:gd name="T1" fmla="*/ 307 h 307"/>
                <a:gd name="T2" fmla="*/ 174 w 193"/>
                <a:gd name="T3" fmla="*/ 306 h 307"/>
                <a:gd name="T4" fmla="*/ 189 w 193"/>
                <a:gd name="T5" fmla="*/ 275 h 307"/>
                <a:gd name="T6" fmla="*/ 71 w 193"/>
                <a:gd name="T7" fmla="*/ 51 h 307"/>
                <a:gd name="T8" fmla="*/ 49 w 193"/>
                <a:gd name="T9" fmla="*/ 16 h 307"/>
                <a:gd name="T10" fmla="*/ 16 w 193"/>
                <a:gd name="T11" fmla="*/ 6 h 307"/>
                <a:gd name="T12" fmla="*/ 6 w 193"/>
                <a:gd name="T13" fmla="*/ 38 h 307"/>
                <a:gd name="T14" fmla="*/ 33 w 193"/>
                <a:gd name="T15" fmla="*/ 80 h 307"/>
                <a:gd name="T16" fmla="*/ 143 w 193"/>
                <a:gd name="T17" fmla="*/ 290 h 307"/>
                <a:gd name="T18" fmla="*/ 166 w 193"/>
                <a:gd name="T19" fmla="*/ 307 h 307"/>
                <a:gd name="T20" fmla="*/ 166 w 193"/>
                <a:gd name="T21" fmla="*/ 307 h 307"/>
                <a:gd name="T22" fmla="*/ 166 w 193"/>
                <a:gd name="T23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307">
                  <a:moveTo>
                    <a:pt x="166" y="307"/>
                  </a:moveTo>
                  <a:cubicBezTo>
                    <a:pt x="169" y="307"/>
                    <a:pt x="171" y="306"/>
                    <a:pt x="174" y="306"/>
                  </a:cubicBezTo>
                  <a:cubicBezTo>
                    <a:pt x="186" y="301"/>
                    <a:pt x="193" y="288"/>
                    <a:pt x="189" y="275"/>
                  </a:cubicBezTo>
                  <a:cubicBezTo>
                    <a:pt x="162" y="194"/>
                    <a:pt x="123" y="119"/>
                    <a:pt x="71" y="51"/>
                  </a:cubicBezTo>
                  <a:cubicBezTo>
                    <a:pt x="63" y="40"/>
                    <a:pt x="55" y="28"/>
                    <a:pt x="49" y="16"/>
                  </a:cubicBezTo>
                  <a:cubicBezTo>
                    <a:pt x="43" y="4"/>
                    <a:pt x="28" y="0"/>
                    <a:pt x="16" y="6"/>
                  </a:cubicBezTo>
                  <a:cubicBezTo>
                    <a:pt x="5" y="12"/>
                    <a:pt x="0" y="26"/>
                    <a:pt x="6" y="38"/>
                  </a:cubicBezTo>
                  <a:cubicBezTo>
                    <a:pt x="14" y="53"/>
                    <a:pt x="23" y="67"/>
                    <a:pt x="33" y="80"/>
                  </a:cubicBezTo>
                  <a:cubicBezTo>
                    <a:pt x="81" y="144"/>
                    <a:pt x="119" y="215"/>
                    <a:pt x="143" y="290"/>
                  </a:cubicBezTo>
                  <a:cubicBezTo>
                    <a:pt x="147" y="300"/>
                    <a:pt x="156" y="307"/>
                    <a:pt x="166" y="307"/>
                  </a:cubicBezTo>
                  <a:close/>
                  <a:moveTo>
                    <a:pt x="166" y="307"/>
                  </a:moveTo>
                  <a:cubicBezTo>
                    <a:pt x="166" y="307"/>
                    <a:pt x="166" y="307"/>
                    <a:pt x="166" y="30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7" name="Freeform 8">
              <a:extLst>
                <a:ext uri="{FF2B5EF4-FFF2-40B4-BE49-F238E27FC236}">
                  <a16:creationId xmlns:a16="http://schemas.microsoft.com/office/drawing/2014/main" xmlns="" id="{D37A70B3-F043-4A49-A074-CAE0F71F8FCD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97802" y="3473401"/>
              <a:ext cx="157916" cy="195564"/>
            </a:xfrm>
            <a:custGeom>
              <a:avLst/>
              <a:gdLst>
                <a:gd name="T0" fmla="*/ 69 w 86"/>
                <a:gd name="T1" fmla="*/ 5 h 106"/>
                <a:gd name="T2" fmla="*/ 37 w 86"/>
                <a:gd name="T3" fmla="*/ 18 h 106"/>
                <a:gd name="T4" fmla="*/ 8 w 86"/>
                <a:gd name="T5" fmla="*/ 68 h 106"/>
                <a:gd name="T6" fmla="*/ 12 w 86"/>
                <a:gd name="T7" fmla="*/ 102 h 106"/>
                <a:gd name="T8" fmla="*/ 27 w 86"/>
                <a:gd name="T9" fmla="*/ 106 h 106"/>
                <a:gd name="T10" fmla="*/ 46 w 86"/>
                <a:gd name="T11" fmla="*/ 97 h 106"/>
                <a:gd name="T12" fmla="*/ 81 w 86"/>
                <a:gd name="T13" fmla="*/ 37 h 106"/>
                <a:gd name="T14" fmla="*/ 69 w 86"/>
                <a:gd name="T15" fmla="*/ 5 h 106"/>
                <a:gd name="T16" fmla="*/ 69 w 86"/>
                <a:gd name="T17" fmla="*/ 5 h 106"/>
                <a:gd name="T18" fmla="*/ 69 w 86"/>
                <a:gd name="T19" fmla="*/ 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106">
                  <a:moveTo>
                    <a:pt x="69" y="5"/>
                  </a:moveTo>
                  <a:cubicBezTo>
                    <a:pt x="56" y="0"/>
                    <a:pt x="42" y="6"/>
                    <a:pt x="37" y="18"/>
                  </a:cubicBezTo>
                  <a:cubicBezTo>
                    <a:pt x="29" y="36"/>
                    <a:pt x="20" y="52"/>
                    <a:pt x="8" y="68"/>
                  </a:cubicBezTo>
                  <a:cubicBezTo>
                    <a:pt x="0" y="79"/>
                    <a:pt x="2" y="94"/>
                    <a:pt x="12" y="102"/>
                  </a:cubicBezTo>
                  <a:cubicBezTo>
                    <a:pt x="17" y="105"/>
                    <a:pt x="22" y="106"/>
                    <a:pt x="27" y="106"/>
                  </a:cubicBezTo>
                  <a:cubicBezTo>
                    <a:pt x="34" y="106"/>
                    <a:pt x="41" y="103"/>
                    <a:pt x="46" y="97"/>
                  </a:cubicBezTo>
                  <a:cubicBezTo>
                    <a:pt x="60" y="78"/>
                    <a:pt x="72" y="58"/>
                    <a:pt x="81" y="37"/>
                  </a:cubicBezTo>
                  <a:cubicBezTo>
                    <a:pt x="86" y="25"/>
                    <a:pt x="81" y="11"/>
                    <a:pt x="69" y="5"/>
                  </a:cubicBezTo>
                  <a:close/>
                  <a:moveTo>
                    <a:pt x="69" y="5"/>
                  </a:moveTo>
                  <a:cubicBezTo>
                    <a:pt x="69" y="5"/>
                    <a:pt x="69" y="5"/>
                    <a:pt x="69" y="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8" name="Freeform 9">
              <a:extLst>
                <a:ext uri="{FF2B5EF4-FFF2-40B4-BE49-F238E27FC236}">
                  <a16:creationId xmlns:a16="http://schemas.microsoft.com/office/drawing/2014/main" xmlns="" id="{A0C22660-B79D-4A94-BD65-391DD653D470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65383" y="3720208"/>
              <a:ext cx="569957" cy="621200"/>
            </a:xfrm>
            <a:custGeom>
              <a:avLst/>
              <a:gdLst>
                <a:gd name="T0" fmla="*/ 24 w 312"/>
                <a:gd name="T1" fmla="*/ 48 h 337"/>
                <a:gd name="T2" fmla="*/ 264 w 312"/>
                <a:gd name="T3" fmla="*/ 288 h 337"/>
                <a:gd name="T4" fmla="*/ 263 w 312"/>
                <a:gd name="T5" fmla="*/ 311 h 337"/>
                <a:gd name="T6" fmla="*/ 285 w 312"/>
                <a:gd name="T7" fmla="*/ 337 h 337"/>
                <a:gd name="T8" fmla="*/ 287 w 312"/>
                <a:gd name="T9" fmla="*/ 337 h 337"/>
                <a:gd name="T10" fmla="*/ 311 w 312"/>
                <a:gd name="T11" fmla="*/ 315 h 337"/>
                <a:gd name="T12" fmla="*/ 312 w 312"/>
                <a:gd name="T13" fmla="*/ 288 h 337"/>
                <a:gd name="T14" fmla="*/ 24 w 312"/>
                <a:gd name="T15" fmla="*/ 0 h 337"/>
                <a:gd name="T16" fmla="*/ 0 w 312"/>
                <a:gd name="T17" fmla="*/ 24 h 337"/>
                <a:gd name="T18" fmla="*/ 24 w 312"/>
                <a:gd name="T19" fmla="*/ 48 h 337"/>
                <a:gd name="T20" fmla="*/ 24 w 312"/>
                <a:gd name="T21" fmla="*/ 48 h 337"/>
                <a:gd name="T22" fmla="*/ 24 w 312"/>
                <a:gd name="T23" fmla="*/ 4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2" h="337">
                  <a:moveTo>
                    <a:pt x="24" y="48"/>
                  </a:moveTo>
                  <a:cubicBezTo>
                    <a:pt x="157" y="48"/>
                    <a:pt x="264" y="156"/>
                    <a:pt x="264" y="288"/>
                  </a:cubicBezTo>
                  <a:cubicBezTo>
                    <a:pt x="264" y="296"/>
                    <a:pt x="264" y="303"/>
                    <a:pt x="263" y="311"/>
                  </a:cubicBezTo>
                  <a:cubicBezTo>
                    <a:pt x="262" y="324"/>
                    <a:pt x="272" y="336"/>
                    <a:pt x="285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300" y="337"/>
                    <a:pt x="310" y="328"/>
                    <a:pt x="311" y="315"/>
                  </a:cubicBezTo>
                  <a:cubicBezTo>
                    <a:pt x="312" y="306"/>
                    <a:pt x="312" y="297"/>
                    <a:pt x="312" y="288"/>
                  </a:cubicBezTo>
                  <a:cubicBezTo>
                    <a:pt x="312" y="129"/>
                    <a:pt x="183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" name="Freeform 10">
              <a:extLst>
                <a:ext uri="{FF2B5EF4-FFF2-40B4-BE49-F238E27FC236}">
                  <a16:creationId xmlns:a16="http://schemas.microsoft.com/office/drawing/2014/main" xmlns="" id="{CFC93E54-CFFF-4ABA-BFD6-36579C7A0052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447493" y="4577757"/>
              <a:ext cx="87847" cy="334653"/>
            </a:xfrm>
            <a:custGeom>
              <a:avLst/>
              <a:gdLst>
                <a:gd name="T0" fmla="*/ 24 w 48"/>
                <a:gd name="T1" fmla="*/ 182 h 182"/>
                <a:gd name="T2" fmla="*/ 48 w 48"/>
                <a:gd name="T3" fmla="*/ 158 h 182"/>
                <a:gd name="T4" fmla="*/ 48 w 48"/>
                <a:gd name="T5" fmla="*/ 24 h 182"/>
                <a:gd name="T6" fmla="*/ 24 w 48"/>
                <a:gd name="T7" fmla="*/ 0 h 182"/>
                <a:gd name="T8" fmla="*/ 0 w 48"/>
                <a:gd name="T9" fmla="*/ 24 h 182"/>
                <a:gd name="T10" fmla="*/ 0 w 48"/>
                <a:gd name="T11" fmla="*/ 158 h 182"/>
                <a:gd name="T12" fmla="*/ 24 w 48"/>
                <a:gd name="T13" fmla="*/ 182 h 182"/>
                <a:gd name="T14" fmla="*/ 24 w 48"/>
                <a:gd name="T15" fmla="*/ 182 h 182"/>
                <a:gd name="T16" fmla="*/ 24 w 48"/>
                <a:gd name="T1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82">
                  <a:moveTo>
                    <a:pt x="24" y="182"/>
                  </a:moveTo>
                  <a:cubicBezTo>
                    <a:pt x="38" y="182"/>
                    <a:pt x="48" y="172"/>
                    <a:pt x="48" y="158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72"/>
                    <a:pt x="11" y="182"/>
                    <a:pt x="24" y="182"/>
                  </a:cubicBezTo>
                  <a:close/>
                  <a:moveTo>
                    <a:pt x="24" y="182"/>
                  </a:moveTo>
                  <a:cubicBezTo>
                    <a:pt x="24" y="182"/>
                    <a:pt x="24" y="182"/>
                    <a:pt x="24" y="18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" name="Freeform 11">
              <a:extLst>
                <a:ext uri="{FF2B5EF4-FFF2-40B4-BE49-F238E27FC236}">
                  <a16:creationId xmlns:a16="http://schemas.microsoft.com/office/drawing/2014/main" xmlns="" id="{22131C25-69B1-4F33-9B81-64B6AA7AEF5A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846986" y="4466902"/>
              <a:ext cx="222754" cy="309553"/>
            </a:xfrm>
            <a:custGeom>
              <a:avLst/>
              <a:gdLst>
                <a:gd name="T0" fmla="*/ 74 w 122"/>
                <a:gd name="T1" fmla="*/ 156 h 168"/>
                <a:gd name="T2" fmla="*/ 94 w 122"/>
                <a:gd name="T3" fmla="*/ 168 h 168"/>
                <a:gd name="T4" fmla="*/ 106 w 122"/>
                <a:gd name="T5" fmla="*/ 165 h 168"/>
                <a:gd name="T6" fmla="*/ 115 w 122"/>
                <a:gd name="T7" fmla="*/ 132 h 168"/>
                <a:gd name="T8" fmla="*/ 48 w 122"/>
                <a:gd name="T9" fmla="*/ 15 h 168"/>
                <a:gd name="T10" fmla="*/ 15 w 122"/>
                <a:gd name="T11" fmla="*/ 7 h 168"/>
                <a:gd name="T12" fmla="*/ 6 w 122"/>
                <a:gd name="T13" fmla="*/ 39 h 168"/>
                <a:gd name="T14" fmla="*/ 74 w 122"/>
                <a:gd name="T15" fmla="*/ 156 h 168"/>
                <a:gd name="T16" fmla="*/ 74 w 122"/>
                <a:gd name="T17" fmla="*/ 156 h 168"/>
                <a:gd name="T18" fmla="*/ 74 w 122"/>
                <a:gd name="T1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74" y="156"/>
                  </a:moveTo>
                  <a:cubicBezTo>
                    <a:pt x="78" y="164"/>
                    <a:pt x="86" y="168"/>
                    <a:pt x="94" y="168"/>
                  </a:cubicBezTo>
                  <a:cubicBezTo>
                    <a:pt x="98" y="168"/>
                    <a:pt x="103" y="167"/>
                    <a:pt x="106" y="165"/>
                  </a:cubicBezTo>
                  <a:cubicBezTo>
                    <a:pt x="118" y="158"/>
                    <a:pt x="122" y="143"/>
                    <a:pt x="115" y="132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1" y="4"/>
                    <a:pt x="27" y="0"/>
                    <a:pt x="15" y="7"/>
                  </a:cubicBezTo>
                  <a:cubicBezTo>
                    <a:pt x="4" y="13"/>
                    <a:pt x="0" y="28"/>
                    <a:pt x="6" y="39"/>
                  </a:cubicBezTo>
                  <a:lnTo>
                    <a:pt x="74" y="156"/>
                  </a:lnTo>
                  <a:close/>
                  <a:moveTo>
                    <a:pt x="74" y="156"/>
                  </a:moveTo>
                  <a:cubicBezTo>
                    <a:pt x="74" y="156"/>
                    <a:pt x="74" y="156"/>
                    <a:pt x="74" y="156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1" name="Freeform 12">
              <a:extLst>
                <a:ext uri="{FF2B5EF4-FFF2-40B4-BE49-F238E27FC236}">
                  <a16:creationId xmlns:a16="http://schemas.microsoft.com/office/drawing/2014/main" xmlns="" id="{B4251EF7-E48A-46C8-BA9B-7BD81279429F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525105" y="3224503"/>
              <a:ext cx="312692" cy="219617"/>
            </a:xfrm>
            <a:custGeom>
              <a:avLst/>
              <a:gdLst>
                <a:gd name="T0" fmla="*/ 155 w 171"/>
                <a:gd name="T1" fmla="*/ 74 h 119"/>
                <a:gd name="T2" fmla="*/ 39 w 171"/>
                <a:gd name="T3" fmla="*/ 7 h 119"/>
                <a:gd name="T4" fmla="*/ 6 w 171"/>
                <a:gd name="T5" fmla="*/ 15 h 119"/>
                <a:gd name="T6" fmla="*/ 15 w 171"/>
                <a:gd name="T7" fmla="*/ 48 h 119"/>
                <a:gd name="T8" fmla="*/ 131 w 171"/>
                <a:gd name="T9" fmla="*/ 115 h 119"/>
                <a:gd name="T10" fmla="*/ 143 w 171"/>
                <a:gd name="T11" fmla="*/ 119 h 119"/>
                <a:gd name="T12" fmla="*/ 164 w 171"/>
                <a:gd name="T13" fmla="*/ 107 h 119"/>
                <a:gd name="T14" fmla="*/ 155 w 171"/>
                <a:gd name="T15" fmla="*/ 74 h 119"/>
                <a:gd name="T16" fmla="*/ 155 w 171"/>
                <a:gd name="T17" fmla="*/ 74 h 119"/>
                <a:gd name="T18" fmla="*/ 155 w 171"/>
                <a:gd name="T19" fmla="*/ 7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55" y="74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7" y="0"/>
                    <a:pt x="13" y="4"/>
                    <a:pt x="6" y="15"/>
                  </a:cubicBezTo>
                  <a:cubicBezTo>
                    <a:pt x="0" y="27"/>
                    <a:pt x="3" y="42"/>
                    <a:pt x="15" y="48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35" y="118"/>
                    <a:pt x="139" y="119"/>
                    <a:pt x="143" y="119"/>
                  </a:cubicBezTo>
                  <a:cubicBezTo>
                    <a:pt x="152" y="119"/>
                    <a:pt x="160" y="114"/>
                    <a:pt x="164" y="107"/>
                  </a:cubicBezTo>
                  <a:cubicBezTo>
                    <a:pt x="171" y="95"/>
                    <a:pt x="167" y="80"/>
                    <a:pt x="155" y="74"/>
                  </a:cubicBezTo>
                  <a:close/>
                  <a:moveTo>
                    <a:pt x="155" y="74"/>
                  </a:moveTo>
                  <a:cubicBezTo>
                    <a:pt x="155" y="74"/>
                    <a:pt x="155" y="74"/>
                    <a:pt x="155" y="74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2" name="Freeform 13">
              <a:extLst>
                <a:ext uri="{FF2B5EF4-FFF2-40B4-BE49-F238E27FC236}">
                  <a16:creationId xmlns:a16="http://schemas.microsoft.com/office/drawing/2014/main" xmlns="" id="{A2F2C16A-6D6D-409A-9C9E-65CB184D3F26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143990" y="4167808"/>
              <a:ext cx="312692" cy="217524"/>
            </a:xfrm>
            <a:custGeom>
              <a:avLst/>
              <a:gdLst>
                <a:gd name="T0" fmla="*/ 15 w 171"/>
                <a:gd name="T1" fmla="*/ 48 h 118"/>
                <a:gd name="T2" fmla="*/ 132 w 171"/>
                <a:gd name="T3" fmla="*/ 115 h 118"/>
                <a:gd name="T4" fmla="*/ 144 w 171"/>
                <a:gd name="T5" fmla="*/ 118 h 118"/>
                <a:gd name="T6" fmla="*/ 165 w 171"/>
                <a:gd name="T7" fmla="*/ 106 h 118"/>
                <a:gd name="T8" fmla="*/ 156 w 171"/>
                <a:gd name="T9" fmla="*/ 74 h 118"/>
                <a:gd name="T10" fmla="*/ 39 w 171"/>
                <a:gd name="T11" fmla="*/ 6 h 118"/>
                <a:gd name="T12" fmla="*/ 7 w 171"/>
                <a:gd name="T13" fmla="*/ 15 h 118"/>
                <a:gd name="T14" fmla="*/ 15 w 171"/>
                <a:gd name="T15" fmla="*/ 48 h 118"/>
                <a:gd name="T16" fmla="*/ 15 w 171"/>
                <a:gd name="T17" fmla="*/ 48 h 118"/>
                <a:gd name="T18" fmla="*/ 15 w 171"/>
                <a:gd name="T19" fmla="*/ 4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15" y="48"/>
                  </a:moveTo>
                  <a:cubicBezTo>
                    <a:pt x="132" y="115"/>
                    <a:pt x="132" y="115"/>
                    <a:pt x="132" y="115"/>
                  </a:cubicBezTo>
                  <a:cubicBezTo>
                    <a:pt x="136" y="117"/>
                    <a:pt x="140" y="118"/>
                    <a:pt x="144" y="118"/>
                  </a:cubicBezTo>
                  <a:cubicBezTo>
                    <a:pt x="152" y="118"/>
                    <a:pt x="160" y="114"/>
                    <a:pt x="165" y="106"/>
                  </a:cubicBezTo>
                  <a:cubicBezTo>
                    <a:pt x="171" y="95"/>
                    <a:pt x="167" y="80"/>
                    <a:pt x="156" y="74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28" y="0"/>
                    <a:pt x="13" y="4"/>
                    <a:pt x="7" y="15"/>
                  </a:cubicBezTo>
                  <a:cubicBezTo>
                    <a:pt x="0" y="27"/>
                    <a:pt x="4" y="41"/>
                    <a:pt x="15" y="48"/>
                  </a:cubicBezTo>
                  <a:close/>
                  <a:moveTo>
                    <a:pt x="15" y="48"/>
                  </a:moveTo>
                  <a:cubicBezTo>
                    <a:pt x="15" y="48"/>
                    <a:pt x="15" y="48"/>
                    <a:pt x="15" y="4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3" name="Freeform 14">
              <a:extLst>
                <a:ext uri="{FF2B5EF4-FFF2-40B4-BE49-F238E27FC236}">
                  <a16:creationId xmlns:a16="http://schemas.microsoft.com/office/drawing/2014/main" xmlns="" id="{DE9D0EE0-16F0-4C3D-8B7B-C52E37EB02A7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389152" y="3758902"/>
              <a:ext cx="334653" cy="88893"/>
            </a:xfrm>
            <a:custGeom>
              <a:avLst/>
              <a:gdLst>
                <a:gd name="T0" fmla="*/ 159 w 183"/>
                <a:gd name="T1" fmla="*/ 0 h 48"/>
                <a:gd name="T2" fmla="*/ 24 w 183"/>
                <a:gd name="T3" fmla="*/ 0 h 48"/>
                <a:gd name="T4" fmla="*/ 0 w 183"/>
                <a:gd name="T5" fmla="*/ 24 h 48"/>
                <a:gd name="T6" fmla="*/ 24 w 183"/>
                <a:gd name="T7" fmla="*/ 48 h 48"/>
                <a:gd name="T8" fmla="*/ 159 w 183"/>
                <a:gd name="T9" fmla="*/ 48 h 48"/>
                <a:gd name="T10" fmla="*/ 183 w 183"/>
                <a:gd name="T11" fmla="*/ 24 h 48"/>
                <a:gd name="T12" fmla="*/ 159 w 183"/>
                <a:gd name="T13" fmla="*/ 0 h 48"/>
                <a:gd name="T14" fmla="*/ 159 w 183"/>
                <a:gd name="T15" fmla="*/ 0 h 48"/>
                <a:gd name="T16" fmla="*/ 159 w 183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48">
                  <a:moveTo>
                    <a:pt x="159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72" y="48"/>
                    <a:pt x="183" y="38"/>
                    <a:pt x="183" y="24"/>
                  </a:cubicBezTo>
                  <a:cubicBezTo>
                    <a:pt x="183" y="11"/>
                    <a:pt x="172" y="0"/>
                    <a:pt x="159" y="0"/>
                  </a:cubicBezTo>
                  <a:close/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4" name="Freeform 15">
              <a:extLst>
                <a:ext uri="{FF2B5EF4-FFF2-40B4-BE49-F238E27FC236}">
                  <a16:creationId xmlns:a16="http://schemas.microsoft.com/office/drawing/2014/main" xmlns="" id="{866B0852-9270-48AC-B823-579167A21C0E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260073" y="3758902"/>
              <a:ext cx="332562" cy="88893"/>
            </a:xfrm>
            <a:custGeom>
              <a:avLst/>
              <a:gdLst>
                <a:gd name="T0" fmla="*/ 182 w 182"/>
                <a:gd name="T1" fmla="*/ 24 h 48"/>
                <a:gd name="T2" fmla="*/ 158 w 182"/>
                <a:gd name="T3" fmla="*/ 0 h 48"/>
                <a:gd name="T4" fmla="*/ 24 w 182"/>
                <a:gd name="T5" fmla="*/ 0 h 48"/>
                <a:gd name="T6" fmla="*/ 0 w 182"/>
                <a:gd name="T7" fmla="*/ 24 h 48"/>
                <a:gd name="T8" fmla="*/ 24 w 182"/>
                <a:gd name="T9" fmla="*/ 48 h 48"/>
                <a:gd name="T10" fmla="*/ 158 w 182"/>
                <a:gd name="T11" fmla="*/ 48 h 48"/>
                <a:gd name="T12" fmla="*/ 182 w 182"/>
                <a:gd name="T13" fmla="*/ 24 h 48"/>
                <a:gd name="T14" fmla="*/ 182 w 182"/>
                <a:gd name="T15" fmla="*/ 24 h 48"/>
                <a:gd name="T16" fmla="*/ 182 w 182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48">
                  <a:moveTo>
                    <a:pt x="182" y="24"/>
                  </a:moveTo>
                  <a:cubicBezTo>
                    <a:pt x="182" y="11"/>
                    <a:pt x="172" y="0"/>
                    <a:pt x="15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8" y="48"/>
                    <a:pt x="158" y="48"/>
                    <a:pt x="158" y="48"/>
                  </a:cubicBezTo>
                  <a:cubicBezTo>
                    <a:pt x="172" y="48"/>
                    <a:pt x="182" y="38"/>
                    <a:pt x="182" y="24"/>
                  </a:cubicBezTo>
                  <a:close/>
                  <a:moveTo>
                    <a:pt x="182" y="24"/>
                  </a:moveTo>
                  <a:cubicBezTo>
                    <a:pt x="182" y="24"/>
                    <a:pt x="182" y="24"/>
                    <a:pt x="182" y="24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" name="Freeform 16">
              <a:extLst>
                <a:ext uri="{FF2B5EF4-FFF2-40B4-BE49-F238E27FC236}">
                  <a16:creationId xmlns:a16="http://schemas.microsoft.com/office/drawing/2014/main" xmlns="" id="{F7291838-E6C8-415E-A10A-6461E4679FA4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525105" y="4167808"/>
              <a:ext cx="312692" cy="217524"/>
            </a:xfrm>
            <a:custGeom>
              <a:avLst/>
              <a:gdLst>
                <a:gd name="T0" fmla="*/ 27 w 171"/>
                <a:gd name="T1" fmla="*/ 118 h 118"/>
                <a:gd name="T2" fmla="*/ 39 w 171"/>
                <a:gd name="T3" fmla="*/ 115 h 118"/>
                <a:gd name="T4" fmla="*/ 155 w 171"/>
                <a:gd name="T5" fmla="*/ 48 h 118"/>
                <a:gd name="T6" fmla="*/ 164 w 171"/>
                <a:gd name="T7" fmla="*/ 15 h 118"/>
                <a:gd name="T8" fmla="*/ 131 w 171"/>
                <a:gd name="T9" fmla="*/ 6 h 118"/>
                <a:gd name="T10" fmla="*/ 15 w 171"/>
                <a:gd name="T11" fmla="*/ 74 h 118"/>
                <a:gd name="T12" fmla="*/ 6 w 171"/>
                <a:gd name="T13" fmla="*/ 106 h 118"/>
                <a:gd name="T14" fmla="*/ 27 w 171"/>
                <a:gd name="T15" fmla="*/ 118 h 118"/>
                <a:gd name="T16" fmla="*/ 27 w 171"/>
                <a:gd name="T17" fmla="*/ 118 h 118"/>
                <a:gd name="T18" fmla="*/ 27 w 171"/>
                <a:gd name="T1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27" y="118"/>
                  </a:moveTo>
                  <a:cubicBezTo>
                    <a:pt x="31" y="118"/>
                    <a:pt x="35" y="117"/>
                    <a:pt x="39" y="11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67" y="41"/>
                    <a:pt x="171" y="27"/>
                    <a:pt x="164" y="15"/>
                  </a:cubicBezTo>
                  <a:cubicBezTo>
                    <a:pt x="157" y="4"/>
                    <a:pt x="143" y="0"/>
                    <a:pt x="131" y="6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3" y="80"/>
                    <a:pt x="0" y="95"/>
                    <a:pt x="6" y="106"/>
                  </a:cubicBezTo>
                  <a:cubicBezTo>
                    <a:pt x="11" y="114"/>
                    <a:pt x="19" y="118"/>
                    <a:pt x="27" y="118"/>
                  </a:cubicBezTo>
                  <a:close/>
                  <a:moveTo>
                    <a:pt x="27" y="118"/>
                  </a:moveTo>
                  <a:cubicBezTo>
                    <a:pt x="27" y="118"/>
                    <a:pt x="27" y="118"/>
                    <a:pt x="27" y="11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" name="Freeform 17">
              <a:extLst>
                <a:ext uri="{FF2B5EF4-FFF2-40B4-BE49-F238E27FC236}">
                  <a16:creationId xmlns:a16="http://schemas.microsoft.com/office/drawing/2014/main" xmlns="" id="{6919034B-0329-4750-B29F-F3CDAB05EC26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143990" y="3224503"/>
              <a:ext cx="312692" cy="219617"/>
            </a:xfrm>
            <a:custGeom>
              <a:avLst/>
              <a:gdLst>
                <a:gd name="T0" fmla="*/ 132 w 171"/>
                <a:gd name="T1" fmla="*/ 7 h 119"/>
                <a:gd name="T2" fmla="*/ 15 w 171"/>
                <a:gd name="T3" fmla="*/ 74 h 119"/>
                <a:gd name="T4" fmla="*/ 7 w 171"/>
                <a:gd name="T5" fmla="*/ 107 h 119"/>
                <a:gd name="T6" fmla="*/ 28 w 171"/>
                <a:gd name="T7" fmla="*/ 119 h 119"/>
                <a:gd name="T8" fmla="*/ 39 w 171"/>
                <a:gd name="T9" fmla="*/ 115 h 119"/>
                <a:gd name="T10" fmla="*/ 156 w 171"/>
                <a:gd name="T11" fmla="*/ 48 h 119"/>
                <a:gd name="T12" fmla="*/ 165 w 171"/>
                <a:gd name="T13" fmla="*/ 15 h 119"/>
                <a:gd name="T14" fmla="*/ 132 w 171"/>
                <a:gd name="T15" fmla="*/ 7 h 119"/>
                <a:gd name="T16" fmla="*/ 132 w 171"/>
                <a:gd name="T17" fmla="*/ 7 h 119"/>
                <a:gd name="T18" fmla="*/ 132 w 171"/>
                <a:gd name="T19" fmla="*/ 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32" y="7"/>
                  </a:moveTo>
                  <a:cubicBezTo>
                    <a:pt x="15" y="74"/>
                    <a:pt x="15" y="74"/>
                    <a:pt x="15" y="74"/>
                  </a:cubicBezTo>
                  <a:cubicBezTo>
                    <a:pt x="4" y="80"/>
                    <a:pt x="0" y="95"/>
                    <a:pt x="7" y="107"/>
                  </a:cubicBezTo>
                  <a:cubicBezTo>
                    <a:pt x="11" y="114"/>
                    <a:pt x="19" y="119"/>
                    <a:pt x="28" y="119"/>
                  </a:cubicBezTo>
                  <a:cubicBezTo>
                    <a:pt x="32" y="119"/>
                    <a:pt x="36" y="118"/>
                    <a:pt x="39" y="115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67" y="42"/>
                    <a:pt x="171" y="27"/>
                    <a:pt x="165" y="15"/>
                  </a:cubicBezTo>
                  <a:cubicBezTo>
                    <a:pt x="158" y="4"/>
                    <a:pt x="143" y="0"/>
                    <a:pt x="132" y="7"/>
                  </a:cubicBezTo>
                  <a:close/>
                  <a:moveTo>
                    <a:pt x="132" y="7"/>
                  </a:moveTo>
                  <a:cubicBezTo>
                    <a:pt x="132" y="7"/>
                    <a:pt x="132" y="7"/>
                    <a:pt x="132" y="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" name="Freeform 18">
              <a:extLst>
                <a:ext uri="{FF2B5EF4-FFF2-40B4-BE49-F238E27FC236}">
                  <a16:creationId xmlns:a16="http://schemas.microsoft.com/office/drawing/2014/main" xmlns="" id="{B83DC41F-2223-45D9-882F-0C6801E7AB0F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12047" y="4466902"/>
              <a:ext cx="222754" cy="309553"/>
            </a:xfrm>
            <a:custGeom>
              <a:avLst/>
              <a:gdLst>
                <a:gd name="T0" fmla="*/ 15 w 122"/>
                <a:gd name="T1" fmla="*/ 165 h 168"/>
                <a:gd name="T2" fmla="*/ 27 w 122"/>
                <a:gd name="T3" fmla="*/ 168 h 168"/>
                <a:gd name="T4" fmla="*/ 48 w 122"/>
                <a:gd name="T5" fmla="*/ 156 h 168"/>
                <a:gd name="T6" fmla="*/ 115 w 122"/>
                <a:gd name="T7" fmla="*/ 39 h 168"/>
                <a:gd name="T8" fmla="*/ 107 w 122"/>
                <a:gd name="T9" fmla="*/ 7 h 168"/>
                <a:gd name="T10" fmla="*/ 74 w 122"/>
                <a:gd name="T11" fmla="*/ 15 h 168"/>
                <a:gd name="T12" fmla="*/ 7 w 122"/>
                <a:gd name="T13" fmla="*/ 132 h 168"/>
                <a:gd name="T14" fmla="*/ 15 w 122"/>
                <a:gd name="T15" fmla="*/ 165 h 168"/>
                <a:gd name="T16" fmla="*/ 15 w 122"/>
                <a:gd name="T17" fmla="*/ 165 h 168"/>
                <a:gd name="T18" fmla="*/ 15 w 122"/>
                <a:gd name="T19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15" y="165"/>
                  </a:moveTo>
                  <a:cubicBezTo>
                    <a:pt x="19" y="167"/>
                    <a:pt x="23" y="168"/>
                    <a:pt x="27" y="168"/>
                  </a:cubicBezTo>
                  <a:cubicBezTo>
                    <a:pt x="36" y="168"/>
                    <a:pt x="44" y="164"/>
                    <a:pt x="48" y="15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22" y="28"/>
                    <a:pt x="118" y="13"/>
                    <a:pt x="107" y="7"/>
                  </a:cubicBezTo>
                  <a:cubicBezTo>
                    <a:pt x="95" y="0"/>
                    <a:pt x="80" y="4"/>
                    <a:pt x="74" y="15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0" y="143"/>
                    <a:pt x="4" y="158"/>
                    <a:pt x="15" y="165"/>
                  </a:cubicBezTo>
                  <a:close/>
                  <a:moveTo>
                    <a:pt x="15" y="165"/>
                  </a:moveTo>
                  <a:cubicBezTo>
                    <a:pt x="15" y="165"/>
                    <a:pt x="15" y="165"/>
                    <a:pt x="15" y="16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C13C44B6-F3A2-4A98-8FDF-EEE3B2CBF03B}"/>
              </a:ext>
            </a:extLst>
          </p:cNvPr>
          <p:cNvSpPr txBox="1"/>
          <p:nvPr/>
        </p:nvSpPr>
        <p:spPr>
          <a:xfrm>
            <a:off x="7537284" y="6388434"/>
            <a:ext cx="4545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KHALDI </a:t>
            </a:r>
            <a:r>
              <a:rPr kumimoji="0" lang="en-GB" sz="18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Arij</a:t>
            </a:r>
            <a:endParaRPr kumimoji="0" lang="en-GB" sz="1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54" name="object 5"/>
          <p:cNvGrpSpPr/>
          <p:nvPr/>
        </p:nvGrpSpPr>
        <p:grpSpPr>
          <a:xfrm>
            <a:off x="248195" y="6191795"/>
            <a:ext cx="2345055" cy="389890"/>
            <a:chOff x="6457441" y="311150"/>
            <a:chExt cx="2345055" cy="389890"/>
          </a:xfrm>
        </p:grpSpPr>
        <p:sp>
          <p:nvSpPr>
            <p:cNvPr id="55" name="object 6"/>
            <p:cNvSpPr/>
            <p:nvPr/>
          </p:nvSpPr>
          <p:spPr>
            <a:xfrm>
              <a:off x="6470141" y="323850"/>
              <a:ext cx="2319655" cy="364490"/>
            </a:xfrm>
            <a:custGeom>
              <a:avLst/>
              <a:gdLst/>
              <a:ahLst/>
              <a:cxnLst/>
              <a:rect l="l" t="t" r="r" b="b"/>
              <a:pathLst>
                <a:path w="2319654" h="364490">
                  <a:moveTo>
                    <a:pt x="2319527" y="0"/>
                  </a:moveTo>
                  <a:lnTo>
                    <a:pt x="0" y="0"/>
                  </a:lnTo>
                  <a:lnTo>
                    <a:pt x="0" y="364236"/>
                  </a:lnTo>
                  <a:lnTo>
                    <a:pt x="2319527" y="364236"/>
                  </a:lnTo>
                  <a:lnTo>
                    <a:pt x="23195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7"/>
            <p:cNvSpPr/>
            <p:nvPr/>
          </p:nvSpPr>
          <p:spPr>
            <a:xfrm>
              <a:off x="6470141" y="323850"/>
              <a:ext cx="2319655" cy="364490"/>
            </a:xfrm>
            <a:custGeom>
              <a:avLst/>
              <a:gdLst/>
              <a:ahLst/>
              <a:cxnLst/>
              <a:rect l="l" t="t" r="r" b="b"/>
              <a:pathLst>
                <a:path w="2319654" h="364490">
                  <a:moveTo>
                    <a:pt x="0" y="364236"/>
                  </a:moveTo>
                  <a:lnTo>
                    <a:pt x="2319527" y="364236"/>
                  </a:lnTo>
                  <a:lnTo>
                    <a:pt x="2319527" y="0"/>
                  </a:lnTo>
                  <a:lnTo>
                    <a:pt x="0" y="0"/>
                  </a:lnTo>
                  <a:lnTo>
                    <a:pt x="0" y="36423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8"/>
            <p:cNvSpPr/>
            <p:nvPr/>
          </p:nvSpPr>
          <p:spPr>
            <a:xfrm>
              <a:off x="8700342" y="573121"/>
              <a:ext cx="84269" cy="10877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9"/>
            <p:cNvSpPr/>
            <p:nvPr/>
          </p:nvSpPr>
          <p:spPr>
            <a:xfrm>
              <a:off x="6474138" y="330968"/>
              <a:ext cx="261620" cy="350520"/>
            </a:xfrm>
            <a:custGeom>
              <a:avLst/>
              <a:gdLst/>
              <a:ahLst/>
              <a:cxnLst/>
              <a:rect l="l" t="t" r="r" b="b"/>
              <a:pathLst>
                <a:path w="261620" h="350520">
                  <a:moveTo>
                    <a:pt x="132396" y="0"/>
                  </a:moveTo>
                  <a:lnTo>
                    <a:pt x="80803" y="13238"/>
                  </a:lnTo>
                  <a:lnTo>
                    <a:pt x="37613" y="51968"/>
                  </a:lnTo>
                  <a:lnTo>
                    <a:pt x="10003" y="108169"/>
                  </a:lnTo>
                  <a:lnTo>
                    <a:pt x="0" y="176222"/>
                  </a:lnTo>
                  <a:lnTo>
                    <a:pt x="2427" y="210271"/>
                  </a:lnTo>
                  <a:lnTo>
                    <a:pt x="21796" y="272928"/>
                  </a:lnTo>
                  <a:lnTo>
                    <a:pt x="47686" y="311177"/>
                  </a:lnTo>
                  <a:lnTo>
                    <a:pt x="93551" y="343278"/>
                  </a:lnTo>
                  <a:lnTo>
                    <a:pt x="146564" y="350251"/>
                  </a:lnTo>
                  <a:lnTo>
                    <a:pt x="171233" y="344150"/>
                  </a:lnTo>
                  <a:lnTo>
                    <a:pt x="213370" y="315343"/>
                  </a:lnTo>
                  <a:lnTo>
                    <a:pt x="243366" y="267509"/>
                  </a:lnTo>
                  <a:lnTo>
                    <a:pt x="258679" y="203939"/>
                  </a:lnTo>
                  <a:lnTo>
                    <a:pt x="261261" y="144317"/>
                  </a:lnTo>
                  <a:lnTo>
                    <a:pt x="135518" y="144317"/>
                  </a:lnTo>
                  <a:lnTo>
                    <a:pt x="135519" y="225335"/>
                  </a:lnTo>
                  <a:lnTo>
                    <a:pt x="189978" y="225335"/>
                  </a:lnTo>
                  <a:lnTo>
                    <a:pt x="184438" y="238058"/>
                  </a:lnTo>
                  <a:lnTo>
                    <a:pt x="171949" y="254443"/>
                  </a:lnTo>
                  <a:lnTo>
                    <a:pt x="155261" y="265169"/>
                  </a:lnTo>
                  <a:lnTo>
                    <a:pt x="135875" y="269801"/>
                  </a:lnTo>
                  <a:lnTo>
                    <a:pt x="111080" y="265808"/>
                  </a:lnTo>
                  <a:lnTo>
                    <a:pt x="92842" y="253839"/>
                  </a:lnTo>
                  <a:lnTo>
                    <a:pt x="78159" y="235477"/>
                  </a:lnTo>
                  <a:lnTo>
                    <a:pt x="67961" y="212174"/>
                  </a:lnTo>
                  <a:lnTo>
                    <a:pt x="62961" y="184659"/>
                  </a:lnTo>
                  <a:lnTo>
                    <a:pt x="63966" y="156648"/>
                  </a:lnTo>
                  <a:lnTo>
                    <a:pt x="82658" y="108619"/>
                  </a:lnTo>
                  <a:lnTo>
                    <a:pt x="117788" y="82856"/>
                  </a:lnTo>
                  <a:lnTo>
                    <a:pt x="138277" y="81300"/>
                  </a:lnTo>
                  <a:lnTo>
                    <a:pt x="157572" y="86672"/>
                  </a:lnTo>
                  <a:lnTo>
                    <a:pt x="174298" y="98793"/>
                  </a:lnTo>
                  <a:lnTo>
                    <a:pt x="249120" y="98793"/>
                  </a:lnTo>
                  <a:lnTo>
                    <a:pt x="229727" y="56768"/>
                  </a:lnTo>
                  <a:lnTo>
                    <a:pt x="186502" y="14638"/>
                  </a:lnTo>
                  <a:lnTo>
                    <a:pt x="160305" y="3690"/>
                  </a:lnTo>
                  <a:lnTo>
                    <a:pt x="132396" y="0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10"/>
            <p:cNvSpPr/>
            <p:nvPr/>
          </p:nvSpPr>
          <p:spPr>
            <a:xfrm>
              <a:off x="7923696" y="331007"/>
              <a:ext cx="268605" cy="351155"/>
            </a:xfrm>
            <a:custGeom>
              <a:avLst/>
              <a:gdLst/>
              <a:ahLst/>
              <a:cxnLst/>
              <a:rect l="l" t="t" r="r" b="b"/>
              <a:pathLst>
                <a:path w="268604" h="351155">
                  <a:moveTo>
                    <a:pt x="268279" y="0"/>
                  </a:moveTo>
                  <a:lnTo>
                    <a:pt x="133911" y="0"/>
                  </a:lnTo>
                  <a:lnTo>
                    <a:pt x="93925" y="7919"/>
                  </a:lnTo>
                  <a:lnTo>
                    <a:pt x="58600" y="30647"/>
                  </a:lnTo>
                  <a:lnTo>
                    <a:pt x="30183" y="65049"/>
                  </a:lnTo>
                  <a:lnTo>
                    <a:pt x="10382" y="108355"/>
                  </a:lnTo>
                  <a:lnTo>
                    <a:pt x="609" y="158828"/>
                  </a:lnTo>
                  <a:lnTo>
                    <a:pt x="0" y="176241"/>
                  </a:lnTo>
                  <a:lnTo>
                    <a:pt x="592" y="193714"/>
                  </a:lnTo>
                  <a:lnTo>
                    <a:pt x="10610" y="244294"/>
                  </a:lnTo>
                  <a:lnTo>
                    <a:pt x="30645" y="287240"/>
                  </a:lnTo>
                  <a:lnTo>
                    <a:pt x="59197" y="321124"/>
                  </a:lnTo>
                  <a:lnTo>
                    <a:pt x="94434" y="343263"/>
                  </a:lnTo>
                  <a:lnTo>
                    <a:pt x="133912" y="350891"/>
                  </a:lnTo>
                  <a:lnTo>
                    <a:pt x="147497" y="350116"/>
                  </a:lnTo>
                  <a:lnTo>
                    <a:pt x="186659" y="337222"/>
                  </a:lnTo>
                  <a:lnTo>
                    <a:pt x="220513" y="310283"/>
                  </a:lnTo>
                  <a:lnTo>
                    <a:pt x="246339" y="272625"/>
                  </a:lnTo>
                  <a:lnTo>
                    <a:pt x="134026" y="269867"/>
                  </a:lnTo>
                  <a:lnTo>
                    <a:pt x="119773" y="268033"/>
                  </a:lnTo>
                  <a:lnTo>
                    <a:pt x="83212" y="242778"/>
                  </a:lnTo>
                  <a:lnTo>
                    <a:pt x="65701" y="204207"/>
                  </a:lnTo>
                  <a:lnTo>
                    <a:pt x="62674" y="176183"/>
                  </a:lnTo>
                  <a:lnTo>
                    <a:pt x="62986" y="166638"/>
                  </a:lnTo>
                  <a:lnTo>
                    <a:pt x="74866" y="122858"/>
                  </a:lnTo>
                  <a:lnTo>
                    <a:pt x="106591" y="88179"/>
                  </a:lnTo>
                  <a:lnTo>
                    <a:pt x="133912" y="80978"/>
                  </a:lnTo>
                  <a:lnTo>
                    <a:pt x="268279" y="80978"/>
                  </a:lnTo>
                  <a:lnTo>
                    <a:pt x="268279" y="0"/>
                  </a:lnTo>
                  <a:close/>
                </a:path>
                <a:path w="268604" h="351155">
                  <a:moveTo>
                    <a:pt x="268279" y="80978"/>
                  </a:moveTo>
                  <a:lnTo>
                    <a:pt x="205604" y="80978"/>
                  </a:lnTo>
                  <a:lnTo>
                    <a:pt x="205603" y="176241"/>
                  </a:lnTo>
                  <a:lnTo>
                    <a:pt x="205306" y="185655"/>
                  </a:lnTo>
                  <a:lnTo>
                    <a:pt x="193659" y="228977"/>
                  </a:lnTo>
                  <a:lnTo>
                    <a:pt x="168234" y="258665"/>
                  </a:lnTo>
                  <a:lnTo>
                    <a:pt x="134026" y="269867"/>
                  </a:lnTo>
                  <a:lnTo>
                    <a:pt x="247330" y="269867"/>
                  </a:lnTo>
                  <a:lnTo>
                    <a:pt x="262730" y="227006"/>
                  </a:lnTo>
                  <a:lnTo>
                    <a:pt x="268272" y="176241"/>
                  </a:lnTo>
                  <a:lnTo>
                    <a:pt x="268279" y="80978"/>
                  </a:lnTo>
                  <a:close/>
                </a:path>
              </a:pathLst>
            </a:custGeom>
            <a:solidFill>
              <a:srgbClr val="E409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11"/>
            <p:cNvSpPr/>
            <p:nvPr/>
          </p:nvSpPr>
          <p:spPr>
            <a:xfrm>
              <a:off x="6756197" y="329463"/>
              <a:ext cx="1922780" cy="354330"/>
            </a:xfrm>
            <a:custGeom>
              <a:avLst/>
              <a:gdLst/>
              <a:ahLst/>
              <a:cxnLst/>
              <a:rect l="l" t="t" r="r" b="b"/>
              <a:pathLst>
                <a:path w="1922779" h="354330">
                  <a:moveTo>
                    <a:pt x="274358" y="177317"/>
                  </a:moveTo>
                  <a:lnTo>
                    <a:pt x="274320" y="176657"/>
                  </a:lnTo>
                  <a:lnTo>
                    <a:pt x="267411" y="121056"/>
                  </a:lnTo>
                  <a:lnTo>
                    <a:pt x="252818" y="84607"/>
                  </a:lnTo>
                  <a:lnTo>
                    <a:pt x="247980" y="72504"/>
                  </a:lnTo>
                  <a:lnTo>
                    <a:pt x="218338" y="34201"/>
                  </a:lnTo>
                  <a:lnTo>
                    <a:pt x="208902" y="27901"/>
                  </a:lnTo>
                  <a:lnTo>
                    <a:pt x="208902" y="176657"/>
                  </a:lnTo>
                  <a:lnTo>
                    <a:pt x="208876" y="177317"/>
                  </a:lnTo>
                  <a:lnTo>
                    <a:pt x="203365" y="212864"/>
                  </a:lnTo>
                  <a:lnTo>
                    <a:pt x="188074" y="242227"/>
                  </a:lnTo>
                  <a:lnTo>
                    <a:pt x="165366" y="262051"/>
                  </a:lnTo>
                  <a:lnTo>
                    <a:pt x="137541" y="269354"/>
                  </a:lnTo>
                  <a:lnTo>
                    <a:pt x="137388" y="269354"/>
                  </a:lnTo>
                  <a:lnTo>
                    <a:pt x="109550" y="262166"/>
                  </a:lnTo>
                  <a:lnTo>
                    <a:pt x="86766" y="242404"/>
                  </a:lnTo>
                  <a:lnTo>
                    <a:pt x="71386" y="213080"/>
                  </a:lnTo>
                  <a:lnTo>
                    <a:pt x="65747" y="177317"/>
                  </a:lnTo>
                  <a:lnTo>
                    <a:pt x="65786" y="176657"/>
                  </a:lnTo>
                  <a:lnTo>
                    <a:pt x="71297" y="141147"/>
                  </a:lnTo>
                  <a:lnTo>
                    <a:pt x="86614" y="111760"/>
                  </a:lnTo>
                  <a:lnTo>
                    <a:pt x="109347" y="91909"/>
                  </a:lnTo>
                  <a:lnTo>
                    <a:pt x="137210" y="84607"/>
                  </a:lnTo>
                  <a:lnTo>
                    <a:pt x="165100" y="91808"/>
                  </a:lnTo>
                  <a:lnTo>
                    <a:pt x="187883" y="111556"/>
                  </a:lnTo>
                  <a:lnTo>
                    <a:pt x="203263" y="140893"/>
                  </a:lnTo>
                  <a:lnTo>
                    <a:pt x="208902" y="176657"/>
                  </a:lnTo>
                  <a:lnTo>
                    <a:pt x="208902" y="27901"/>
                  </a:lnTo>
                  <a:lnTo>
                    <a:pt x="180746" y="9067"/>
                  </a:lnTo>
                  <a:lnTo>
                    <a:pt x="137439" y="0"/>
                  </a:lnTo>
                  <a:lnTo>
                    <a:pt x="94068" y="8928"/>
                  </a:lnTo>
                  <a:lnTo>
                    <a:pt x="56375" y="33959"/>
                  </a:lnTo>
                  <a:lnTo>
                    <a:pt x="26619" y="72199"/>
                  </a:lnTo>
                  <a:lnTo>
                    <a:pt x="7073" y="120738"/>
                  </a:lnTo>
                  <a:lnTo>
                    <a:pt x="0" y="176657"/>
                  </a:lnTo>
                  <a:lnTo>
                    <a:pt x="6921" y="232613"/>
                  </a:lnTo>
                  <a:lnTo>
                    <a:pt x="26314" y="281241"/>
                  </a:lnTo>
                  <a:lnTo>
                    <a:pt x="55956" y="319620"/>
                  </a:lnTo>
                  <a:lnTo>
                    <a:pt x="93573" y="344843"/>
                  </a:lnTo>
                  <a:lnTo>
                    <a:pt x="136918" y="353961"/>
                  </a:lnTo>
                  <a:lnTo>
                    <a:pt x="180289" y="345046"/>
                  </a:lnTo>
                  <a:lnTo>
                    <a:pt x="217982" y="320014"/>
                  </a:lnTo>
                  <a:lnTo>
                    <a:pt x="247738" y="281774"/>
                  </a:lnTo>
                  <a:lnTo>
                    <a:pt x="252730" y="269367"/>
                  </a:lnTo>
                  <a:lnTo>
                    <a:pt x="195072" y="269367"/>
                  </a:lnTo>
                  <a:lnTo>
                    <a:pt x="252730" y="269354"/>
                  </a:lnTo>
                  <a:lnTo>
                    <a:pt x="267284" y="233235"/>
                  </a:lnTo>
                  <a:lnTo>
                    <a:pt x="274358" y="177317"/>
                  </a:lnTo>
                  <a:close/>
                </a:path>
                <a:path w="1922779" h="354330">
                  <a:moveTo>
                    <a:pt x="604405" y="1511"/>
                  </a:moveTo>
                  <a:lnTo>
                    <a:pt x="538632" y="1511"/>
                  </a:lnTo>
                  <a:lnTo>
                    <a:pt x="450494" y="250139"/>
                  </a:lnTo>
                  <a:lnTo>
                    <a:pt x="361975" y="1511"/>
                  </a:lnTo>
                  <a:lnTo>
                    <a:pt x="296176" y="1511"/>
                  </a:lnTo>
                  <a:lnTo>
                    <a:pt x="296176" y="352437"/>
                  </a:lnTo>
                  <a:lnTo>
                    <a:pt x="358838" y="352437"/>
                  </a:lnTo>
                  <a:lnTo>
                    <a:pt x="358838" y="186855"/>
                  </a:lnTo>
                  <a:lnTo>
                    <a:pt x="416026" y="352437"/>
                  </a:lnTo>
                  <a:lnTo>
                    <a:pt x="484593" y="352437"/>
                  </a:lnTo>
                  <a:lnTo>
                    <a:pt x="541731" y="186855"/>
                  </a:lnTo>
                  <a:lnTo>
                    <a:pt x="541731" y="352437"/>
                  </a:lnTo>
                  <a:lnTo>
                    <a:pt x="604405" y="352437"/>
                  </a:lnTo>
                  <a:lnTo>
                    <a:pt x="604405" y="1511"/>
                  </a:lnTo>
                  <a:close/>
                </a:path>
                <a:path w="1922779" h="354330">
                  <a:moveTo>
                    <a:pt x="893610" y="685"/>
                  </a:moveTo>
                  <a:lnTo>
                    <a:pt x="820318" y="1028"/>
                  </a:lnTo>
                  <a:lnTo>
                    <a:pt x="758863" y="135521"/>
                  </a:lnTo>
                  <a:lnTo>
                    <a:pt x="696188" y="1612"/>
                  </a:lnTo>
                  <a:lnTo>
                    <a:pt x="623354" y="1955"/>
                  </a:lnTo>
                  <a:lnTo>
                    <a:pt x="727710" y="226352"/>
                  </a:lnTo>
                  <a:lnTo>
                    <a:pt x="728091" y="352793"/>
                  </a:lnTo>
                  <a:lnTo>
                    <a:pt x="790765" y="352501"/>
                  </a:lnTo>
                  <a:lnTo>
                    <a:pt x="790460" y="226060"/>
                  </a:lnTo>
                  <a:lnTo>
                    <a:pt x="893610" y="685"/>
                  </a:lnTo>
                  <a:close/>
                </a:path>
                <a:path w="1922779" h="354330">
                  <a:moveTo>
                    <a:pt x="1142326" y="239509"/>
                  </a:moveTo>
                  <a:lnTo>
                    <a:pt x="1070635" y="239509"/>
                  </a:lnTo>
                  <a:lnTo>
                    <a:pt x="1059713" y="252755"/>
                  </a:lnTo>
                  <a:lnTo>
                    <a:pt x="1046924" y="262801"/>
                  </a:lnTo>
                  <a:lnTo>
                    <a:pt x="1032662" y="269087"/>
                  </a:lnTo>
                  <a:lnTo>
                    <a:pt x="1017854" y="271399"/>
                  </a:lnTo>
                  <a:lnTo>
                    <a:pt x="1002995" y="269722"/>
                  </a:lnTo>
                  <a:lnTo>
                    <a:pt x="965835" y="244322"/>
                  </a:lnTo>
                  <a:lnTo>
                    <a:pt x="946594" y="196557"/>
                  </a:lnTo>
                  <a:lnTo>
                    <a:pt x="945616" y="168173"/>
                  </a:lnTo>
                  <a:lnTo>
                    <a:pt x="950976" y="140512"/>
                  </a:lnTo>
                  <a:lnTo>
                    <a:pt x="977036" y="98374"/>
                  </a:lnTo>
                  <a:lnTo>
                    <a:pt x="1016609" y="82524"/>
                  </a:lnTo>
                  <a:lnTo>
                    <a:pt x="1031862" y="84620"/>
                  </a:lnTo>
                  <a:lnTo>
                    <a:pt x="1046314" y="91135"/>
                  </a:lnTo>
                  <a:lnTo>
                    <a:pt x="1059040" y="101219"/>
                  </a:lnTo>
                  <a:lnTo>
                    <a:pt x="1069886" y="114439"/>
                  </a:lnTo>
                  <a:lnTo>
                    <a:pt x="1141958" y="114439"/>
                  </a:lnTo>
                  <a:lnTo>
                    <a:pt x="1115517" y="58445"/>
                  </a:lnTo>
                  <a:lnTo>
                    <a:pt x="1084516" y="25933"/>
                  </a:lnTo>
                  <a:lnTo>
                    <a:pt x="1033970" y="3022"/>
                  </a:lnTo>
                  <a:lnTo>
                    <a:pt x="1010412" y="1701"/>
                  </a:lnTo>
                  <a:lnTo>
                    <a:pt x="987044" y="5842"/>
                  </a:lnTo>
                  <a:lnTo>
                    <a:pt x="941819" y="31800"/>
                  </a:lnTo>
                  <a:lnTo>
                    <a:pt x="905573" y="79654"/>
                  </a:lnTo>
                  <a:lnTo>
                    <a:pt x="885190" y="142849"/>
                  </a:lnTo>
                  <a:lnTo>
                    <a:pt x="882611" y="177723"/>
                  </a:lnTo>
                  <a:lnTo>
                    <a:pt x="885164" y="212331"/>
                  </a:lnTo>
                  <a:lnTo>
                    <a:pt x="905167" y="275170"/>
                  </a:lnTo>
                  <a:lnTo>
                    <a:pt x="941222" y="322719"/>
                  </a:lnTo>
                  <a:lnTo>
                    <a:pt x="989469" y="349084"/>
                  </a:lnTo>
                  <a:lnTo>
                    <a:pt x="1016152" y="352425"/>
                  </a:lnTo>
                  <a:lnTo>
                    <a:pt x="1036599" y="350469"/>
                  </a:lnTo>
                  <a:lnTo>
                    <a:pt x="1075334" y="334759"/>
                  </a:lnTo>
                  <a:lnTo>
                    <a:pt x="1122172" y="285584"/>
                  </a:lnTo>
                  <a:lnTo>
                    <a:pt x="1142326" y="239509"/>
                  </a:lnTo>
                  <a:close/>
                </a:path>
                <a:path w="1922779" h="354330">
                  <a:moveTo>
                    <a:pt x="1703527" y="176428"/>
                  </a:moveTo>
                  <a:lnTo>
                    <a:pt x="1697037" y="121323"/>
                  </a:lnTo>
                  <a:lnTo>
                    <a:pt x="1683067" y="83794"/>
                  </a:lnTo>
                  <a:lnTo>
                    <a:pt x="1678025" y="74066"/>
                  </a:lnTo>
                  <a:lnTo>
                    <a:pt x="1669389" y="60718"/>
                  </a:lnTo>
                  <a:lnTo>
                    <a:pt x="1659712" y="48590"/>
                  </a:lnTo>
                  <a:lnTo>
                    <a:pt x="1649018" y="37693"/>
                  </a:lnTo>
                  <a:lnTo>
                    <a:pt x="1639862" y="30099"/>
                  </a:lnTo>
                  <a:lnTo>
                    <a:pt x="1639862" y="176936"/>
                  </a:lnTo>
                  <a:lnTo>
                    <a:pt x="1638617" y="194271"/>
                  </a:lnTo>
                  <a:lnTo>
                    <a:pt x="1624444" y="234340"/>
                  </a:lnTo>
                  <a:lnTo>
                    <a:pt x="1593710" y="262115"/>
                  </a:lnTo>
                  <a:lnTo>
                    <a:pt x="1556270" y="270078"/>
                  </a:lnTo>
                  <a:lnTo>
                    <a:pt x="1522095" y="270078"/>
                  </a:lnTo>
                  <a:lnTo>
                    <a:pt x="1522095" y="83794"/>
                  </a:lnTo>
                  <a:lnTo>
                    <a:pt x="1556270" y="83794"/>
                  </a:lnTo>
                  <a:lnTo>
                    <a:pt x="1593710" y="91757"/>
                  </a:lnTo>
                  <a:lnTo>
                    <a:pt x="1624444" y="119532"/>
                  </a:lnTo>
                  <a:lnTo>
                    <a:pt x="1638617" y="159600"/>
                  </a:lnTo>
                  <a:lnTo>
                    <a:pt x="1639862" y="176936"/>
                  </a:lnTo>
                  <a:lnTo>
                    <a:pt x="1639862" y="30099"/>
                  </a:lnTo>
                  <a:lnTo>
                    <a:pt x="1599006" y="8255"/>
                  </a:lnTo>
                  <a:lnTo>
                    <a:pt x="1556270" y="1511"/>
                  </a:lnTo>
                  <a:lnTo>
                    <a:pt x="1458353" y="1511"/>
                  </a:lnTo>
                  <a:lnTo>
                    <a:pt x="1458353" y="352399"/>
                  </a:lnTo>
                  <a:lnTo>
                    <a:pt x="1556270" y="352399"/>
                  </a:lnTo>
                  <a:lnTo>
                    <a:pt x="1599488" y="345503"/>
                  </a:lnTo>
                  <a:lnTo>
                    <a:pt x="1638122" y="325285"/>
                  </a:lnTo>
                  <a:lnTo>
                    <a:pt x="1669681" y="292265"/>
                  </a:lnTo>
                  <a:lnTo>
                    <a:pt x="1691779" y="248983"/>
                  </a:lnTo>
                  <a:lnTo>
                    <a:pt x="1702943" y="195110"/>
                  </a:lnTo>
                  <a:lnTo>
                    <a:pt x="1703527" y="176428"/>
                  </a:lnTo>
                  <a:close/>
                </a:path>
                <a:path w="1922779" h="354330">
                  <a:moveTo>
                    <a:pt x="1922462" y="1511"/>
                  </a:moveTo>
                  <a:lnTo>
                    <a:pt x="1726184" y="1511"/>
                  </a:lnTo>
                  <a:lnTo>
                    <a:pt x="1726184" y="352437"/>
                  </a:lnTo>
                  <a:lnTo>
                    <a:pt x="1922462" y="352425"/>
                  </a:lnTo>
                  <a:lnTo>
                    <a:pt x="1922462" y="270116"/>
                  </a:lnTo>
                  <a:lnTo>
                    <a:pt x="1789912" y="270116"/>
                  </a:lnTo>
                  <a:lnTo>
                    <a:pt x="1789912" y="218135"/>
                  </a:lnTo>
                  <a:lnTo>
                    <a:pt x="1922462" y="218135"/>
                  </a:lnTo>
                  <a:lnTo>
                    <a:pt x="1922462" y="135813"/>
                  </a:lnTo>
                  <a:lnTo>
                    <a:pt x="1789912" y="135813"/>
                  </a:lnTo>
                  <a:lnTo>
                    <a:pt x="1789912" y="83845"/>
                  </a:lnTo>
                  <a:lnTo>
                    <a:pt x="1922462" y="83845"/>
                  </a:lnTo>
                  <a:lnTo>
                    <a:pt x="1922462" y="1511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xmlns="" val="1340673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1E86588C-F5E3-4817-8552-6D3332A56E63}"/>
              </a:ext>
            </a:extLst>
          </p:cNvPr>
          <p:cNvCxnSpPr>
            <a:cxnSpLocks/>
          </p:cNvCxnSpPr>
          <p:nvPr/>
        </p:nvCxnSpPr>
        <p:spPr>
          <a:xfrm>
            <a:off x="4491416" y="0"/>
            <a:ext cx="0" cy="227438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33">
            <a:extLst>
              <a:ext uri="{FF2B5EF4-FFF2-40B4-BE49-F238E27FC236}">
                <a16:creationId xmlns:a16="http://schemas.microsoft.com/office/drawing/2014/main" xmlns="" id="{E1066A9F-64AE-4E5E-ACEE-7BFBCAE6518C}"/>
              </a:ext>
            </a:extLst>
          </p:cNvPr>
          <p:cNvGrpSpPr/>
          <p:nvPr/>
        </p:nvGrpSpPr>
        <p:grpSpPr>
          <a:xfrm>
            <a:off x="1483376" y="0"/>
            <a:ext cx="1077358" cy="2984211"/>
            <a:chOff x="984760" y="274320"/>
            <a:chExt cx="1077358" cy="2984211"/>
          </a:xfrm>
          <a:solidFill>
            <a:schemeClr val="tx1"/>
          </a:solidFill>
        </p:grpSpPr>
        <p:grpSp>
          <p:nvGrpSpPr>
            <p:cNvPr id="3" name="Group 112">
              <a:extLst>
                <a:ext uri="{FF2B5EF4-FFF2-40B4-BE49-F238E27FC236}">
                  <a16:creationId xmlns:a16="http://schemas.microsoft.com/office/drawing/2014/main" xmlns="" id="{4A8B7D09-CCCB-41E2-8742-A3BB533C4FBB}"/>
                </a:ext>
              </a:extLst>
            </p:cNvPr>
            <p:cNvGrpSpPr/>
            <p:nvPr/>
          </p:nvGrpSpPr>
          <p:grpSpPr>
            <a:xfrm>
              <a:off x="984760" y="1467868"/>
              <a:ext cx="1077358" cy="1790663"/>
              <a:chOff x="10268256" y="991107"/>
              <a:chExt cx="1077358" cy="1790663"/>
            </a:xfrm>
            <a:grpFill/>
          </p:grpSpPr>
          <p:sp>
            <p:nvSpPr>
              <p:cNvPr id="114" name="Freeform 5">
                <a:extLst>
                  <a:ext uri="{FF2B5EF4-FFF2-40B4-BE49-F238E27FC236}">
                    <a16:creationId xmlns:a16="http://schemas.microsoft.com/office/drawing/2014/main" xmlns="" id="{1E5C5691-723F-4A70-B2E5-F3CC76ED87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15" name="Freeform 6">
                <a:extLst>
                  <a:ext uri="{FF2B5EF4-FFF2-40B4-BE49-F238E27FC236}">
                    <a16:creationId xmlns:a16="http://schemas.microsoft.com/office/drawing/2014/main" xmlns="" id="{A31F1ABC-F007-43DC-BA06-1AEB599D747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" name="Freeform 7">
                <a:extLst>
                  <a:ext uri="{FF2B5EF4-FFF2-40B4-BE49-F238E27FC236}">
                    <a16:creationId xmlns:a16="http://schemas.microsoft.com/office/drawing/2014/main" xmlns="" id="{C7CB8647-0116-47CE-8E7B-0490618718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" name="Freeform 8">
                <a:extLst>
                  <a:ext uri="{FF2B5EF4-FFF2-40B4-BE49-F238E27FC236}">
                    <a16:creationId xmlns:a16="http://schemas.microsoft.com/office/drawing/2014/main" xmlns="" id="{EF2B3790-56B5-47D0-A690-53E8E27DDC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" name="Freeform 9">
                <a:extLst>
                  <a:ext uri="{FF2B5EF4-FFF2-40B4-BE49-F238E27FC236}">
                    <a16:creationId xmlns:a16="http://schemas.microsoft.com/office/drawing/2014/main" xmlns="" id="{92AB0F54-9032-48EB-97C3-9E93BCE235A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xmlns="" id="{65145EDD-D606-4347-8E4D-5BB67CFFAA99}"/>
                </a:ext>
              </a:extLst>
            </p:cNvPr>
            <p:cNvCxnSpPr>
              <a:cxnSpLocks/>
            </p:cNvCxnSpPr>
            <p:nvPr/>
          </p:nvCxnSpPr>
          <p:spPr>
            <a:xfrm>
              <a:off x="1515412" y="274320"/>
              <a:ext cx="0" cy="1193548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0">
            <a:extLst>
              <a:ext uri="{FF2B5EF4-FFF2-40B4-BE49-F238E27FC236}">
                <a16:creationId xmlns:a16="http://schemas.microsoft.com/office/drawing/2014/main" xmlns="" id="{21FDD82B-5983-4FED-B454-26F3BE7A0B36}"/>
              </a:ext>
            </a:extLst>
          </p:cNvPr>
          <p:cNvGrpSpPr/>
          <p:nvPr/>
        </p:nvGrpSpPr>
        <p:grpSpPr>
          <a:xfrm>
            <a:off x="8183449" y="0"/>
            <a:ext cx="1077358" cy="3287723"/>
            <a:chOff x="7571708" y="0"/>
            <a:chExt cx="1077358" cy="3287723"/>
          </a:xfrm>
          <a:solidFill>
            <a:schemeClr val="tx1"/>
          </a:solidFill>
        </p:grpSpPr>
        <p:grpSp>
          <p:nvGrpSpPr>
            <p:cNvPr id="6" name="Group 13">
              <a:extLst>
                <a:ext uri="{FF2B5EF4-FFF2-40B4-BE49-F238E27FC236}">
                  <a16:creationId xmlns:a16="http://schemas.microsoft.com/office/drawing/2014/main" xmlns="" id="{AF5E0922-C813-4C76-8DA2-AD2C928F8E53}"/>
                </a:ext>
              </a:extLst>
            </p:cNvPr>
            <p:cNvGrpSpPr/>
            <p:nvPr/>
          </p:nvGrpSpPr>
          <p:grpSpPr>
            <a:xfrm>
              <a:off x="7571708" y="1497060"/>
              <a:ext cx="1077358" cy="1790663"/>
              <a:chOff x="10268256" y="991107"/>
              <a:chExt cx="1077358" cy="1790663"/>
            </a:xfrm>
            <a:grpFill/>
          </p:grpSpPr>
          <p:sp>
            <p:nvSpPr>
              <p:cNvPr id="99" name="Freeform 5">
                <a:extLst>
                  <a:ext uri="{FF2B5EF4-FFF2-40B4-BE49-F238E27FC236}">
                    <a16:creationId xmlns:a16="http://schemas.microsoft.com/office/drawing/2014/main" xmlns="" id="{2E86A7DD-7289-4817-BDDE-039F929FEF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00" name="Freeform 6">
                <a:extLst>
                  <a:ext uri="{FF2B5EF4-FFF2-40B4-BE49-F238E27FC236}">
                    <a16:creationId xmlns:a16="http://schemas.microsoft.com/office/drawing/2014/main" xmlns="" id="{349D537E-50D5-4520-8795-A71D46C6E0D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1" name="Freeform 7">
                <a:extLst>
                  <a:ext uri="{FF2B5EF4-FFF2-40B4-BE49-F238E27FC236}">
                    <a16:creationId xmlns:a16="http://schemas.microsoft.com/office/drawing/2014/main" xmlns="" id="{08C6FD5D-58DE-4759-B4D7-ACE12960A57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2" name="Freeform 8">
                <a:extLst>
                  <a:ext uri="{FF2B5EF4-FFF2-40B4-BE49-F238E27FC236}">
                    <a16:creationId xmlns:a16="http://schemas.microsoft.com/office/drawing/2014/main" xmlns="" id="{8188F576-D871-48B8-A1F1-707803F628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3" name="Freeform 9">
                <a:extLst>
                  <a:ext uri="{FF2B5EF4-FFF2-40B4-BE49-F238E27FC236}">
                    <a16:creationId xmlns:a16="http://schemas.microsoft.com/office/drawing/2014/main" xmlns="" id="{10FE7544-4349-4586-92CD-371C2982C8D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xmlns="" id="{5451453B-71E5-4CEB-A5D5-B5214832F59E}"/>
                </a:ext>
              </a:extLst>
            </p:cNvPr>
            <p:cNvCxnSpPr>
              <a:cxnSpLocks/>
            </p:cNvCxnSpPr>
            <p:nvPr/>
          </p:nvCxnSpPr>
          <p:spPr>
            <a:xfrm>
              <a:off x="8106712" y="0"/>
              <a:ext cx="0" cy="1548440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31">
            <a:extLst>
              <a:ext uri="{FF2B5EF4-FFF2-40B4-BE49-F238E27FC236}">
                <a16:creationId xmlns:a16="http://schemas.microsoft.com/office/drawing/2014/main" xmlns="" id="{6B2AA441-76A7-41A3-8263-C8708232AED2}"/>
              </a:ext>
            </a:extLst>
          </p:cNvPr>
          <p:cNvGrpSpPr/>
          <p:nvPr/>
        </p:nvGrpSpPr>
        <p:grpSpPr>
          <a:xfrm>
            <a:off x="5917421" y="0"/>
            <a:ext cx="902225" cy="2650842"/>
            <a:chOff x="5844264" y="0"/>
            <a:chExt cx="902225" cy="2650842"/>
          </a:xfrm>
          <a:solidFill>
            <a:schemeClr val="tx1"/>
          </a:solidFill>
        </p:grpSpPr>
        <p:grpSp>
          <p:nvGrpSpPr>
            <p:cNvPr id="8" name="Group 118">
              <a:extLst>
                <a:ext uri="{FF2B5EF4-FFF2-40B4-BE49-F238E27FC236}">
                  <a16:creationId xmlns:a16="http://schemas.microsoft.com/office/drawing/2014/main" xmlns="" id="{E5B4FC20-C444-4C03-B912-6914AC2B8AB2}"/>
                </a:ext>
              </a:extLst>
            </p:cNvPr>
            <p:cNvGrpSpPr/>
            <p:nvPr/>
          </p:nvGrpSpPr>
          <p:grpSpPr>
            <a:xfrm>
              <a:off x="5844264" y="1151265"/>
              <a:ext cx="902225" cy="1499577"/>
              <a:chOff x="10268256" y="991107"/>
              <a:chExt cx="1077358" cy="1790663"/>
            </a:xfrm>
            <a:grpFill/>
          </p:grpSpPr>
          <p:sp>
            <p:nvSpPr>
              <p:cNvPr id="120" name="Freeform 5">
                <a:extLst>
                  <a:ext uri="{FF2B5EF4-FFF2-40B4-BE49-F238E27FC236}">
                    <a16:creationId xmlns:a16="http://schemas.microsoft.com/office/drawing/2014/main" xmlns="" id="{F52FC4DE-F5C4-47DA-8A31-AAFB66D641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21" name="Freeform 6">
                <a:extLst>
                  <a:ext uri="{FF2B5EF4-FFF2-40B4-BE49-F238E27FC236}">
                    <a16:creationId xmlns:a16="http://schemas.microsoft.com/office/drawing/2014/main" xmlns="" id="{4FCC544E-32E5-43BE-906D-D401BEF50A6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" name="Freeform 7">
                <a:extLst>
                  <a:ext uri="{FF2B5EF4-FFF2-40B4-BE49-F238E27FC236}">
                    <a16:creationId xmlns:a16="http://schemas.microsoft.com/office/drawing/2014/main" xmlns="" id="{BD352A43-C163-466F-9E85-35AA89D821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" name="Freeform 8">
                <a:extLst>
                  <a:ext uri="{FF2B5EF4-FFF2-40B4-BE49-F238E27FC236}">
                    <a16:creationId xmlns:a16="http://schemas.microsoft.com/office/drawing/2014/main" xmlns="" id="{A49BC1DA-7F34-4FC0-97B8-59AB848A73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" name="Freeform 9">
                <a:extLst>
                  <a:ext uri="{FF2B5EF4-FFF2-40B4-BE49-F238E27FC236}">
                    <a16:creationId xmlns:a16="http://schemas.microsoft.com/office/drawing/2014/main" xmlns="" id="{7527A342-5DA5-4D68-9162-4C01DEFB61D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xmlns="" id="{A0066D04-42E9-4291-8FF4-1A3DE7ECBA0E}"/>
                </a:ext>
              </a:extLst>
            </p:cNvPr>
            <p:cNvCxnSpPr>
              <a:cxnSpLocks/>
            </p:cNvCxnSpPr>
            <p:nvPr/>
          </p:nvCxnSpPr>
          <p:spPr>
            <a:xfrm>
              <a:off x="6290612" y="0"/>
              <a:ext cx="0" cy="1173413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29">
            <a:extLst>
              <a:ext uri="{FF2B5EF4-FFF2-40B4-BE49-F238E27FC236}">
                <a16:creationId xmlns:a16="http://schemas.microsoft.com/office/drawing/2014/main" xmlns="" id="{C6990497-3BA4-4070-805D-0A5F39CB742F}"/>
              </a:ext>
            </a:extLst>
          </p:cNvPr>
          <p:cNvGrpSpPr/>
          <p:nvPr/>
        </p:nvGrpSpPr>
        <p:grpSpPr>
          <a:xfrm>
            <a:off x="10051446" y="0"/>
            <a:ext cx="851340" cy="2391914"/>
            <a:chOff x="9427175" y="0"/>
            <a:chExt cx="851340" cy="2391914"/>
          </a:xfrm>
          <a:solidFill>
            <a:schemeClr val="tx1"/>
          </a:solidFill>
        </p:grpSpPr>
        <p:grpSp>
          <p:nvGrpSpPr>
            <p:cNvPr id="10" name="Group 124">
              <a:extLst>
                <a:ext uri="{FF2B5EF4-FFF2-40B4-BE49-F238E27FC236}">
                  <a16:creationId xmlns:a16="http://schemas.microsoft.com/office/drawing/2014/main" xmlns="" id="{3A98F39F-9265-4C78-8D29-CCDF0B559433}"/>
                </a:ext>
              </a:extLst>
            </p:cNvPr>
            <p:cNvGrpSpPr/>
            <p:nvPr/>
          </p:nvGrpSpPr>
          <p:grpSpPr>
            <a:xfrm>
              <a:off x="9427175" y="976913"/>
              <a:ext cx="851340" cy="1415001"/>
              <a:chOff x="10268256" y="991107"/>
              <a:chExt cx="1077358" cy="1790663"/>
            </a:xfrm>
            <a:grpFill/>
          </p:grpSpPr>
          <p:sp>
            <p:nvSpPr>
              <p:cNvPr id="126" name="Freeform 5">
                <a:extLst>
                  <a:ext uri="{FF2B5EF4-FFF2-40B4-BE49-F238E27FC236}">
                    <a16:creationId xmlns:a16="http://schemas.microsoft.com/office/drawing/2014/main" xmlns="" id="{83FFC820-DDED-4057-AEB4-2941333A68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27" name="Freeform 6">
                <a:extLst>
                  <a:ext uri="{FF2B5EF4-FFF2-40B4-BE49-F238E27FC236}">
                    <a16:creationId xmlns:a16="http://schemas.microsoft.com/office/drawing/2014/main" xmlns="" id="{EAFD2AFD-CE31-47D4-BA52-C3F3B7F4D85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" name="Freeform 7">
                <a:extLst>
                  <a:ext uri="{FF2B5EF4-FFF2-40B4-BE49-F238E27FC236}">
                    <a16:creationId xmlns:a16="http://schemas.microsoft.com/office/drawing/2014/main" xmlns="" id="{545F5AC7-A5D5-4F5A-9BD2-84B617D0DC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" name="Freeform 8">
                <a:extLst>
                  <a:ext uri="{FF2B5EF4-FFF2-40B4-BE49-F238E27FC236}">
                    <a16:creationId xmlns:a16="http://schemas.microsoft.com/office/drawing/2014/main" xmlns="" id="{B2F09D9F-F636-419C-8706-79B99826DBC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" name="Freeform 9">
                <a:extLst>
                  <a:ext uri="{FF2B5EF4-FFF2-40B4-BE49-F238E27FC236}">
                    <a16:creationId xmlns:a16="http://schemas.microsoft.com/office/drawing/2014/main" xmlns="" id="{80C99F69-63D3-492A-AAE5-3DC3D4E5722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xmlns="" id="{200C9044-81C4-4B87-A0B2-5DE7897CBD28}"/>
                </a:ext>
              </a:extLst>
            </p:cNvPr>
            <p:cNvCxnSpPr>
              <a:cxnSpLocks/>
            </p:cNvCxnSpPr>
            <p:nvPr/>
          </p:nvCxnSpPr>
          <p:spPr>
            <a:xfrm>
              <a:off x="9852845" y="0"/>
              <a:ext cx="12817" cy="1017849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34">
            <a:extLst>
              <a:ext uri="{FF2B5EF4-FFF2-40B4-BE49-F238E27FC236}">
                <a16:creationId xmlns:a16="http://schemas.microsoft.com/office/drawing/2014/main" xmlns="" id="{E6CA2614-C776-41DC-B4D3-D31634D9C475}"/>
              </a:ext>
            </a:extLst>
          </p:cNvPr>
          <p:cNvGrpSpPr/>
          <p:nvPr/>
        </p:nvGrpSpPr>
        <p:grpSpPr>
          <a:xfrm>
            <a:off x="3389152" y="2224726"/>
            <a:ext cx="2203483" cy="2687684"/>
            <a:chOff x="3389152" y="2224726"/>
            <a:chExt cx="2203483" cy="2687684"/>
          </a:xfrm>
        </p:grpSpPr>
        <p:sp>
          <p:nvSpPr>
            <p:cNvPr id="84" name="Freeform 5">
              <a:extLst>
                <a:ext uri="{FF2B5EF4-FFF2-40B4-BE49-F238E27FC236}">
                  <a16:creationId xmlns:a16="http://schemas.microsoft.com/office/drawing/2014/main" xmlns="" id="{C3018793-9F15-4AA0-8D88-CFE8F59413F5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806423" y="2224726"/>
              <a:ext cx="1371034" cy="2278778"/>
            </a:xfrm>
            <a:custGeom>
              <a:avLst/>
              <a:gdLst>
                <a:gd name="T0" fmla="*/ 674 w 750"/>
                <a:gd name="T1" fmla="*/ 602 h 1237"/>
                <a:gd name="T2" fmla="*/ 750 w 750"/>
                <a:gd name="T3" fmla="*/ 376 h 1237"/>
                <a:gd name="T4" fmla="*/ 638 w 750"/>
                <a:gd name="T5" fmla="*/ 110 h 1237"/>
                <a:gd name="T6" fmla="*/ 370 w 750"/>
                <a:gd name="T7" fmla="*/ 2 h 1237"/>
                <a:gd name="T8" fmla="*/ 110 w 750"/>
                <a:gd name="T9" fmla="*/ 112 h 1237"/>
                <a:gd name="T10" fmla="*/ 1 w 750"/>
                <a:gd name="T11" fmla="*/ 373 h 1237"/>
                <a:gd name="T12" fmla="*/ 77 w 750"/>
                <a:gd name="T13" fmla="*/ 603 h 1237"/>
                <a:gd name="T14" fmla="*/ 205 w 750"/>
                <a:gd name="T15" fmla="*/ 976 h 1237"/>
                <a:gd name="T16" fmla="*/ 205 w 750"/>
                <a:gd name="T17" fmla="*/ 1120 h 1237"/>
                <a:gd name="T18" fmla="*/ 321 w 750"/>
                <a:gd name="T19" fmla="*/ 1237 h 1237"/>
                <a:gd name="T20" fmla="*/ 430 w 750"/>
                <a:gd name="T21" fmla="*/ 1237 h 1237"/>
                <a:gd name="T22" fmla="*/ 546 w 750"/>
                <a:gd name="T23" fmla="*/ 1120 h 1237"/>
                <a:gd name="T24" fmla="*/ 546 w 750"/>
                <a:gd name="T25" fmla="*/ 976 h 1237"/>
                <a:gd name="T26" fmla="*/ 674 w 750"/>
                <a:gd name="T27" fmla="*/ 602 h 1237"/>
                <a:gd name="T28" fmla="*/ 116 w 750"/>
                <a:gd name="T29" fmla="*/ 574 h 1237"/>
                <a:gd name="T30" fmla="*/ 49 w 750"/>
                <a:gd name="T31" fmla="*/ 373 h 1237"/>
                <a:gd name="T32" fmla="*/ 371 w 750"/>
                <a:gd name="T33" fmla="*/ 50 h 1237"/>
                <a:gd name="T34" fmla="*/ 605 w 750"/>
                <a:gd name="T35" fmla="*/ 144 h 1237"/>
                <a:gd name="T36" fmla="*/ 702 w 750"/>
                <a:gd name="T37" fmla="*/ 376 h 1237"/>
                <a:gd name="T38" fmla="*/ 636 w 750"/>
                <a:gd name="T39" fmla="*/ 573 h 1237"/>
                <a:gd name="T40" fmla="*/ 498 w 750"/>
                <a:gd name="T41" fmla="*/ 967 h 1237"/>
                <a:gd name="T42" fmla="*/ 253 w 750"/>
                <a:gd name="T43" fmla="*/ 967 h 1237"/>
                <a:gd name="T44" fmla="*/ 116 w 750"/>
                <a:gd name="T45" fmla="*/ 574 h 1237"/>
                <a:gd name="T46" fmla="*/ 253 w 750"/>
                <a:gd name="T47" fmla="*/ 1104 h 1237"/>
                <a:gd name="T48" fmla="*/ 253 w 750"/>
                <a:gd name="T49" fmla="*/ 1085 h 1237"/>
                <a:gd name="T50" fmla="*/ 498 w 750"/>
                <a:gd name="T51" fmla="*/ 1113 h 1237"/>
                <a:gd name="T52" fmla="*/ 498 w 750"/>
                <a:gd name="T53" fmla="*/ 1120 h 1237"/>
                <a:gd name="T54" fmla="*/ 497 w 750"/>
                <a:gd name="T55" fmla="*/ 1132 h 1237"/>
                <a:gd name="T56" fmla="*/ 253 w 750"/>
                <a:gd name="T57" fmla="*/ 1104 h 1237"/>
                <a:gd name="T58" fmla="*/ 253 w 750"/>
                <a:gd name="T59" fmla="*/ 1036 h 1237"/>
                <a:gd name="T60" fmla="*/ 253 w 750"/>
                <a:gd name="T61" fmla="*/ 1015 h 1237"/>
                <a:gd name="T62" fmla="*/ 498 w 750"/>
                <a:gd name="T63" fmla="*/ 1015 h 1237"/>
                <a:gd name="T64" fmla="*/ 498 w 750"/>
                <a:gd name="T65" fmla="*/ 1064 h 1237"/>
                <a:gd name="T66" fmla="*/ 253 w 750"/>
                <a:gd name="T67" fmla="*/ 1036 h 1237"/>
                <a:gd name="T68" fmla="*/ 321 w 750"/>
                <a:gd name="T69" fmla="*/ 1189 h 1237"/>
                <a:gd name="T70" fmla="*/ 262 w 750"/>
                <a:gd name="T71" fmla="*/ 1153 h 1237"/>
                <a:gd name="T72" fmla="*/ 468 w 750"/>
                <a:gd name="T73" fmla="*/ 1177 h 1237"/>
                <a:gd name="T74" fmla="*/ 430 w 750"/>
                <a:gd name="T75" fmla="*/ 1189 h 1237"/>
                <a:gd name="T76" fmla="*/ 321 w 750"/>
                <a:gd name="T77" fmla="*/ 1189 h 1237"/>
                <a:gd name="T78" fmla="*/ 321 w 750"/>
                <a:gd name="T79" fmla="*/ 1189 h 1237"/>
                <a:gd name="T80" fmla="*/ 321 w 750"/>
                <a:gd name="T81" fmla="*/ 1189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0" h="1237">
                  <a:moveTo>
                    <a:pt x="674" y="602"/>
                  </a:moveTo>
                  <a:cubicBezTo>
                    <a:pt x="724" y="537"/>
                    <a:pt x="750" y="459"/>
                    <a:pt x="750" y="376"/>
                  </a:cubicBezTo>
                  <a:cubicBezTo>
                    <a:pt x="750" y="275"/>
                    <a:pt x="710" y="180"/>
                    <a:pt x="638" y="110"/>
                  </a:cubicBezTo>
                  <a:cubicBezTo>
                    <a:pt x="566" y="39"/>
                    <a:pt x="471" y="0"/>
                    <a:pt x="370" y="2"/>
                  </a:cubicBezTo>
                  <a:cubicBezTo>
                    <a:pt x="272" y="3"/>
                    <a:pt x="180" y="42"/>
                    <a:pt x="110" y="112"/>
                  </a:cubicBezTo>
                  <a:cubicBezTo>
                    <a:pt x="41" y="182"/>
                    <a:pt x="2" y="275"/>
                    <a:pt x="1" y="373"/>
                  </a:cubicBezTo>
                  <a:cubicBezTo>
                    <a:pt x="0" y="457"/>
                    <a:pt x="27" y="536"/>
                    <a:pt x="77" y="603"/>
                  </a:cubicBezTo>
                  <a:cubicBezTo>
                    <a:pt x="160" y="711"/>
                    <a:pt x="205" y="843"/>
                    <a:pt x="205" y="976"/>
                  </a:cubicBezTo>
                  <a:cubicBezTo>
                    <a:pt x="205" y="1120"/>
                    <a:pt x="205" y="1120"/>
                    <a:pt x="205" y="1120"/>
                  </a:cubicBezTo>
                  <a:cubicBezTo>
                    <a:pt x="205" y="1185"/>
                    <a:pt x="257" y="1237"/>
                    <a:pt x="321" y="1237"/>
                  </a:cubicBezTo>
                  <a:cubicBezTo>
                    <a:pt x="430" y="1237"/>
                    <a:pt x="430" y="1237"/>
                    <a:pt x="430" y="1237"/>
                  </a:cubicBezTo>
                  <a:cubicBezTo>
                    <a:pt x="494" y="1237"/>
                    <a:pt x="546" y="1185"/>
                    <a:pt x="546" y="1120"/>
                  </a:cubicBezTo>
                  <a:cubicBezTo>
                    <a:pt x="546" y="976"/>
                    <a:pt x="546" y="976"/>
                    <a:pt x="546" y="976"/>
                  </a:cubicBezTo>
                  <a:cubicBezTo>
                    <a:pt x="546" y="842"/>
                    <a:pt x="590" y="713"/>
                    <a:pt x="674" y="602"/>
                  </a:cubicBezTo>
                  <a:close/>
                  <a:moveTo>
                    <a:pt x="116" y="574"/>
                  </a:moveTo>
                  <a:cubicBezTo>
                    <a:pt x="71" y="516"/>
                    <a:pt x="48" y="446"/>
                    <a:pt x="49" y="373"/>
                  </a:cubicBezTo>
                  <a:cubicBezTo>
                    <a:pt x="51" y="197"/>
                    <a:pt x="195" y="52"/>
                    <a:pt x="371" y="50"/>
                  </a:cubicBezTo>
                  <a:cubicBezTo>
                    <a:pt x="459" y="49"/>
                    <a:pt x="542" y="82"/>
                    <a:pt x="605" y="144"/>
                  </a:cubicBezTo>
                  <a:cubicBezTo>
                    <a:pt x="667" y="206"/>
                    <a:pt x="702" y="288"/>
                    <a:pt x="702" y="376"/>
                  </a:cubicBezTo>
                  <a:cubicBezTo>
                    <a:pt x="702" y="448"/>
                    <a:pt x="679" y="516"/>
                    <a:pt x="636" y="573"/>
                  </a:cubicBezTo>
                  <a:cubicBezTo>
                    <a:pt x="547" y="690"/>
                    <a:pt x="500" y="825"/>
                    <a:pt x="498" y="967"/>
                  </a:cubicBezTo>
                  <a:cubicBezTo>
                    <a:pt x="253" y="967"/>
                    <a:pt x="253" y="967"/>
                    <a:pt x="253" y="967"/>
                  </a:cubicBezTo>
                  <a:cubicBezTo>
                    <a:pt x="251" y="827"/>
                    <a:pt x="202" y="688"/>
                    <a:pt x="116" y="574"/>
                  </a:cubicBezTo>
                  <a:close/>
                  <a:moveTo>
                    <a:pt x="253" y="1104"/>
                  </a:moveTo>
                  <a:cubicBezTo>
                    <a:pt x="253" y="1085"/>
                    <a:pt x="253" y="1085"/>
                    <a:pt x="253" y="1085"/>
                  </a:cubicBezTo>
                  <a:cubicBezTo>
                    <a:pt x="498" y="1113"/>
                    <a:pt x="498" y="1113"/>
                    <a:pt x="498" y="1113"/>
                  </a:cubicBezTo>
                  <a:cubicBezTo>
                    <a:pt x="498" y="1120"/>
                    <a:pt x="498" y="1120"/>
                    <a:pt x="498" y="1120"/>
                  </a:cubicBezTo>
                  <a:cubicBezTo>
                    <a:pt x="498" y="1124"/>
                    <a:pt x="498" y="1128"/>
                    <a:pt x="497" y="1132"/>
                  </a:cubicBezTo>
                  <a:lnTo>
                    <a:pt x="253" y="1104"/>
                  </a:lnTo>
                  <a:close/>
                  <a:moveTo>
                    <a:pt x="253" y="1036"/>
                  </a:moveTo>
                  <a:cubicBezTo>
                    <a:pt x="253" y="1015"/>
                    <a:pt x="253" y="1015"/>
                    <a:pt x="253" y="1015"/>
                  </a:cubicBezTo>
                  <a:cubicBezTo>
                    <a:pt x="498" y="1015"/>
                    <a:pt x="498" y="1015"/>
                    <a:pt x="498" y="1015"/>
                  </a:cubicBezTo>
                  <a:cubicBezTo>
                    <a:pt x="498" y="1064"/>
                    <a:pt x="498" y="1064"/>
                    <a:pt x="498" y="1064"/>
                  </a:cubicBezTo>
                  <a:lnTo>
                    <a:pt x="253" y="1036"/>
                  </a:lnTo>
                  <a:close/>
                  <a:moveTo>
                    <a:pt x="321" y="1189"/>
                  </a:moveTo>
                  <a:cubicBezTo>
                    <a:pt x="296" y="1189"/>
                    <a:pt x="273" y="1174"/>
                    <a:pt x="262" y="1153"/>
                  </a:cubicBezTo>
                  <a:cubicBezTo>
                    <a:pt x="468" y="1177"/>
                    <a:pt x="468" y="1177"/>
                    <a:pt x="468" y="1177"/>
                  </a:cubicBezTo>
                  <a:cubicBezTo>
                    <a:pt x="457" y="1184"/>
                    <a:pt x="444" y="1189"/>
                    <a:pt x="430" y="1189"/>
                  </a:cubicBezTo>
                  <a:lnTo>
                    <a:pt x="321" y="1189"/>
                  </a:lnTo>
                  <a:close/>
                  <a:moveTo>
                    <a:pt x="321" y="1189"/>
                  </a:moveTo>
                  <a:cubicBezTo>
                    <a:pt x="321" y="1189"/>
                    <a:pt x="321" y="1189"/>
                    <a:pt x="321" y="118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5" name="Freeform 6">
              <a:extLst>
                <a:ext uri="{FF2B5EF4-FFF2-40B4-BE49-F238E27FC236}">
                  <a16:creationId xmlns:a16="http://schemas.microsoft.com/office/drawing/2014/main" xmlns="" id="{DE8BB8EF-7DA6-41F1-BC71-B8028DC8E8BB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921239" y="3693016"/>
              <a:ext cx="97258" cy="165236"/>
            </a:xfrm>
            <a:custGeom>
              <a:avLst/>
              <a:gdLst>
                <a:gd name="T0" fmla="*/ 51 w 53"/>
                <a:gd name="T1" fmla="*/ 62 h 90"/>
                <a:gd name="T2" fmla="*/ 48 w 53"/>
                <a:gd name="T3" fmla="*/ 24 h 90"/>
                <a:gd name="T4" fmla="*/ 25 w 53"/>
                <a:gd name="T5" fmla="*/ 0 h 90"/>
                <a:gd name="T6" fmla="*/ 0 w 53"/>
                <a:gd name="T7" fmla="*/ 23 h 90"/>
                <a:gd name="T8" fmla="*/ 4 w 53"/>
                <a:gd name="T9" fmla="*/ 69 h 90"/>
                <a:gd name="T10" fmla="*/ 27 w 53"/>
                <a:gd name="T11" fmla="*/ 90 h 90"/>
                <a:gd name="T12" fmla="*/ 31 w 53"/>
                <a:gd name="T13" fmla="*/ 90 h 90"/>
                <a:gd name="T14" fmla="*/ 51 w 53"/>
                <a:gd name="T15" fmla="*/ 62 h 90"/>
                <a:gd name="T16" fmla="*/ 51 w 53"/>
                <a:gd name="T17" fmla="*/ 62 h 90"/>
                <a:gd name="T18" fmla="*/ 51 w 53"/>
                <a:gd name="T19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90">
                  <a:moveTo>
                    <a:pt x="51" y="62"/>
                  </a:moveTo>
                  <a:cubicBezTo>
                    <a:pt x="49" y="50"/>
                    <a:pt x="48" y="37"/>
                    <a:pt x="48" y="24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1" y="10"/>
                    <a:pt x="0" y="23"/>
                  </a:cubicBezTo>
                  <a:cubicBezTo>
                    <a:pt x="0" y="39"/>
                    <a:pt x="1" y="54"/>
                    <a:pt x="4" y="69"/>
                  </a:cubicBezTo>
                  <a:cubicBezTo>
                    <a:pt x="5" y="81"/>
                    <a:pt x="16" y="90"/>
                    <a:pt x="27" y="90"/>
                  </a:cubicBezTo>
                  <a:cubicBezTo>
                    <a:pt x="28" y="90"/>
                    <a:pt x="30" y="90"/>
                    <a:pt x="31" y="90"/>
                  </a:cubicBezTo>
                  <a:cubicBezTo>
                    <a:pt x="44" y="88"/>
                    <a:pt x="53" y="75"/>
                    <a:pt x="51" y="62"/>
                  </a:cubicBezTo>
                  <a:close/>
                  <a:moveTo>
                    <a:pt x="51" y="62"/>
                  </a:moveTo>
                  <a:cubicBezTo>
                    <a:pt x="51" y="62"/>
                    <a:pt x="51" y="62"/>
                    <a:pt x="51" y="6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6" name="Freeform 7">
              <a:extLst>
                <a:ext uri="{FF2B5EF4-FFF2-40B4-BE49-F238E27FC236}">
                  <a16:creationId xmlns:a16="http://schemas.microsoft.com/office/drawing/2014/main" xmlns="" id="{4EB21C51-58A8-4A53-801B-988B2406C17F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617959" y="3071816"/>
              <a:ext cx="352431" cy="565773"/>
            </a:xfrm>
            <a:custGeom>
              <a:avLst/>
              <a:gdLst>
                <a:gd name="T0" fmla="*/ 166 w 193"/>
                <a:gd name="T1" fmla="*/ 307 h 307"/>
                <a:gd name="T2" fmla="*/ 174 w 193"/>
                <a:gd name="T3" fmla="*/ 306 h 307"/>
                <a:gd name="T4" fmla="*/ 189 w 193"/>
                <a:gd name="T5" fmla="*/ 275 h 307"/>
                <a:gd name="T6" fmla="*/ 71 w 193"/>
                <a:gd name="T7" fmla="*/ 51 h 307"/>
                <a:gd name="T8" fmla="*/ 49 w 193"/>
                <a:gd name="T9" fmla="*/ 16 h 307"/>
                <a:gd name="T10" fmla="*/ 16 w 193"/>
                <a:gd name="T11" fmla="*/ 6 h 307"/>
                <a:gd name="T12" fmla="*/ 6 w 193"/>
                <a:gd name="T13" fmla="*/ 38 h 307"/>
                <a:gd name="T14" fmla="*/ 33 w 193"/>
                <a:gd name="T15" fmla="*/ 80 h 307"/>
                <a:gd name="T16" fmla="*/ 143 w 193"/>
                <a:gd name="T17" fmla="*/ 290 h 307"/>
                <a:gd name="T18" fmla="*/ 166 w 193"/>
                <a:gd name="T19" fmla="*/ 307 h 307"/>
                <a:gd name="T20" fmla="*/ 166 w 193"/>
                <a:gd name="T21" fmla="*/ 307 h 307"/>
                <a:gd name="T22" fmla="*/ 166 w 193"/>
                <a:gd name="T23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307">
                  <a:moveTo>
                    <a:pt x="166" y="307"/>
                  </a:moveTo>
                  <a:cubicBezTo>
                    <a:pt x="169" y="307"/>
                    <a:pt x="171" y="306"/>
                    <a:pt x="174" y="306"/>
                  </a:cubicBezTo>
                  <a:cubicBezTo>
                    <a:pt x="186" y="301"/>
                    <a:pt x="193" y="288"/>
                    <a:pt x="189" y="275"/>
                  </a:cubicBezTo>
                  <a:cubicBezTo>
                    <a:pt x="162" y="194"/>
                    <a:pt x="123" y="119"/>
                    <a:pt x="71" y="51"/>
                  </a:cubicBezTo>
                  <a:cubicBezTo>
                    <a:pt x="63" y="40"/>
                    <a:pt x="55" y="28"/>
                    <a:pt x="49" y="16"/>
                  </a:cubicBezTo>
                  <a:cubicBezTo>
                    <a:pt x="43" y="4"/>
                    <a:pt x="28" y="0"/>
                    <a:pt x="16" y="6"/>
                  </a:cubicBezTo>
                  <a:cubicBezTo>
                    <a:pt x="5" y="12"/>
                    <a:pt x="0" y="26"/>
                    <a:pt x="6" y="38"/>
                  </a:cubicBezTo>
                  <a:cubicBezTo>
                    <a:pt x="14" y="53"/>
                    <a:pt x="23" y="67"/>
                    <a:pt x="33" y="80"/>
                  </a:cubicBezTo>
                  <a:cubicBezTo>
                    <a:pt x="81" y="144"/>
                    <a:pt x="119" y="215"/>
                    <a:pt x="143" y="290"/>
                  </a:cubicBezTo>
                  <a:cubicBezTo>
                    <a:pt x="147" y="300"/>
                    <a:pt x="156" y="307"/>
                    <a:pt x="166" y="307"/>
                  </a:cubicBezTo>
                  <a:close/>
                  <a:moveTo>
                    <a:pt x="166" y="307"/>
                  </a:moveTo>
                  <a:cubicBezTo>
                    <a:pt x="166" y="307"/>
                    <a:pt x="166" y="307"/>
                    <a:pt x="166" y="30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7" name="Freeform 8">
              <a:extLst>
                <a:ext uri="{FF2B5EF4-FFF2-40B4-BE49-F238E27FC236}">
                  <a16:creationId xmlns:a16="http://schemas.microsoft.com/office/drawing/2014/main" xmlns="" id="{D37A70B3-F043-4A49-A074-CAE0F71F8FCD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97802" y="3473401"/>
              <a:ext cx="157916" cy="195564"/>
            </a:xfrm>
            <a:custGeom>
              <a:avLst/>
              <a:gdLst>
                <a:gd name="T0" fmla="*/ 69 w 86"/>
                <a:gd name="T1" fmla="*/ 5 h 106"/>
                <a:gd name="T2" fmla="*/ 37 w 86"/>
                <a:gd name="T3" fmla="*/ 18 h 106"/>
                <a:gd name="T4" fmla="*/ 8 w 86"/>
                <a:gd name="T5" fmla="*/ 68 h 106"/>
                <a:gd name="T6" fmla="*/ 12 w 86"/>
                <a:gd name="T7" fmla="*/ 102 h 106"/>
                <a:gd name="T8" fmla="*/ 27 w 86"/>
                <a:gd name="T9" fmla="*/ 106 h 106"/>
                <a:gd name="T10" fmla="*/ 46 w 86"/>
                <a:gd name="T11" fmla="*/ 97 h 106"/>
                <a:gd name="T12" fmla="*/ 81 w 86"/>
                <a:gd name="T13" fmla="*/ 37 h 106"/>
                <a:gd name="T14" fmla="*/ 69 w 86"/>
                <a:gd name="T15" fmla="*/ 5 h 106"/>
                <a:gd name="T16" fmla="*/ 69 w 86"/>
                <a:gd name="T17" fmla="*/ 5 h 106"/>
                <a:gd name="T18" fmla="*/ 69 w 86"/>
                <a:gd name="T19" fmla="*/ 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106">
                  <a:moveTo>
                    <a:pt x="69" y="5"/>
                  </a:moveTo>
                  <a:cubicBezTo>
                    <a:pt x="56" y="0"/>
                    <a:pt x="42" y="6"/>
                    <a:pt x="37" y="18"/>
                  </a:cubicBezTo>
                  <a:cubicBezTo>
                    <a:pt x="29" y="36"/>
                    <a:pt x="20" y="52"/>
                    <a:pt x="8" y="68"/>
                  </a:cubicBezTo>
                  <a:cubicBezTo>
                    <a:pt x="0" y="79"/>
                    <a:pt x="2" y="94"/>
                    <a:pt x="12" y="102"/>
                  </a:cubicBezTo>
                  <a:cubicBezTo>
                    <a:pt x="17" y="105"/>
                    <a:pt x="22" y="106"/>
                    <a:pt x="27" y="106"/>
                  </a:cubicBezTo>
                  <a:cubicBezTo>
                    <a:pt x="34" y="106"/>
                    <a:pt x="41" y="103"/>
                    <a:pt x="46" y="97"/>
                  </a:cubicBezTo>
                  <a:cubicBezTo>
                    <a:pt x="60" y="78"/>
                    <a:pt x="72" y="58"/>
                    <a:pt x="81" y="37"/>
                  </a:cubicBezTo>
                  <a:cubicBezTo>
                    <a:pt x="86" y="25"/>
                    <a:pt x="81" y="11"/>
                    <a:pt x="69" y="5"/>
                  </a:cubicBezTo>
                  <a:close/>
                  <a:moveTo>
                    <a:pt x="69" y="5"/>
                  </a:moveTo>
                  <a:cubicBezTo>
                    <a:pt x="69" y="5"/>
                    <a:pt x="69" y="5"/>
                    <a:pt x="69" y="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8" name="Freeform 9">
              <a:extLst>
                <a:ext uri="{FF2B5EF4-FFF2-40B4-BE49-F238E27FC236}">
                  <a16:creationId xmlns:a16="http://schemas.microsoft.com/office/drawing/2014/main" xmlns="" id="{A0C22660-B79D-4A94-BD65-391DD653D470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65383" y="3720208"/>
              <a:ext cx="569957" cy="621200"/>
            </a:xfrm>
            <a:custGeom>
              <a:avLst/>
              <a:gdLst>
                <a:gd name="T0" fmla="*/ 24 w 312"/>
                <a:gd name="T1" fmla="*/ 48 h 337"/>
                <a:gd name="T2" fmla="*/ 264 w 312"/>
                <a:gd name="T3" fmla="*/ 288 h 337"/>
                <a:gd name="T4" fmla="*/ 263 w 312"/>
                <a:gd name="T5" fmla="*/ 311 h 337"/>
                <a:gd name="T6" fmla="*/ 285 w 312"/>
                <a:gd name="T7" fmla="*/ 337 h 337"/>
                <a:gd name="T8" fmla="*/ 287 w 312"/>
                <a:gd name="T9" fmla="*/ 337 h 337"/>
                <a:gd name="T10" fmla="*/ 311 w 312"/>
                <a:gd name="T11" fmla="*/ 315 h 337"/>
                <a:gd name="T12" fmla="*/ 312 w 312"/>
                <a:gd name="T13" fmla="*/ 288 h 337"/>
                <a:gd name="T14" fmla="*/ 24 w 312"/>
                <a:gd name="T15" fmla="*/ 0 h 337"/>
                <a:gd name="T16" fmla="*/ 0 w 312"/>
                <a:gd name="T17" fmla="*/ 24 h 337"/>
                <a:gd name="T18" fmla="*/ 24 w 312"/>
                <a:gd name="T19" fmla="*/ 48 h 337"/>
                <a:gd name="T20" fmla="*/ 24 w 312"/>
                <a:gd name="T21" fmla="*/ 48 h 337"/>
                <a:gd name="T22" fmla="*/ 24 w 312"/>
                <a:gd name="T23" fmla="*/ 4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2" h="337">
                  <a:moveTo>
                    <a:pt x="24" y="48"/>
                  </a:moveTo>
                  <a:cubicBezTo>
                    <a:pt x="157" y="48"/>
                    <a:pt x="264" y="156"/>
                    <a:pt x="264" y="288"/>
                  </a:cubicBezTo>
                  <a:cubicBezTo>
                    <a:pt x="264" y="296"/>
                    <a:pt x="264" y="303"/>
                    <a:pt x="263" y="311"/>
                  </a:cubicBezTo>
                  <a:cubicBezTo>
                    <a:pt x="262" y="324"/>
                    <a:pt x="272" y="336"/>
                    <a:pt x="285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300" y="337"/>
                    <a:pt x="310" y="328"/>
                    <a:pt x="311" y="315"/>
                  </a:cubicBezTo>
                  <a:cubicBezTo>
                    <a:pt x="312" y="306"/>
                    <a:pt x="312" y="297"/>
                    <a:pt x="312" y="288"/>
                  </a:cubicBezTo>
                  <a:cubicBezTo>
                    <a:pt x="312" y="129"/>
                    <a:pt x="183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" name="Freeform 10">
              <a:extLst>
                <a:ext uri="{FF2B5EF4-FFF2-40B4-BE49-F238E27FC236}">
                  <a16:creationId xmlns:a16="http://schemas.microsoft.com/office/drawing/2014/main" xmlns="" id="{CFC93E54-CFFF-4ABA-BFD6-36579C7A0052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447493" y="4577757"/>
              <a:ext cx="87847" cy="334653"/>
            </a:xfrm>
            <a:custGeom>
              <a:avLst/>
              <a:gdLst>
                <a:gd name="T0" fmla="*/ 24 w 48"/>
                <a:gd name="T1" fmla="*/ 182 h 182"/>
                <a:gd name="T2" fmla="*/ 48 w 48"/>
                <a:gd name="T3" fmla="*/ 158 h 182"/>
                <a:gd name="T4" fmla="*/ 48 w 48"/>
                <a:gd name="T5" fmla="*/ 24 h 182"/>
                <a:gd name="T6" fmla="*/ 24 w 48"/>
                <a:gd name="T7" fmla="*/ 0 h 182"/>
                <a:gd name="T8" fmla="*/ 0 w 48"/>
                <a:gd name="T9" fmla="*/ 24 h 182"/>
                <a:gd name="T10" fmla="*/ 0 w 48"/>
                <a:gd name="T11" fmla="*/ 158 h 182"/>
                <a:gd name="T12" fmla="*/ 24 w 48"/>
                <a:gd name="T13" fmla="*/ 182 h 182"/>
                <a:gd name="T14" fmla="*/ 24 w 48"/>
                <a:gd name="T15" fmla="*/ 182 h 182"/>
                <a:gd name="T16" fmla="*/ 24 w 48"/>
                <a:gd name="T1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82">
                  <a:moveTo>
                    <a:pt x="24" y="182"/>
                  </a:moveTo>
                  <a:cubicBezTo>
                    <a:pt x="38" y="182"/>
                    <a:pt x="48" y="172"/>
                    <a:pt x="48" y="158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72"/>
                    <a:pt x="11" y="182"/>
                    <a:pt x="24" y="182"/>
                  </a:cubicBezTo>
                  <a:close/>
                  <a:moveTo>
                    <a:pt x="24" y="182"/>
                  </a:moveTo>
                  <a:cubicBezTo>
                    <a:pt x="24" y="182"/>
                    <a:pt x="24" y="182"/>
                    <a:pt x="24" y="18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" name="Freeform 11">
              <a:extLst>
                <a:ext uri="{FF2B5EF4-FFF2-40B4-BE49-F238E27FC236}">
                  <a16:creationId xmlns:a16="http://schemas.microsoft.com/office/drawing/2014/main" xmlns="" id="{22131C25-69B1-4F33-9B81-64B6AA7AEF5A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846986" y="4466902"/>
              <a:ext cx="222754" cy="309553"/>
            </a:xfrm>
            <a:custGeom>
              <a:avLst/>
              <a:gdLst>
                <a:gd name="T0" fmla="*/ 74 w 122"/>
                <a:gd name="T1" fmla="*/ 156 h 168"/>
                <a:gd name="T2" fmla="*/ 94 w 122"/>
                <a:gd name="T3" fmla="*/ 168 h 168"/>
                <a:gd name="T4" fmla="*/ 106 w 122"/>
                <a:gd name="T5" fmla="*/ 165 h 168"/>
                <a:gd name="T6" fmla="*/ 115 w 122"/>
                <a:gd name="T7" fmla="*/ 132 h 168"/>
                <a:gd name="T8" fmla="*/ 48 w 122"/>
                <a:gd name="T9" fmla="*/ 15 h 168"/>
                <a:gd name="T10" fmla="*/ 15 w 122"/>
                <a:gd name="T11" fmla="*/ 7 h 168"/>
                <a:gd name="T12" fmla="*/ 6 w 122"/>
                <a:gd name="T13" fmla="*/ 39 h 168"/>
                <a:gd name="T14" fmla="*/ 74 w 122"/>
                <a:gd name="T15" fmla="*/ 156 h 168"/>
                <a:gd name="T16" fmla="*/ 74 w 122"/>
                <a:gd name="T17" fmla="*/ 156 h 168"/>
                <a:gd name="T18" fmla="*/ 74 w 122"/>
                <a:gd name="T1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74" y="156"/>
                  </a:moveTo>
                  <a:cubicBezTo>
                    <a:pt x="78" y="164"/>
                    <a:pt x="86" y="168"/>
                    <a:pt x="94" y="168"/>
                  </a:cubicBezTo>
                  <a:cubicBezTo>
                    <a:pt x="98" y="168"/>
                    <a:pt x="103" y="167"/>
                    <a:pt x="106" y="165"/>
                  </a:cubicBezTo>
                  <a:cubicBezTo>
                    <a:pt x="118" y="158"/>
                    <a:pt x="122" y="143"/>
                    <a:pt x="115" y="132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1" y="4"/>
                    <a:pt x="27" y="0"/>
                    <a:pt x="15" y="7"/>
                  </a:cubicBezTo>
                  <a:cubicBezTo>
                    <a:pt x="4" y="13"/>
                    <a:pt x="0" y="28"/>
                    <a:pt x="6" y="39"/>
                  </a:cubicBezTo>
                  <a:lnTo>
                    <a:pt x="74" y="156"/>
                  </a:lnTo>
                  <a:close/>
                  <a:moveTo>
                    <a:pt x="74" y="156"/>
                  </a:moveTo>
                  <a:cubicBezTo>
                    <a:pt x="74" y="156"/>
                    <a:pt x="74" y="156"/>
                    <a:pt x="74" y="156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1" name="Freeform 12">
              <a:extLst>
                <a:ext uri="{FF2B5EF4-FFF2-40B4-BE49-F238E27FC236}">
                  <a16:creationId xmlns:a16="http://schemas.microsoft.com/office/drawing/2014/main" xmlns="" id="{B4251EF7-E48A-46C8-BA9B-7BD81279429F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525105" y="3224503"/>
              <a:ext cx="312692" cy="219617"/>
            </a:xfrm>
            <a:custGeom>
              <a:avLst/>
              <a:gdLst>
                <a:gd name="T0" fmla="*/ 155 w 171"/>
                <a:gd name="T1" fmla="*/ 74 h 119"/>
                <a:gd name="T2" fmla="*/ 39 w 171"/>
                <a:gd name="T3" fmla="*/ 7 h 119"/>
                <a:gd name="T4" fmla="*/ 6 w 171"/>
                <a:gd name="T5" fmla="*/ 15 h 119"/>
                <a:gd name="T6" fmla="*/ 15 w 171"/>
                <a:gd name="T7" fmla="*/ 48 h 119"/>
                <a:gd name="T8" fmla="*/ 131 w 171"/>
                <a:gd name="T9" fmla="*/ 115 h 119"/>
                <a:gd name="T10" fmla="*/ 143 w 171"/>
                <a:gd name="T11" fmla="*/ 119 h 119"/>
                <a:gd name="T12" fmla="*/ 164 w 171"/>
                <a:gd name="T13" fmla="*/ 107 h 119"/>
                <a:gd name="T14" fmla="*/ 155 w 171"/>
                <a:gd name="T15" fmla="*/ 74 h 119"/>
                <a:gd name="T16" fmla="*/ 155 w 171"/>
                <a:gd name="T17" fmla="*/ 74 h 119"/>
                <a:gd name="T18" fmla="*/ 155 w 171"/>
                <a:gd name="T19" fmla="*/ 7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55" y="74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7" y="0"/>
                    <a:pt x="13" y="4"/>
                    <a:pt x="6" y="15"/>
                  </a:cubicBezTo>
                  <a:cubicBezTo>
                    <a:pt x="0" y="27"/>
                    <a:pt x="3" y="42"/>
                    <a:pt x="15" y="48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35" y="118"/>
                    <a:pt x="139" y="119"/>
                    <a:pt x="143" y="119"/>
                  </a:cubicBezTo>
                  <a:cubicBezTo>
                    <a:pt x="152" y="119"/>
                    <a:pt x="160" y="114"/>
                    <a:pt x="164" y="107"/>
                  </a:cubicBezTo>
                  <a:cubicBezTo>
                    <a:pt x="171" y="95"/>
                    <a:pt x="167" y="80"/>
                    <a:pt x="155" y="74"/>
                  </a:cubicBezTo>
                  <a:close/>
                  <a:moveTo>
                    <a:pt x="155" y="74"/>
                  </a:moveTo>
                  <a:cubicBezTo>
                    <a:pt x="155" y="74"/>
                    <a:pt x="155" y="74"/>
                    <a:pt x="155" y="74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2" name="Freeform 13">
              <a:extLst>
                <a:ext uri="{FF2B5EF4-FFF2-40B4-BE49-F238E27FC236}">
                  <a16:creationId xmlns:a16="http://schemas.microsoft.com/office/drawing/2014/main" xmlns="" id="{A2F2C16A-6D6D-409A-9C9E-65CB184D3F26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143990" y="4167808"/>
              <a:ext cx="312692" cy="217524"/>
            </a:xfrm>
            <a:custGeom>
              <a:avLst/>
              <a:gdLst>
                <a:gd name="T0" fmla="*/ 15 w 171"/>
                <a:gd name="T1" fmla="*/ 48 h 118"/>
                <a:gd name="T2" fmla="*/ 132 w 171"/>
                <a:gd name="T3" fmla="*/ 115 h 118"/>
                <a:gd name="T4" fmla="*/ 144 w 171"/>
                <a:gd name="T5" fmla="*/ 118 h 118"/>
                <a:gd name="T6" fmla="*/ 165 w 171"/>
                <a:gd name="T7" fmla="*/ 106 h 118"/>
                <a:gd name="T8" fmla="*/ 156 w 171"/>
                <a:gd name="T9" fmla="*/ 74 h 118"/>
                <a:gd name="T10" fmla="*/ 39 w 171"/>
                <a:gd name="T11" fmla="*/ 6 h 118"/>
                <a:gd name="T12" fmla="*/ 7 w 171"/>
                <a:gd name="T13" fmla="*/ 15 h 118"/>
                <a:gd name="T14" fmla="*/ 15 w 171"/>
                <a:gd name="T15" fmla="*/ 48 h 118"/>
                <a:gd name="T16" fmla="*/ 15 w 171"/>
                <a:gd name="T17" fmla="*/ 48 h 118"/>
                <a:gd name="T18" fmla="*/ 15 w 171"/>
                <a:gd name="T19" fmla="*/ 4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15" y="48"/>
                  </a:moveTo>
                  <a:cubicBezTo>
                    <a:pt x="132" y="115"/>
                    <a:pt x="132" y="115"/>
                    <a:pt x="132" y="115"/>
                  </a:cubicBezTo>
                  <a:cubicBezTo>
                    <a:pt x="136" y="117"/>
                    <a:pt x="140" y="118"/>
                    <a:pt x="144" y="118"/>
                  </a:cubicBezTo>
                  <a:cubicBezTo>
                    <a:pt x="152" y="118"/>
                    <a:pt x="160" y="114"/>
                    <a:pt x="165" y="106"/>
                  </a:cubicBezTo>
                  <a:cubicBezTo>
                    <a:pt x="171" y="95"/>
                    <a:pt x="167" y="80"/>
                    <a:pt x="156" y="74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28" y="0"/>
                    <a:pt x="13" y="4"/>
                    <a:pt x="7" y="15"/>
                  </a:cubicBezTo>
                  <a:cubicBezTo>
                    <a:pt x="0" y="27"/>
                    <a:pt x="4" y="41"/>
                    <a:pt x="15" y="48"/>
                  </a:cubicBezTo>
                  <a:close/>
                  <a:moveTo>
                    <a:pt x="15" y="48"/>
                  </a:moveTo>
                  <a:cubicBezTo>
                    <a:pt x="15" y="48"/>
                    <a:pt x="15" y="48"/>
                    <a:pt x="15" y="4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3" name="Freeform 14">
              <a:extLst>
                <a:ext uri="{FF2B5EF4-FFF2-40B4-BE49-F238E27FC236}">
                  <a16:creationId xmlns:a16="http://schemas.microsoft.com/office/drawing/2014/main" xmlns="" id="{DE9D0EE0-16F0-4C3D-8B7B-C52E37EB02A7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389152" y="3758902"/>
              <a:ext cx="334653" cy="88893"/>
            </a:xfrm>
            <a:custGeom>
              <a:avLst/>
              <a:gdLst>
                <a:gd name="T0" fmla="*/ 159 w 183"/>
                <a:gd name="T1" fmla="*/ 0 h 48"/>
                <a:gd name="T2" fmla="*/ 24 w 183"/>
                <a:gd name="T3" fmla="*/ 0 h 48"/>
                <a:gd name="T4" fmla="*/ 0 w 183"/>
                <a:gd name="T5" fmla="*/ 24 h 48"/>
                <a:gd name="T6" fmla="*/ 24 w 183"/>
                <a:gd name="T7" fmla="*/ 48 h 48"/>
                <a:gd name="T8" fmla="*/ 159 w 183"/>
                <a:gd name="T9" fmla="*/ 48 h 48"/>
                <a:gd name="T10" fmla="*/ 183 w 183"/>
                <a:gd name="T11" fmla="*/ 24 h 48"/>
                <a:gd name="T12" fmla="*/ 159 w 183"/>
                <a:gd name="T13" fmla="*/ 0 h 48"/>
                <a:gd name="T14" fmla="*/ 159 w 183"/>
                <a:gd name="T15" fmla="*/ 0 h 48"/>
                <a:gd name="T16" fmla="*/ 159 w 183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48">
                  <a:moveTo>
                    <a:pt x="159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72" y="48"/>
                    <a:pt x="183" y="38"/>
                    <a:pt x="183" y="24"/>
                  </a:cubicBezTo>
                  <a:cubicBezTo>
                    <a:pt x="183" y="11"/>
                    <a:pt x="172" y="0"/>
                    <a:pt x="159" y="0"/>
                  </a:cubicBezTo>
                  <a:close/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4" name="Freeform 15">
              <a:extLst>
                <a:ext uri="{FF2B5EF4-FFF2-40B4-BE49-F238E27FC236}">
                  <a16:creationId xmlns:a16="http://schemas.microsoft.com/office/drawing/2014/main" xmlns="" id="{866B0852-9270-48AC-B823-579167A21C0E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260073" y="3758902"/>
              <a:ext cx="332562" cy="88893"/>
            </a:xfrm>
            <a:custGeom>
              <a:avLst/>
              <a:gdLst>
                <a:gd name="T0" fmla="*/ 182 w 182"/>
                <a:gd name="T1" fmla="*/ 24 h 48"/>
                <a:gd name="T2" fmla="*/ 158 w 182"/>
                <a:gd name="T3" fmla="*/ 0 h 48"/>
                <a:gd name="T4" fmla="*/ 24 w 182"/>
                <a:gd name="T5" fmla="*/ 0 h 48"/>
                <a:gd name="T6" fmla="*/ 0 w 182"/>
                <a:gd name="T7" fmla="*/ 24 h 48"/>
                <a:gd name="T8" fmla="*/ 24 w 182"/>
                <a:gd name="T9" fmla="*/ 48 h 48"/>
                <a:gd name="T10" fmla="*/ 158 w 182"/>
                <a:gd name="T11" fmla="*/ 48 h 48"/>
                <a:gd name="T12" fmla="*/ 182 w 182"/>
                <a:gd name="T13" fmla="*/ 24 h 48"/>
                <a:gd name="T14" fmla="*/ 182 w 182"/>
                <a:gd name="T15" fmla="*/ 24 h 48"/>
                <a:gd name="T16" fmla="*/ 182 w 182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48">
                  <a:moveTo>
                    <a:pt x="182" y="24"/>
                  </a:moveTo>
                  <a:cubicBezTo>
                    <a:pt x="182" y="11"/>
                    <a:pt x="172" y="0"/>
                    <a:pt x="15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8" y="48"/>
                    <a:pt x="158" y="48"/>
                    <a:pt x="158" y="48"/>
                  </a:cubicBezTo>
                  <a:cubicBezTo>
                    <a:pt x="172" y="48"/>
                    <a:pt x="182" y="38"/>
                    <a:pt x="182" y="24"/>
                  </a:cubicBezTo>
                  <a:close/>
                  <a:moveTo>
                    <a:pt x="182" y="24"/>
                  </a:moveTo>
                  <a:cubicBezTo>
                    <a:pt x="182" y="24"/>
                    <a:pt x="182" y="24"/>
                    <a:pt x="182" y="24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" name="Freeform 16">
              <a:extLst>
                <a:ext uri="{FF2B5EF4-FFF2-40B4-BE49-F238E27FC236}">
                  <a16:creationId xmlns:a16="http://schemas.microsoft.com/office/drawing/2014/main" xmlns="" id="{F7291838-E6C8-415E-A10A-6461E4679FA4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525105" y="4167808"/>
              <a:ext cx="312692" cy="217524"/>
            </a:xfrm>
            <a:custGeom>
              <a:avLst/>
              <a:gdLst>
                <a:gd name="T0" fmla="*/ 27 w 171"/>
                <a:gd name="T1" fmla="*/ 118 h 118"/>
                <a:gd name="T2" fmla="*/ 39 w 171"/>
                <a:gd name="T3" fmla="*/ 115 h 118"/>
                <a:gd name="T4" fmla="*/ 155 w 171"/>
                <a:gd name="T5" fmla="*/ 48 h 118"/>
                <a:gd name="T6" fmla="*/ 164 w 171"/>
                <a:gd name="T7" fmla="*/ 15 h 118"/>
                <a:gd name="T8" fmla="*/ 131 w 171"/>
                <a:gd name="T9" fmla="*/ 6 h 118"/>
                <a:gd name="T10" fmla="*/ 15 w 171"/>
                <a:gd name="T11" fmla="*/ 74 h 118"/>
                <a:gd name="T12" fmla="*/ 6 w 171"/>
                <a:gd name="T13" fmla="*/ 106 h 118"/>
                <a:gd name="T14" fmla="*/ 27 w 171"/>
                <a:gd name="T15" fmla="*/ 118 h 118"/>
                <a:gd name="T16" fmla="*/ 27 w 171"/>
                <a:gd name="T17" fmla="*/ 118 h 118"/>
                <a:gd name="T18" fmla="*/ 27 w 171"/>
                <a:gd name="T1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27" y="118"/>
                  </a:moveTo>
                  <a:cubicBezTo>
                    <a:pt x="31" y="118"/>
                    <a:pt x="35" y="117"/>
                    <a:pt x="39" y="11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67" y="41"/>
                    <a:pt x="171" y="27"/>
                    <a:pt x="164" y="15"/>
                  </a:cubicBezTo>
                  <a:cubicBezTo>
                    <a:pt x="157" y="4"/>
                    <a:pt x="143" y="0"/>
                    <a:pt x="131" y="6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3" y="80"/>
                    <a:pt x="0" y="95"/>
                    <a:pt x="6" y="106"/>
                  </a:cubicBezTo>
                  <a:cubicBezTo>
                    <a:pt x="11" y="114"/>
                    <a:pt x="19" y="118"/>
                    <a:pt x="27" y="118"/>
                  </a:cubicBezTo>
                  <a:close/>
                  <a:moveTo>
                    <a:pt x="27" y="118"/>
                  </a:moveTo>
                  <a:cubicBezTo>
                    <a:pt x="27" y="118"/>
                    <a:pt x="27" y="118"/>
                    <a:pt x="27" y="11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" name="Freeform 17">
              <a:extLst>
                <a:ext uri="{FF2B5EF4-FFF2-40B4-BE49-F238E27FC236}">
                  <a16:creationId xmlns:a16="http://schemas.microsoft.com/office/drawing/2014/main" xmlns="" id="{6919034B-0329-4750-B29F-F3CDAB05EC26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143990" y="3224503"/>
              <a:ext cx="312692" cy="219617"/>
            </a:xfrm>
            <a:custGeom>
              <a:avLst/>
              <a:gdLst>
                <a:gd name="T0" fmla="*/ 132 w 171"/>
                <a:gd name="T1" fmla="*/ 7 h 119"/>
                <a:gd name="T2" fmla="*/ 15 w 171"/>
                <a:gd name="T3" fmla="*/ 74 h 119"/>
                <a:gd name="T4" fmla="*/ 7 w 171"/>
                <a:gd name="T5" fmla="*/ 107 h 119"/>
                <a:gd name="T6" fmla="*/ 28 w 171"/>
                <a:gd name="T7" fmla="*/ 119 h 119"/>
                <a:gd name="T8" fmla="*/ 39 w 171"/>
                <a:gd name="T9" fmla="*/ 115 h 119"/>
                <a:gd name="T10" fmla="*/ 156 w 171"/>
                <a:gd name="T11" fmla="*/ 48 h 119"/>
                <a:gd name="T12" fmla="*/ 165 w 171"/>
                <a:gd name="T13" fmla="*/ 15 h 119"/>
                <a:gd name="T14" fmla="*/ 132 w 171"/>
                <a:gd name="T15" fmla="*/ 7 h 119"/>
                <a:gd name="T16" fmla="*/ 132 w 171"/>
                <a:gd name="T17" fmla="*/ 7 h 119"/>
                <a:gd name="T18" fmla="*/ 132 w 171"/>
                <a:gd name="T19" fmla="*/ 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32" y="7"/>
                  </a:moveTo>
                  <a:cubicBezTo>
                    <a:pt x="15" y="74"/>
                    <a:pt x="15" y="74"/>
                    <a:pt x="15" y="74"/>
                  </a:cubicBezTo>
                  <a:cubicBezTo>
                    <a:pt x="4" y="80"/>
                    <a:pt x="0" y="95"/>
                    <a:pt x="7" y="107"/>
                  </a:cubicBezTo>
                  <a:cubicBezTo>
                    <a:pt x="11" y="114"/>
                    <a:pt x="19" y="119"/>
                    <a:pt x="28" y="119"/>
                  </a:cubicBezTo>
                  <a:cubicBezTo>
                    <a:pt x="32" y="119"/>
                    <a:pt x="36" y="118"/>
                    <a:pt x="39" y="115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67" y="42"/>
                    <a:pt x="171" y="27"/>
                    <a:pt x="165" y="15"/>
                  </a:cubicBezTo>
                  <a:cubicBezTo>
                    <a:pt x="158" y="4"/>
                    <a:pt x="143" y="0"/>
                    <a:pt x="132" y="7"/>
                  </a:cubicBezTo>
                  <a:close/>
                  <a:moveTo>
                    <a:pt x="132" y="7"/>
                  </a:moveTo>
                  <a:cubicBezTo>
                    <a:pt x="132" y="7"/>
                    <a:pt x="132" y="7"/>
                    <a:pt x="132" y="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" name="Freeform 18">
              <a:extLst>
                <a:ext uri="{FF2B5EF4-FFF2-40B4-BE49-F238E27FC236}">
                  <a16:creationId xmlns:a16="http://schemas.microsoft.com/office/drawing/2014/main" xmlns="" id="{B83DC41F-2223-45D9-882F-0C6801E7AB0F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12047" y="4466902"/>
              <a:ext cx="222754" cy="309553"/>
            </a:xfrm>
            <a:custGeom>
              <a:avLst/>
              <a:gdLst>
                <a:gd name="T0" fmla="*/ 15 w 122"/>
                <a:gd name="T1" fmla="*/ 165 h 168"/>
                <a:gd name="T2" fmla="*/ 27 w 122"/>
                <a:gd name="T3" fmla="*/ 168 h 168"/>
                <a:gd name="T4" fmla="*/ 48 w 122"/>
                <a:gd name="T5" fmla="*/ 156 h 168"/>
                <a:gd name="T6" fmla="*/ 115 w 122"/>
                <a:gd name="T7" fmla="*/ 39 h 168"/>
                <a:gd name="T8" fmla="*/ 107 w 122"/>
                <a:gd name="T9" fmla="*/ 7 h 168"/>
                <a:gd name="T10" fmla="*/ 74 w 122"/>
                <a:gd name="T11" fmla="*/ 15 h 168"/>
                <a:gd name="T12" fmla="*/ 7 w 122"/>
                <a:gd name="T13" fmla="*/ 132 h 168"/>
                <a:gd name="T14" fmla="*/ 15 w 122"/>
                <a:gd name="T15" fmla="*/ 165 h 168"/>
                <a:gd name="T16" fmla="*/ 15 w 122"/>
                <a:gd name="T17" fmla="*/ 165 h 168"/>
                <a:gd name="T18" fmla="*/ 15 w 122"/>
                <a:gd name="T19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15" y="165"/>
                  </a:moveTo>
                  <a:cubicBezTo>
                    <a:pt x="19" y="167"/>
                    <a:pt x="23" y="168"/>
                    <a:pt x="27" y="168"/>
                  </a:cubicBezTo>
                  <a:cubicBezTo>
                    <a:pt x="36" y="168"/>
                    <a:pt x="44" y="164"/>
                    <a:pt x="48" y="15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22" y="28"/>
                    <a:pt x="118" y="13"/>
                    <a:pt x="107" y="7"/>
                  </a:cubicBezTo>
                  <a:cubicBezTo>
                    <a:pt x="95" y="0"/>
                    <a:pt x="80" y="4"/>
                    <a:pt x="74" y="15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0" y="143"/>
                    <a:pt x="4" y="158"/>
                    <a:pt x="15" y="165"/>
                  </a:cubicBezTo>
                  <a:close/>
                  <a:moveTo>
                    <a:pt x="15" y="165"/>
                  </a:moveTo>
                  <a:cubicBezTo>
                    <a:pt x="15" y="165"/>
                    <a:pt x="15" y="165"/>
                    <a:pt x="15" y="16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52" name="Oval 51">
            <a:extLst>
              <a:ext uri="{FF2B5EF4-FFF2-40B4-BE49-F238E27FC236}">
                <a16:creationId xmlns:a16="http://schemas.microsoft.com/office/drawing/2014/main" xmlns="" id="{153D3CDC-87CE-4B7E-B4A3-6496D6D6A532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GB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168434" y="200688"/>
            <a:ext cx="2216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spc="-5" dirty="0" err="1" smtClean="0"/>
              <a:t>is</a:t>
            </a:r>
            <a:r>
              <a:rPr lang="fr-FR" spc="-5" dirty="0" smtClean="0"/>
              <a:t> a DATABASE</a:t>
            </a:r>
            <a:r>
              <a:rPr lang="fr-FR" spc="5" dirty="0" smtClean="0"/>
              <a:t> </a:t>
            </a:r>
            <a:r>
              <a:rPr lang="fr-FR" spc="-5" dirty="0" smtClean="0"/>
              <a:t>?</a:t>
            </a:r>
            <a:endParaRPr lang="fr-FR" dirty="0"/>
          </a:p>
        </p:txBody>
      </p:sp>
      <p:sp>
        <p:nvSpPr>
          <p:cNvPr id="55" name="object 15"/>
          <p:cNvSpPr txBox="1"/>
          <p:nvPr/>
        </p:nvSpPr>
        <p:spPr>
          <a:xfrm>
            <a:off x="289958" y="3520062"/>
            <a:ext cx="3296285" cy="16725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D5155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4D5155"/>
                </a:solidFill>
                <a:latin typeface="Arial"/>
                <a:cs typeface="Arial"/>
              </a:rPr>
              <a:t>database </a:t>
            </a:r>
            <a:r>
              <a:rPr sz="1800" dirty="0">
                <a:solidFill>
                  <a:srgbClr val="4D5155"/>
                </a:solidFill>
                <a:latin typeface="Arial"/>
                <a:cs typeface="Arial"/>
              </a:rPr>
              <a:t>is </a:t>
            </a:r>
            <a:r>
              <a:rPr sz="1800" spc="-5" dirty="0">
                <a:solidFill>
                  <a:srgbClr val="4D5155"/>
                </a:solidFill>
                <a:latin typeface="Arial"/>
                <a:cs typeface="Arial"/>
              </a:rPr>
              <a:t>an </a:t>
            </a:r>
            <a:r>
              <a:rPr sz="1800" dirty="0">
                <a:solidFill>
                  <a:srgbClr val="4D5155"/>
                </a:solidFill>
                <a:latin typeface="Arial"/>
                <a:cs typeface="Arial"/>
              </a:rPr>
              <a:t>organized  </a:t>
            </a:r>
            <a:r>
              <a:rPr sz="1800" spc="-5" dirty="0">
                <a:solidFill>
                  <a:srgbClr val="4D5155"/>
                </a:solidFill>
                <a:latin typeface="Arial"/>
                <a:cs typeface="Arial"/>
              </a:rPr>
              <a:t>collection of data, </a:t>
            </a:r>
            <a:r>
              <a:rPr sz="1800" spc="-5" dirty="0">
                <a:solidFill>
                  <a:srgbClr val="4A545F"/>
                </a:solidFill>
                <a:latin typeface="Arial"/>
                <a:cs typeface="Arial"/>
              </a:rPr>
              <a:t>so </a:t>
            </a:r>
            <a:r>
              <a:rPr sz="1800" dirty="0">
                <a:solidFill>
                  <a:srgbClr val="4A545F"/>
                </a:solidFill>
                <a:latin typeface="Arial"/>
                <a:cs typeface="Arial"/>
              </a:rPr>
              <a:t>that </a:t>
            </a:r>
            <a:r>
              <a:rPr sz="1800" spc="-5" dirty="0">
                <a:solidFill>
                  <a:srgbClr val="4A545F"/>
                </a:solidFill>
                <a:latin typeface="Arial"/>
                <a:cs typeface="Arial"/>
              </a:rPr>
              <a:t>it can  be easily accessed, managed  and updated, </a:t>
            </a:r>
            <a:r>
              <a:rPr sz="1800" spc="-5" dirty="0">
                <a:solidFill>
                  <a:srgbClr val="4D5155"/>
                </a:solidFill>
                <a:latin typeface="Arial"/>
                <a:cs typeface="Arial"/>
              </a:rPr>
              <a:t>generally </a:t>
            </a:r>
            <a:r>
              <a:rPr sz="1800" dirty="0">
                <a:solidFill>
                  <a:srgbClr val="4D5155"/>
                </a:solidFill>
                <a:latin typeface="Arial"/>
                <a:cs typeface="Arial"/>
              </a:rPr>
              <a:t>stored  </a:t>
            </a:r>
            <a:r>
              <a:rPr sz="1800" spc="-10" dirty="0">
                <a:solidFill>
                  <a:srgbClr val="4D5155"/>
                </a:solidFill>
                <a:latin typeface="Arial"/>
                <a:cs typeface="Arial"/>
              </a:rPr>
              <a:t>and </a:t>
            </a:r>
            <a:r>
              <a:rPr sz="1800" spc="-5" dirty="0">
                <a:solidFill>
                  <a:srgbClr val="4D5155"/>
                </a:solidFill>
                <a:latin typeface="Arial"/>
                <a:cs typeface="Arial"/>
              </a:rPr>
              <a:t>accessed electronically  </a:t>
            </a:r>
            <a:r>
              <a:rPr sz="1800" dirty="0">
                <a:solidFill>
                  <a:srgbClr val="4D5155"/>
                </a:solidFill>
                <a:latin typeface="Arial"/>
                <a:cs typeface="Arial"/>
              </a:rPr>
              <a:t>from </a:t>
            </a:r>
            <a:r>
              <a:rPr sz="1800" spc="-5" dirty="0">
                <a:solidFill>
                  <a:srgbClr val="4D5155"/>
                </a:solidFill>
                <a:latin typeface="Arial"/>
                <a:cs typeface="Arial"/>
              </a:rPr>
              <a:t>a computer</a:t>
            </a:r>
            <a:r>
              <a:rPr sz="1800" spc="-10" dirty="0">
                <a:solidFill>
                  <a:srgbClr val="4D5155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D5155"/>
                </a:solidFill>
                <a:latin typeface="Arial"/>
                <a:cs typeface="Arial"/>
              </a:rPr>
              <a:t>system.</a:t>
            </a: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40673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6901F867-EA3A-4053-BC23-44561238D953}"/>
              </a:ext>
            </a:extLst>
          </p:cNvPr>
          <p:cNvSpPr txBox="1"/>
          <p:nvPr/>
        </p:nvSpPr>
        <p:spPr>
          <a:xfrm>
            <a:off x="5781924" y="3667942"/>
            <a:ext cx="46636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THIN</a:t>
            </a:r>
            <a:r>
              <a:rPr lang="en-US" sz="8000" b="1" dirty="0">
                <a:solidFill>
                  <a:schemeClr val="accent5"/>
                </a:solidFill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K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BIGGER</a:t>
            </a:r>
            <a:endParaRPr kumimoji="0" lang="ru-RU" sz="8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 Disp ExtBd" panose="020B0902040504020204" pitchFamily="34"/>
              <a:ea typeface="Noto Sans Disp ExtBd" panose="020B0902040504020204" pitchFamily="34"/>
              <a:cs typeface="Noto Sans Disp ExtBd" panose="020B0902040504020204" pitchFamily="34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1E86588C-F5E3-4817-8552-6D3332A56E63}"/>
              </a:ext>
            </a:extLst>
          </p:cNvPr>
          <p:cNvCxnSpPr>
            <a:cxnSpLocks/>
          </p:cNvCxnSpPr>
          <p:nvPr/>
        </p:nvCxnSpPr>
        <p:spPr>
          <a:xfrm>
            <a:off x="4491416" y="0"/>
            <a:ext cx="0" cy="227438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33">
            <a:extLst>
              <a:ext uri="{FF2B5EF4-FFF2-40B4-BE49-F238E27FC236}">
                <a16:creationId xmlns:a16="http://schemas.microsoft.com/office/drawing/2014/main" xmlns="" id="{E1066A9F-64AE-4E5E-ACEE-7BFBCAE6518C}"/>
              </a:ext>
            </a:extLst>
          </p:cNvPr>
          <p:cNvGrpSpPr/>
          <p:nvPr/>
        </p:nvGrpSpPr>
        <p:grpSpPr>
          <a:xfrm>
            <a:off x="1483376" y="0"/>
            <a:ext cx="1077358" cy="2984211"/>
            <a:chOff x="984760" y="274320"/>
            <a:chExt cx="1077358" cy="2984211"/>
          </a:xfrm>
          <a:solidFill>
            <a:schemeClr val="tx1"/>
          </a:solidFill>
        </p:grpSpPr>
        <p:grpSp>
          <p:nvGrpSpPr>
            <p:cNvPr id="3" name="Group 112">
              <a:extLst>
                <a:ext uri="{FF2B5EF4-FFF2-40B4-BE49-F238E27FC236}">
                  <a16:creationId xmlns:a16="http://schemas.microsoft.com/office/drawing/2014/main" xmlns="" id="{4A8B7D09-CCCB-41E2-8742-A3BB533C4FBB}"/>
                </a:ext>
              </a:extLst>
            </p:cNvPr>
            <p:cNvGrpSpPr/>
            <p:nvPr/>
          </p:nvGrpSpPr>
          <p:grpSpPr>
            <a:xfrm>
              <a:off x="984760" y="1467868"/>
              <a:ext cx="1077358" cy="1790663"/>
              <a:chOff x="10268256" y="991107"/>
              <a:chExt cx="1077358" cy="1790663"/>
            </a:xfrm>
            <a:grpFill/>
          </p:grpSpPr>
          <p:sp>
            <p:nvSpPr>
              <p:cNvPr id="114" name="Freeform 5">
                <a:extLst>
                  <a:ext uri="{FF2B5EF4-FFF2-40B4-BE49-F238E27FC236}">
                    <a16:creationId xmlns:a16="http://schemas.microsoft.com/office/drawing/2014/main" xmlns="" id="{1E5C5691-723F-4A70-B2E5-F3CC76ED87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15" name="Freeform 6">
                <a:extLst>
                  <a:ext uri="{FF2B5EF4-FFF2-40B4-BE49-F238E27FC236}">
                    <a16:creationId xmlns:a16="http://schemas.microsoft.com/office/drawing/2014/main" xmlns="" id="{A31F1ABC-F007-43DC-BA06-1AEB599D747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" name="Freeform 7">
                <a:extLst>
                  <a:ext uri="{FF2B5EF4-FFF2-40B4-BE49-F238E27FC236}">
                    <a16:creationId xmlns:a16="http://schemas.microsoft.com/office/drawing/2014/main" xmlns="" id="{C7CB8647-0116-47CE-8E7B-0490618718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" name="Freeform 8">
                <a:extLst>
                  <a:ext uri="{FF2B5EF4-FFF2-40B4-BE49-F238E27FC236}">
                    <a16:creationId xmlns:a16="http://schemas.microsoft.com/office/drawing/2014/main" xmlns="" id="{EF2B3790-56B5-47D0-A690-53E8E27DDC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" name="Freeform 9">
                <a:extLst>
                  <a:ext uri="{FF2B5EF4-FFF2-40B4-BE49-F238E27FC236}">
                    <a16:creationId xmlns:a16="http://schemas.microsoft.com/office/drawing/2014/main" xmlns="" id="{92AB0F54-9032-48EB-97C3-9E93BCE235A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xmlns="" id="{65145EDD-D606-4347-8E4D-5BB67CFFAA99}"/>
                </a:ext>
              </a:extLst>
            </p:cNvPr>
            <p:cNvCxnSpPr>
              <a:cxnSpLocks/>
            </p:cNvCxnSpPr>
            <p:nvPr/>
          </p:nvCxnSpPr>
          <p:spPr>
            <a:xfrm>
              <a:off x="1515412" y="274320"/>
              <a:ext cx="0" cy="1193548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0">
            <a:extLst>
              <a:ext uri="{FF2B5EF4-FFF2-40B4-BE49-F238E27FC236}">
                <a16:creationId xmlns:a16="http://schemas.microsoft.com/office/drawing/2014/main" xmlns="" id="{21FDD82B-5983-4FED-B454-26F3BE7A0B36}"/>
              </a:ext>
            </a:extLst>
          </p:cNvPr>
          <p:cNvGrpSpPr/>
          <p:nvPr/>
        </p:nvGrpSpPr>
        <p:grpSpPr>
          <a:xfrm>
            <a:off x="8183449" y="0"/>
            <a:ext cx="1077358" cy="3287723"/>
            <a:chOff x="7571708" y="0"/>
            <a:chExt cx="1077358" cy="3287723"/>
          </a:xfrm>
          <a:solidFill>
            <a:schemeClr val="tx1"/>
          </a:solidFill>
        </p:grpSpPr>
        <p:grpSp>
          <p:nvGrpSpPr>
            <p:cNvPr id="6" name="Group 13">
              <a:extLst>
                <a:ext uri="{FF2B5EF4-FFF2-40B4-BE49-F238E27FC236}">
                  <a16:creationId xmlns:a16="http://schemas.microsoft.com/office/drawing/2014/main" xmlns="" id="{AF5E0922-C813-4C76-8DA2-AD2C928F8E53}"/>
                </a:ext>
              </a:extLst>
            </p:cNvPr>
            <p:cNvGrpSpPr/>
            <p:nvPr/>
          </p:nvGrpSpPr>
          <p:grpSpPr>
            <a:xfrm>
              <a:off x="7571708" y="1497060"/>
              <a:ext cx="1077358" cy="1790663"/>
              <a:chOff x="10268256" y="991107"/>
              <a:chExt cx="1077358" cy="1790663"/>
            </a:xfrm>
            <a:grpFill/>
          </p:grpSpPr>
          <p:sp>
            <p:nvSpPr>
              <p:cNvPr id="99" name="Freeform 5">
                <a:extLst>
                  <a:ext uri="{FF2B5EF4-FFF2-40B4-BE49-F238E27FC236}">
                    <a16:creationId xmlns:a16="http://schemas.microsoft.com/office/drawing/2014/main" xmlns="" id="{2E86A7DD-7289-4817-BDDE-039F929FEF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00" name="Freeform 6">
                <a:extLst>
                  <a:ext uri="{FF2B5EF4-FFF2-40B4-BE49-F238E27FC236}">
                    <a16:creationId xmlns:a16="http://schemas.microsoft.com/office/drawing/2014/main" xmlns="" id="{349D537E-50D5-4520-8795-A71D46C6E0D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1" name="Freeform 7">
                <a:extLst>
                  <a:ext uri="{FF2B5EF4-FFF2-40B4-BE49-F238E27FC236}">
                    <a16:creationId xmlns:a16="http://schemas.microsoft.com/office/drawing/2014/main" xmlns="" id="{08C6FD5D-58DE-4759-B4D7-ACE12960A57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2" name="Freeform 8">
                <a:extLst>
                  <a:ext uri="{FF2B5EF4-FFF2-40B4-BE49-F238E27FC236}">
                    <a16:creationId xmlns:a16="http://schemas.microsoft.com/office/drawing/2014/main" xmlns="" id="{8188F576-D871-48B8-A1F1-707803F628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3" name="Freeform 9">
                <a:extLst>
                  <a:ext uri="{FF2B5EF4-FFF2-40B4-BE49-F238E27FC236}">
                    <a16:creationId xmlns:a16="http://schemas.microsoft.com/office/drawing/2014/main" xmlns="" id="{10FE7544-4349-4586-92CD-371C2982C8D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xmlns="" id="{5451453B-71E5-4CEB-A5D5-B5214832F59E}"/>
                </a:ext>
              </a:extLst>
            </p:cNvPr>
            <p:cNvCxnSpPr>
              <a:cxnSpLocks/>
            </p:cNvCxnSpPr>
            <p:nvPr/>
          </p:nvCxnSpPr>
          <p:spPr>
            <a:xfrm>
              <a:off x="8106712" y="0"/>
              <a:ext cx="0" cy="1548440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31">
            <a:extLst>
              <a:ext uri="{FF2B5EF4-FFF2-40B4-BE49-F238E27FC236}">
                <a16:creationId xmlns:a16="http://schemas.microsoft.com/office/drawing/2014/main" xmlns="" id="{6B2AA441-76A7-41A3-8263-C8708232AED2}"/>
              </a:ext>
            </a:extLst>
          </p:cNvPr>
          <p:cNvGrpSpPr/>
          <p:nvPr/>
        </p:nvGrpSpPr>
        <p:grpSpPr>
          <a:xfrm>
            <a:off x="5917421" y="0"/>
            <a:ext cx="902225" cy="2650842"/>
            <a:chOff x="5844264" y="0"/>
            <a:chExt cx="902225" cy="2650842"/>
          </a:xfrm>
          <a:solidFill>
            <a:schemeClr val="tx1"/>
          </a:solidFill>
        </p:grpSpPr>
        <p:grpSp>
          <p:nvGrpSpPr>
            <p:cNvPr id="8" name="Group 118">
              <a:extLst>
                <a:ext uri="{FF2B5EF4-FFF2-40B4-BE49-F238E27FC236}">
                  <a16:creationId xmlns:a16="http://schemas.microsoft.com/office/drawing/2014/main" xmlns="" id="{E5B4FC20-C444-4C03-B912-6914AC2B8AB2}"/>
                </a:ext>
              </a:extLst>
            </p:cNvPr>
            <p:cNvGrpSpPr/>
            <p:nvPr/>
          </p:nvGrpSpPr>
          <p:grpSpPr>
            <a:xfrm>
              <a:off x="5844264" y="1151265"/>
              <a:ext cx="902225" cy="1499577"/>
              <a:chOff x="10268256" y="991107"/>
              <a:chExt cx="1077358" cy="1790663"/>
            </a:xfrm>
            <a:grpFill/>
          </p:grpSpPr>
          <p:sp>
            <p:nvSpPr>
              <p:cNvPr id="120" name="Freeform 5">
                <a:extLst>
                  <a:ext uri="{FF2B5EF4-FFF2-40B4-BE49-F238E27FC236}">
                    <a16:creationId xmlns:a16="http://schemas.microsoft.com/office/drawing/2014/main" xmlns="" id="{F52FC4DE-F5C4-47DA-8A31-AAFB66D641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21" name="Freeform 6">
                <a:extLst>
                  <a:ext uri="{FF2B5EF4-FFF2-40B4-BE49-F238E27FC236}">
                    <a16:creationId xmlns:a16="http://schemas.microsoft.com/office/drawing/2014/main" xmlns="" id="{4FCC544E-32E5-43BE-906D-D401BEF50A6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" name="Freeform 7">
                <a:extLst>
                  <a:ext uri="{FF2B5EF4-FFF2-40B4-BE49-F238E27FC236}">
                    <a16:creationId xmlns:a16="http://schemas.microsoft.com/office/drawing/2014/main" xmlns="" id="{BD352A43-C163-466F-9E85-35AA89D821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" name="Freeform 8">
                <a:extLst>
                  <a:ext uri="{FF2B5EF4-FFF2-40B4-BE49-F238E27FC236}">
                    <a16:creationId xmlns:a16="http://schemas.microsoft.com/office/drawing/2014/main" xmlns="" id="{A49BC1DA-7F34-4FC0-97B8-59AB848A73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" name="Freeform 9">
                <a:extLst>
                  <a:ext uri="{FF2B5EF4-FFF2-40B4-BE49-F238E27FC236}">
                    <a16:creationId xmlns:a16="http://schemas.microsoft.com/office/drawing/2014/main" xmlns="" id="{7527A342-5DA5-4D68-9162-4C01DEFB61D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xmlns="" id="{A0066D04-42E9-4291-8FF4-1A3DE7ECBA0E}"/>
                </a:ext>
              </a:extLst>
            </p:cNvPr>
            <p:cNvCxnSpPr>
              <a:cxnSpLocks/>
            </p:cNvCxnSpPr>
            <p:nvPr/>
          </p:nvCxnSpPr>
          <p:spPr>
            <a:xfrm>
              <a:off x="6290612" y="0"/>
              <a:ext cx="0" cy="1173413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29">
            <a:extLst>
              <a:ext uri="{FF2B5EF4-FFF2-40B4-BE49-F238E27FC236}">
                <a16:creationId xmlns:a16="http://schemas.microsoft.com/office/drawing/2014/main" xmlns="" id="{C6990497-3BA4-4070-805D-0A5F39CB742F}"/>
              </a:ext>
            </a:extLst>
          </p:cNvPr>
          <p:cNvGrpSpPr/>
          <p:nvPr/>
        </p:nvGrpSpPr>
        <p:grpSpPr>
          <a:xfrm>
            <a:off x="10051446" y="0"/>
            <a:ext cx="851340" cy="2391914"/>
            <a:chOff x="9427175" y="0"/>
            <a:chExt cx="851340" cy="2391914"/>
          </a:xfrm>
          <a:solidFill>
            <a:schemeClr val="tx1"/>
          </a:solidFill>
        </p:grpSpPr>
        <p:grpSp>
          <p:nvGrpSpPr>
            <p:cNvPr id="10" name="Group 124">
              <a:extLst>
                <a:ext uri="{FF2B5EF4-FFF2-40B4-BE49-F238E27FC236}">
                  <a16:creationId xmlns:a16="http://schemas.microsoft.com/office/drawing/2014/main" xmlns="" id="{3A98F39F-9265-4C78-8D29-CCDF0B559433}"/>
                </a:ext>
              </a:extLst>
            </p:cNvPr>
            <p:cNvGrpSpPr/>
            <p:nvPr/>
          </p:nvGrpSpPr>
          <p:grpSpPr>
            <a:xfrm>
              <a:off x="9427175" y="976913"/>
              <a:ext cx="851340" cy="1415001"/>
              <a:chOff x="10268256" y="991107"/>
              <a:chExt cx="1077358" cy="1790663"/>
            </a:xfrm>
            <a:grpFill/>
          </p:grpSpPr>
          <p:sp>
            <p:nvSpPr>
              <p:cNvPr id="126" name="Freeform 5">
                <a:extLst>
                  <a:ext uri="{FF2B5EF4-FFF2-40B4-BE49-F238E27FC236}">
                    <a16:creationId xmlns:a16="http://schemas.microsoft.com/office/drawing/2014/main" xmlns="" id="{83FFC820-DDED-4057-AEB4-2941333A68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27" name="Freeform 6">
                <a:extLst>
                  <a:ext uri="{FF2B5EF4-FFF2-40B4-BE49-F238E27FC236}">
                    <a16:creationId xmlns:a16="http://schemas.microsoft.com/office/drawing/2014/main" xmlns="" id="{EAFD2AFD-CE31-47D4-BA52-C3F3B7F4D85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" name="Freeform 7">
                <a:extLst>
                  <a:ext uri="{FF2B5EF4-FFF2-40B4-BE49-F238E27FC236}">
                    <a16:creationId xmlns:a16="http://schemas.microsoft.com/office/drawing/2014/main" xmlns="" id="{545F5AC7-A5D5-4F5A-9BD2-84B617D0DC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" name="Freeform 8">
                <a:extLst>
                  <a:ext uri="{FF2B5EF4-FFF2-40B4-BE49-F238E27FC236}">
                    <a16:creationId xmlns:a16="http://schemas.microsoft.com/office/drawing/2014/main" xmlns="" id="{B2F09D9F-F636-419C-8706-79B99826DBC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" name="Freeform 9">
                <a:extLst>
                  <a:ext uri="{FF2B5EF4-FFF2-40B4-BE49-F238E27FC236}">
                    <a16:creationId xmlns:a16="http://schemas.microsoft.com/office/drawing/2014/main" xmlns="" id="{80C99F69-63D3-492A-AAE5-3DC3D4E5722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xmlns="" id="{200C9044-81C4-4B87-A0B2-5DE7897CBD28}"/>
                </a:ext>
              </a:extLst>
            </p:cNvPr>
            <p:cNvCxnSpPr>
              <a:cxnSpLocks/>
            </p:cNvCxnSpPr>
            <p:nvPr/>
          </p:nvCxnSpPr>
          <p:spPr>
            <a:xfrm>
              <a:off x="9852845" y="0"/>
              <a:ext cx="12817" cy="1017849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34">
            <a:extLst>
              <a:ext uri="{FF2B5EF4-FFF2-40B4-BE49-F238E27FC236}">
                <a16:creationId xmlns:a16="http://schemas.microsoft.com/office/drawing/2014/main" xmlns="" id="{E6CA2614-C776-41DC-B4D3-D31634D9C475}"/>
              </a:ext>
            </a:extLst>
          </p:cNvPr>
          <p:cNvGrpSpPr/>
          <p:nvPr/>
        </p:nvGrpSpPr>
        <p:grpSpPr>
          <a:xfrm>
            <a:off x="3389152" y="2224726"/>
            <a:ext cx="2203483" cy="2687684"/>
            <a:chOff x="3389152" y="2224726"/>
            <a:chExt cx="2203483" cy="2687684"/>
          </a:xfrm>
        </p:grpSpPr>
        <p:sp>
          <p:nvSpPr>
            <p:cNvPr id="84" name="Freeform 5">
              <a:extLst>
                <a:ext uri="{FF2B5EF4-FFF2-40B4-BE49-F238E27FC236}">
                  <a16:creationId xmlns:a16="http://schemas.microsoft.com/office/drawing/2014/main" xmlns="" id="{C3018793-9F15-4AA0-8D88-CFE8F59413F5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806423" y="2224726"/>
              <a:ext cx="1371034" cy="2278778"/>
            </a:xfrm>
            <a:custGeom>
              <a:avLst/>
              <a:gdLst>
                <a:gd name="T0" fmla="*/ 674 w 750"/>
                <a:gd name="T1" fmla="*/ 602 h 1237"/>
                <a:gd name="T2" fmla="*/ 750 w 750"/>
                <a:gd name="T3" fmla="*/ 376 h 1237"/>
                <a:gd name="T4" fmla="*/ 638 w 750"/>
                <a:gd name="T5" fmla="*/ 110 h 1237"/>
                <a:gd name="T6" fmla="*/ 370 w 750"/>
                <a:gd name="T7" fmla="*/ 2 h 1237"/>
                <a:gd name="T8" fmla="*/ 110 w 750"/>
                <a:gd name="T9" fmla="*/ 112 h 1237"/>
                <a:gd name="T10" fmla="*/ 1 w 750"/>
                <a:gd name="T11" fmla="*/ 373 h 1237"/>
                <a:gd name="T12" fmla="*/ 77 w 750"/>
                <a:gd name="T13" fmla="*/ 603 h 1237"/>
                <a:gd name="T14" fmla="*/ 205 w 750"/>
                <a:gd name="T15" fmla="*/ 976 h 1237"/>
                <a:gd name="T16" fmla="*/ 205 w 750"/>
                <a:gd name="T17" fmla="*/ 1120 h 1237"/>
                <a:gd name="T18" fmla="*/ 321 w 750"/>
                <a:gd name="T19" fmla="*/ 1237 h 1237"/>
                <a:gd name="T20" fmla="*/ 430 w 750"/>
                <a:gd name="T21" fmla="*/ 1237 h 1237"/>
                <a:gd name="T22" fmla="*/ 546 w 750"/>
                <a:gd name="T23" fmla="*/ 1120 h 1237"/>
                <a:gd name="T24" fmla="*/ 546 w 750"/>
                <a:gd name="T25" fmla="*/ 976 h 1237"/>
                <a:gd name="T26" fmla="*/ 674 w 750"/>
                <a:gd name="T27" fmla="*/ 602 h 1237"/>
                <a:gd name="T28" fmla="*/ 116 w 750"/>
                <a:gd name="T29" fmla="*/ 574 h 1237"/>
                <a:gd name="T30" fmla="*/ 49 w 750"/>
                <a:gd name="T31" fmla="*/ 373 h 1237"/>
                <a:gd name="T32" fmla="*/ 371 w 750"/>
                <a:gd name="T33" fmla="*/ 50 h 1237"/>
                <a:gd name="T34" fmla="*/ 605 w 750"/>
                <a:gd name="T35" fmla="*/ 144 h 1237"/>
                <a:gd name="T36" fmla="*/ 702 w 750"/>
                <a:gd name="T37" fmla="*/ 376 h 1237"/>
                <a:gd name="T38" fmla="*/ 636 w 750"/>
                <a:gd name="T39" fmla="*/ 573 h 1237"/>
                <a:gd name="T40" fmla="*/ 498 w 750"/>
                <a:gd name="T41" fmla="*/ 967 h 1237"/>
                <a:gd name="T42" fmla="*/ 253 w 750"/>
                <a:gd name="T43" fmla="*/ 967 h 1237"/>
                <a:gd name="T44" fmla="*/ 116 w 750"/>
                <a:gd name="T45" fmla="*/ 574 h 1237"/>
                <a:gd name="T46" fmla="*/ 253 w 750"/>
                <a:gd name="T47" fmla="*/ 1104 h 1237"/>
                <a:gd name="T48" fmla="*/ 253 w 750"/>
                <a:gd name="T49" fmla="*/ 1085 h 1237"/>
                <a:gd name="T50" fmla="*/ 498 w 750"/>
                <a:gd name="T51" fmla="*/ 1113 h 1237"/>
                <a:gd name="T52" fmla="*/ 498 w 750"/>
                <a:gd name="T53" fmla="*/ 1120 h 1237"/>
                <a:gd name="T54" fmla="*/ 497 w 750"/>
                <a:gd name="T55" fmla="*/ 1132 h 1237"/>
                <a:gd name="T56" fmla="*/ 253 w 750"/>
                <a:gd name="T57" fmla="*/ 1104 h 1237"/>
                <a:gd name="T58" fmla="*/ 253 w 750"/>
                <a:gd name="T59" fmla="*/ 1036 h 1237"/>
                <a:gd name="T60" fmla="*/ 253 w 750"/>
                <a:gd name="T61" fmla="*/ 1015 h 1237"/>
                <a:gd name="T62" fmla="*/ 498 w 750"/>
                <a:gd name="T63" fmla="*/ 1015 h 1237"/>
                <a:gd name="T64" fmla="*/ 498 w 750"/>
                <a:gd name="T65" fmla="*/ 1064 h 1237"/>
                <a:gd name="T66" fmla="*/ 253 w 750"/>
                <a:gd name="T67" fmla="*/ 1036 h 1237"/>
                <a:gd name="T68" fmla="*/ 321 w 750"/>
                <a:gd name="T69" fmla="*/ 1189 h 1237"/>
                <a:gd name="T70" fmla="*/ 262 w 750"/>
                <a:gd name="T71" fmla="*/ 1153 h 1237"/>
                <a:gd name="T72" fmla="*/ 468 w 750"/>
                <a:gd name="T73" fmla="*/ 1177 h 1237"/>
                <a:gd name="T74" fmla="*/ 430 w 750"/>
                <a:gd name="T75" fmla="*/ 1189 h 1237"/>
                <a:gd name="T76" fmla="*/ 321 w 750"/>
                <a:gd name="T77" fmla="*/ 1189 h 1237"/>
                <a:gd name="T78" fmla="*/ 321 w 750"/>
                <a:gd name="T79" fmla="*/ 1189 h 1237"/>
                <a:gd name="T80" fmla="*/ 321 w 750"/>
                <a:gd name="T81" fmla="*/ 1189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0" h="1237">
                  <a:moveTo>
                    <a:pt x="674" y="602"/>
                  </a:moveTo>
                  <a:cubicBezTo>
                    <a:pt x="724" y="537"/>
                    <a:pt x="750" y="459"/>
                    <a:pt x="750" y="376"/>
                  </a:cubicBezTo>
                  <a:cubicBezTo>
                    <a:pt x="750" y="275"/>
                    <a:pt x="710" y="180"/>
                    <a:pt x="638" y="110"/>
                  </a:cubicBezTo>
                  <a:cubicBezTo>
                    <a:pt x="566" y="39"/>
                    <a:pt x="471" y="0"/>
                    <a:pt x="370" y="2"/>
                  </a:cubicBezTo>
                  <a:cubicBezTo>
                    <a:pt x="272" y="3"/>
                    <a:pt x="180" y="42"/>
                    <a:pt x="110" y="112"/>
                  </a:cubicBezTo>
                  <a:cubicBezTo>
                    <a:pt x="41" y="182"/>
                    <a:pt x="2" y="275"/>
                    <a:pt x="1" y="373"/>
                  </a:cubicBezTo>
                  <a:cubicBezTo>
                    <a:pt x="0" y="457"/>
                    <a:pt x="27" y="536"/>
                    <a:pt x="77" y="603"/>
                  </a:cubicBezTo>
                  <a:cubicBezTo>
                    <a:pt x="160" y="711"/>
                    <a:pt x="205" y="843"/>
                    <a:pt x="205" y="976"/>
                  </a:cubicBezTo>
                  <a:cubicBezTo>
                    <a:pt x="205" y="1120"/>
                    <a:pt x="205" y="1120"/>
                    <a:pt x="205" y="1120"/>
                  </a:cubicBezTo>
                  <a:cubicBezTo>
                    <a:pt x="205" y="1185"/>
                    <a:pt x="257" y="1237"/>
                    <a:pt x="321" y="1237"/>
                  </a:cubicBezTo>
                  <a:cubicBezTo>
                    <a:pt x="430" y="1237"/>
                    <a:pt x="430" y="1237"/>
                    <a:pt x="430" y="1237"/>
                  </a:cubicBezTo>
                  <a:cubicBezTo>
                    <a:pt x="494" y="1237"/>
                    <a:pt x="546" y="1185"/>
                    <a:pt x="546" y="1120"/>
                  </a:cubicBezTo>
                  <a:cubicBezTo>
                    <a:pt x="546" y="976"/>
                    <a:pt x="546" y="976"/>
                    <a:pt x="546" y="976"/>
                  </a:cubicBezTo>
                  <a:cubicBezTo>
                    <a:pt x="546" y="842"/>
                    <a:pt x="590" y="713"/>
                    <a:pt x="674" y="602"/>
                  </a:cubicBezTo>
                  <a:close/>
                  <a:moveTo>
                    <a:pt x="116" y="574"/>
                  </a:moveTo>
                  <a:cubicBezTo>
                    <a:pt x="71" y="516"/>
                    <a:pt x="48" y="446"/>
                    <a:pt x="49" y="373"/>
                  </a:cubicBezTo>
                  <a:cubicBezTo>
                    <a:pt x="51" y="197"/>
                    <a:pt x="195" y="52"/>
                    <a:pt x="371" y="50"/>
                  </a:cubicBezTo>
                  <a:cubicBezTo>
                    <a:pt x="459" y="49"/>
                    <a:pt x="542" y="82"/>
                    <a:pt x="605" y="144"/>
                  </a:cubicBezTo>
                  <a:cubicBezTo>
                    <a:pt x="667" y="206"/>
                    <a:pt x="702" y="288"/>
                    <a:pt x="702" y="376"/>
                  </a:cubicBezTo>
                  <a:cubicBezTo>
                    <a:pt x="702" y="448"/>
                    <a:pt x="679" y="516"/>
                    <a:pt x="636" y="573"/>
                  </a:cubicBezTo>
                  <a:cubicBezTo>
                    <a:pt x="547" y="690"/>
                    <a:pt x="500" y="825"/>
                    <a:pt x="498" y="967"/>
                  </a:cubicBezTo>
                  <a:cubicBezTo>
                    <a:pt x="253" y="967"/>
                    <a:pt x="253" y="967"/>
                    <a:pt x="253" y="967"/>
                  </a:cubicBezTo>
                  <a:cubicBezTo>
                    <a:pt x="251" y="827"/>
                    <a:pt x="202" y="688"/>
                    <a:pt x="116" y="574"/>
                  </a:cubicBezTo>
                  <a:close/>
                  <a:moveTo>
                    <a:pt x="253" y="1104"/>
                  </a:moveTo>
                  <a:cubicBezTo>
                    <a:pt x="253" y="1085"/>
                    <a:pt x="253" y="1085"/>
                    <a:pt x="253" y="1085"/>
                  </a:cubicBezTo>
                  <a:cubicBezTo>
                    <a:pt x="498" y="1113"/>
                    <a:pt x="498" y="1113"/>
                    <a:pt x="498" y="1113"/>
                  </a:cubicBezTo>
                  <a:cubicBezTo>
                    <a:pt x="498" y="1120"/>
                    <a:pt x="498" y="1120"/>
                    <a:pt x="498" y="1120"/>
                  </a:cubicBezTo>
                  <a:cubicBezTo>
                    <a:pt x="498" y="1124"/>
                    <a:pt x="498" y="1128"/>
                    <a:pt x="497" y="1132"/>
                  </a:cubicBezTo>
                  <a:lnTo>
                    <a:pt x="253" y="1104"/>
                  </a:lnTo>
                  <a:close/>
                  <a:moveTo>
                    <a:pt x="253" y="1036"/>
                  </a:moveTo>
                  <a:cubicBezTo>
                    <a:pt x="253" y="1015"/>
                    <a:pt x="253" y="1015"/>
                    <a:pt x="253" y="1015"/>
                  </a:cubicBezTo>
                  <a:cubicBezTo>
                    <a:pt x="498" y="1015"/>
                    <a:pt x="498" y="1015"/>
                    <a:pt x="498" y="1015"/>
                  </a:cubicBezTo>
                  <a:cubicBezTo>
                    <a:pt x="498" y="1064"/>
                    <a:pt x="498" y="1064"/>
                    <a:pt x="498" y="1064"/>
                  </a:cubicBezTo>
                  <a:lnTo>
                    <a:pt x="253" y="1036"/>
                  </a:lnTo>
                  <a:close/>
                  <a:moveTo>
                    <a:pt x="321" y="1189"/>
                  </a:moveTo>
                  <a:cubicBezTo>
                    <a:pt x="296" y="1189"/>
                    <a:pt x="273" y="1174"/>
                    <a:pt x="262" y="1153"/>
                  </a:cubicBezTo>
                  <a:cubicBezTo>
                    <a:pt x="468" y="1177"/>
                    <a:pt x="468" y="1177"/>
                    <a:pt x="468" y="1177"/>
                  </a:cubicBezTo>
                  <a:cubicBezTo>
                    <a:pt x="457" y="1184"/>
                    <a:pt x="444" y="1189"/>
                    <a:pt x="430" y="1189"/>
                  </a:cubicBezTo>
                  <a:lnTo>
                    <a:pt x="321" y="1189"/>
                  </a:lnTo>
                  <a:close/>
                  <a:moveTo>
                    <a:pt x="321" y="1189"/>
                  </a:moveTo>
                  <a:cubicBezTo>
                    <a:pt x="321" y="1189"/>
                    <a:pt x="321" y="1189"/>
                    <a:pt x="321" y="118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5" name="Freeform 6">
              <a:extLst>
                <a:ext uri="{FF2B5EF4-FFF2-40B4-BE49-F238E27FC236}">
                  <a16:creationId xmlns:a16="http://schemas.microsoft.com/office/drawing/2014/main" xmlns="" id="{DE8BB8EF-7DA6-41F1-BC71-B8028DC8E8BB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921239" y="3693016"/>
              <a:ext cx="97258" cy="165236"/>
            </a:xfrm>
            <a:custGeom>
              <a:avLst/>
              <a:gdLst>
                <a:gd name="T0" fmla="*/ 51 w 53"/>
                <a:gd name="T1" fmla="*/ 62 h 90"/>
                <a:gd name="T2" fmla="*/ 48 w 53"/>
                <a:gd name="T3" fmla="*/ 24 h 90"/>
                <a:gd name="T4" fmla="*/ 25 w 53"/>
                <a:gd name="T5" fmla="*/ 0 h 90"/>
                <a:gd name="T6" fmla="*/ 0 w 53"/>
                <a:gd name="T7" fmla="*/ 23 h 90"/>
                <a:gd name="T8" fmla="*/ 4 w 53"/>
                <a:gd name="T9" fmla="*/ 69 h 90"/>
                <a:gd name="T10" fmla="*/ 27 w 53"/>
                <a:gd name="T11" fmla="*/ 90 h 90"/>
                <a:gd name="T12" fmla="*/ 31 w 53"/>
                <a:gd name="T13" fmla="*/ 90 h 90"/>
                <a:gd name="T14" fmla="*/ 51 w 53"/>
                <a:gd name="T15" fmla="*/ 62 h 90"/>
                <a:gd name="T16" fmla="*/ 51 w 53"/>
                <a:gd name="T17" fmla="*/ 62 h 90"/>
                <a:gd name="T18" fmla="*/ 51 w 53"/>
                <a:gd name="T19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90">
                  <a:moveTo>
                    <a:pt x="51" y="62"/>
                  </a:moveTo>
                  <a:cubicBezTo>
                    <a:pt x="49" y="50"/>
                    <a:pt x="48" y="37"/>
                    <a:pt x="48" y="24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1" y="10"/>
                    <a:pt x="0" y="23"/>
                  </a:cubicBezTo>
                  <a:cubicBezTo>
                    <a:pt x="0" y="39"/>
                    <a:pt x="1" y="54"/>
                    <a:pt x="4" y="69"/>
                  </a:cubicBezTo>
                  <a:cubicBezTo>
                    <a:pt x="5" y="81"/>
                    <a:pt x="16" y="90"/>
                    <a:pt x="27" y="90"/>
                  </a:cubicBezTo>
                  <a:cubicBezTo>
                    <a:pt x="28" y="90"/>
                    <a:pt x="30" y="90"/>
                    <a:pt x="31" y="90"/>
                  </a:cubicBezTo>
                  <a:cubicBezTo>
                    <a:pt x="44" y="88"/>
                    <a:pt x="53" y="75"/>
                    <a:pt x="51" y="62"/>
                  </a:cubicBezTo>
                  <a:close/>
                  <a:moveTo>
                    <a:pt x="51" y="62"/>
                  </a:moveTo>
                  <a:cubicBezTo>
                    <a:pt x="51" y="62"/>
                    <a:pt x="51" y="62"/>
                    <a:pt x="51" y="6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6" name="Freeform 7">
              <a:extLst>
                <a:ext uri="{FF2B5EF4-FFF2-40B4-BE49-F238E27FC236}">
                  <a16:creationId xmlns:a16="http://schemas.microsoft.com/office/drawing/2014/main" xmlns="" id="{4EB21C51-58A8-4A53-801B-988B2406C17F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617959" y="3071816"/>
              <a:ext cx="352431" cy="565773"/>
            </a:xfrm>
            <a:custGeom>
              <a:avLst/>
              <a:gdLst>
                <a:gd name="T0" fmla="*/ 166 w 193"/>
                <a:gd name="T1" fmla="*/ 307 h 307"/>
                <a:gd name="T2" fmla="*/ 174 w 193"/>
                <a:gd name="T3" fmla="*/ 306 h 307"/>
                <a:gd name="T4" fmla="*/ 189 w 193"/>
                <a:gd name="T5" fmla="*/ 275 h 307"/>
                <a:gd name="T6" fmla="*/ 71 w 193"/>
                <a:gd name="T7" fmla="*/ 51 h 307"/>
                <a:gd name="T8" fmla="*/ 49 w 193"/>
                <a:gd name="T9" fmla="*/ 16 h 307"/>
                <a:gd name="T10" fmla="*/ 16 w 193"/>
                <a:gd name="T11" fmla="*/ 6 h 307"/>
                <a:gd name="T12" fmla="*/ 6 w 193"/>
                <a:gd name="T13" fmla="*/ 38 h 307"/>
                <a:gd name="T14" fmla="*/ 33 w 193"/>
                <a:gd name="T15" fmla="*/ 80 h 307"/>
                <a:gd name="T16" fmla="*/ 143 w 193"/>
                <a:gd name="T17" fmla="*/ 290 h 307"/>
                <a:gd name="T18" fmla="*/ 166 w 193"/>
                <a:gd name="T19" fmla="*/ 307 h 307"/>
                <a:gd name="T20" fmla="*/ 166 w 193"/>
                <a:gd name="T21" fmla="*/ 307 h 307"/>
                <a:gd name="T22" fmla="*/ 166 w 193"/>
                <a:gd name="T23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307">
                  <a:moveTo>
                    <a:pt x="166" y="307"/>
                  </a:moveTo>
                  <a:cubicBezTo>
                    <a:pt x="169" y="307"/>
                    <a:pt x="171" y="306"/>
                    <a:pt x="174" y="306"/>
                  </a:cubicBezTo>
                  <a:cubicBezTo>
                    <a:pt x="186" y="301"/>
                    <a:pt x="193" y="288"/>
                    <a:pt x="189" y="275"/>
                  </a:cubicBezTo>
                  <a:cubicBezTo>
                    <a:pt x="162" y="194"/>
                    <a:pt x="123" y="119"/>
                    <a:pt x="71" y="51"/>
                  </a:cubicBezTo>
                  <a:cubicBezTo>
                    <a:pt x="63" y="40"/>
                    <a:pt x="55" y="28"/>
                    <a:pt x="49" y="16"/>
                  </a:cubicBezTo>
                  <a:cubicBezTo>
                    <a:pt x="43" y="4"/>
                    <a:pt x="28" y="0"/>
                    <a:pt x="16" y="6"/>
                  </a:cubicBezTo>
                  <a:cubicBezTo>
                    <a:pt x="5" y="12"/>
                    <a:pt x="0" y="26"/>
                    <a:pt x="6" y="38"/>
                  </a:cubicBezTo>
                  <a:cubicBezTo>
                    <a:pt x="14" y="53"/>
                    <a:pt x="23" y="67"/>
                    <a:pt x="33" y="80"/>
                  </a:cubicBezTo>
                  <a:cubicBezTo>
                    <a:pt x="81" y="144"/>
                    <a:pt x="119" y="215"/>
                    <a:pt x="143" y="290"/>
                  </a:cubicBezTo>
                  <a:cubicBezTo>
                    <a:pt x="147" y="300"/>
                    <a:pt x="156" y="307"/>
                    <a:pt x="166" y="307"/>
                  </a:cubicBezTo>
                  <a:close/>
                  <a:moveTo>
                    <a:pt x="166" y="307"/>
                  </a:moveTo>
                  <a:cubicBezTo>
                    <a:pt x="166" y="307"/>
                    <a:pt x="166" y="307"/>
                    <a:pt x="166" y="30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7" name="Freeform 8">
              <a:extLst>
                <a:ext uri="{FF2B5EF4-FFF2-40B4-BE49-F238E27FC236}">
                  <a16:creationId xmlns:a16="http://schemas.microsoft.com/office/drawing/2014/main" xmlns="" id="{D37A70B3-F043-4A49-A074-CAE0F71F8FCD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97802" y="3473401"/>
              <a:ext cx="157916" cy="195564"/>
            </a:xfrm>
            <a:custGeom>
              <a:avLst/>
              <a:gdLst>
                <a:gd name="T0" fmla="*/ 69 w 86"/>
                <a:gd name="T1" fmla="*/ 5 h 106"/>
                <a:gd name="T2" fmla="*/ 37 w 86"/>
                <a:gd name="T3" fmla="*/ 18 h 106"/>
                <a:gd name="T4" fmla="*/ 8 w 86"/>
                <a:gd name="T5" fmla="*/ 68 h 106"/>
                <a:gd name="T6" fmla="*/ 12 w 86"/>
                <a:gd name="T7" fmla="*/ 102 h 106"/>
                <a:gd name="T8" fmla="*/ 27 w 86"/>
                <a:gd name="T9" fmla="*/ 106 h 106"/>
                <a:gd name="T10" fmla="*/ 46 w 86"/>
                <a:gd name="T11" fmla="*/ 97 h 106"/>
                <a:gd name="T12" fmla="*/ 81 w 86"/>
                <a:gd name="T13" fmla="*/ 37 h 106"/>
                <a:gd name="T14" fmla="*/ 69 w 86"/>
                <a:gd name="T15" fmla="*/ 5 h 106"/>
                <a:gd name="T16" fmla="*/ 69 w 86"/>
                <a:gd name="T17" fmla="*/ 5 h 106"/>
                <a:gd name="T18" fmla="*/ 69 w 86"/>
                <a:gd name="T19" fmla="*/ 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106">
                  <a:moveTo>
                    <a:pt x="69" y="5"/>
                  </a:moveTo>
                  <a:cubicBezTo>
                    <a:pt x="56" y="0"/>
                    <a:pt x="42" y="6"/>
                    <a:pt x="37" y="18"/>
                  </a:cubicBezTo>
                  <a:cubicBezTo>
                    <a:pt x="29" y="36"/>
                    <a:pt x="20" y="52"/>
                    <a:pt x="8" y="68"/>
                  </a:cubicBezTo>
                  <a:cubicBezTo>
                    <a:pt x="0" y="79"/>
                    <a:pt x="2" y="94"/>
                    <a:pt x="12" y="102"/>
                  </a:cubicBezTo>
                  <a:cubicBezTo>
                    <a:pt x="17" y="105"/>
                    <a:pt x="22" y="106"/>
                    <a:pt x="27" y="106"/>
                  </a:cubicBezTo>
                  <a:cubicBezTo>
                    <a:pt x="34" y="106"/>
                    <a:pt x="41" y="103"/>
                    <a:pt x="46" y="97"/>
                  </a:cubicBezTo>
                  <a:cubicBezTo>
                    <a:pt x="60" y="78"/>
                    <a:pt x="72" y="58"/>
                    <a:pt x="81" y="37"/>
                  </a:cubicBezTo>
                  <a:cubicBezTo>
                    <a:pt x="86" y="25"/>
                    <a:pt x="81" y="11"/>
                    <a:pt x="69" y="5"/>
                  </a:cubicBezTo>
                  <a:close/>
                  <a:moveTo>
                    <a:pt x="69" y="5"/>
                  </a:moveTo>
                  <a:cubicBezTo>
                    <a:pt x="69" y="5"/>
                    <a:pt x="69" y="5"/>
                    <a:pt x="69" y="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8" name="Freeform 9">
              <a:extLst>
                <a:ext uri="{FF2B5EF4-FFF2-40B4-BE49-F238E27FC236}">
                  <a16:creationId xmlns:a16="http://schemas.microsoft.com/office/drawing/2014/main" xmlns="" id="{A0C22660-B79D-4A94-BD65-391DD653D470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65383" y="3720208"/>
              <a:ext cx="569957" cy="621200"/>
            </a:xfrm>
            <a:custGeom>
              <a:avLst/>
              <a:gdLst>
                <a:gd name="T0" fmla="*/ 24 w 312"/>
                <a:gd name="T1" fmla="*/ 48 h 337"/>
                <a:gd name="T2" fmla="*/ 264 w 312"/>
                <a:gd name="T3" fmla="*/ 288 h 337"/>
                <a:gd name="T4" fmla="*/ 263 w 312"/>
                <a:gd name="T5" fmla="*/ 311 h 337"/>
                <a:gd name="T6" fmla="*/ 285 w 312"/>
                <a:gd name="T7" fmla="*/ 337 h 337"/>
                <a:gd name="T8" fmla="*/ 287 w 312"/>
                <a:gd name="T9" fmla="*/ 337 h 337"/>
                <a:gd name="T10" fmla="*/ 311 w 312"/>
                <a:gd name="T11" fmla="*/ 315 h 337"/>
                <a:gd name="T12" fmla="*/ 312 w 312"/>
                <a:gd name="T13" fmla="*/ 288 h 337"/>
                <a:gd name="T14" fmla="*/ 24 w 312"/>
                <a:gd name="T15" fmla="*/ 0 h 337"/>
                <a:gd name="T16" fmla="*/ 0 w 312"/>
                <a:gd name="T17" fmla="*/ 24 h 337"/>
                <a:gd name="T18" fmla="*/ 24 w 312"/>
                <a:gd name="T19" fmla="*/ 48 h 337"/>
                <a:gd name="T20" fmla="*/ 24 w 312"/>
                <a:gd name="T21" fmla="*/ 48 h 337"/>
                <a:gd name="T22" fmla="*/ 24 w 312"/>
                <a:gd name="T23" fmla="*/ 4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2" h="337">
                  <a:moveTo>
                    <a:pt x="24" y="48"/>
                  </a:moveTo>
                  <a:cubicBezTo>
                    <a:pt x="157" y="48"/>
                    <a:pt x="264" y="156"/>
                    <a:pt x="264" y="288"/>
                  </a:cubicBezTo>
                  <a:cubicBezTo>
                    <a:pt x="264" y="296"/>
                    <a:pt x="264" y="303"/>
                    <a:pt x="263" y="311"/>
                  </a:cubicBezTo>
                  <a:cubicBezTo>
                    <a:pt x="262" y="324"/>
                    <a:pt x="272" y="336"/>
                    <a:pt x="285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300" y="337"/>
                    <a:pt x="310" y="328"/>
                    <a:pt x="311" y="315"/>
                  </a:cubicBezTo>
                  <a:cubicBezTo>
                    <a:pt x="312" y="306"/>
                    <a:pt x="312" y="297"/>
                    <a:pt x="312" y="288"/>
                  </a:cubicBezTo>
                  <a:cubicBezTo>
                    <a:pt x="312" y="129"/>
                    <a:pt x="183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" name="Freeform 10">
              <a:extLst>
                <a:ext uri="{FF2B5EF4-FFF2-40B4-BE49-F238E27FC236}">
                  <a16:creationId xmlns:a16="http://schemas.microsoft.com/office/drawing/2014/main" xmlns="" id="{CFC93E54-CFFF-4ABA-BFD6-36579C7A0052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447493" y="4577757"/>
              <a:ext cx="87847" cy="334653"/>
            </a:xfrm>
            <a:custGeom>
              <a:avLst/>
              <a:gdLst>
                <a:gd name="T0" fmla="*/ 24 w 48"/>
                <a:gd name="T1" fmla="*/ 182 h 182"/>
                <a:gd name="T2" fmla="*/ 48 w 48"/>
                <a:gd name="T3" fmla="*/ 158 h 182"/>
                <a:gd name="T4" fmla="*/ 48 w 48"/>
                <a:gd name="T5" fmla="*/ 24 h 182"/>
                <a:gd name="T6" fmla="*/ 24 w 48"/>
                <a:gd name="T7" fmla="*/ 0 h 182"/>
                <a:gd name="T8" fmla="*/ 0 w 48"/>
                <a:gd name="T9" fmla="*/ 24 h 182"/>
                <a:gd name="T10" fmla="*/ 0 w 48"/>
                <a:gd name="T11" fmla="*/ 158 h 182"/>
                <a:gd name="T12" fmla="*/ 24 w 48"/>
                <a:gd name="T13" fmla="*/ 182 h 182"/>
                <a:gd name="T14" fmla="*/ 24 w 48"/>
                <a:gd name="T15" fmla="*/ 182 h 182"/>
                <a:gd name="T16" fmla="*/ 24 w 48"/>
                <a:gd name="T1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82">
                  <a:moveTo>
                    <a:pt x="24" y="182"/>
                  </a:moveTo>
                  <a:cubicBezTo>
                    <a:pt x="38" y="182"/>
                    <a:pt x="48" y="172"/>
                    <a:pt x="48" y="158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72"/>
                    <a:pt x="11" y="182"/>
                    <a:pt x="24" y="182"/>
                  </a:cubicBezTo>
                  <a:close/>
                  <a:moveTo>
                    <a:pt x="24" y="182"/>
                  </a:moveTo>
                  <a:cubicBezTo>
                    <a:pt x="24" y="182"/>
                    <a:pt x="24" y="182"/>
                    <a:pt x="24" y="18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" name="Freeform 11">
              <a:extLst>
                <a:ext uri="{FF2B5EF4-FFF2-40B4-BE49-F238E27FC236}">
                  <a16:creationId xmlns:a16="http://schemas.microsoft.com/office/drawing/2014/main" xmlns="" id="{22131C25-69B1-4F33-9B81-64B6AA7AEF5A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846986" y="4466902"/>
              <a:ext cx="222754" cy="309553"/>
            </a:xfrm>
            <a:custGeom>
              <a:avLst/>
              <a:gdLst>
                <a:gd name="T0" fmla="*/ 74 w 122"/>
                <a:gd name="T1" fmla="*/ 156 h 168"/>
                <a:gd name="T2" fmla="*/ 94 w 122"/>
                <a:gd name="T3" fmla="*/ 168 h 168"/>
                <a:gd name="T4" fmla="*/ 106 w 122"/>
                <a:gd name="T5" fmla="*/ 165 h 168"/>
                <a:gd name="T6" fmla="*/ 115 w 122"/>
                <a:gd name="T7" fmla="*/ 132 h 168"/>
                <a:gd name="T8" fmla="*/ 48 w 122"/>
                <a:gd name="T9" fmla="*/ 15 h 168"/>
                <a:gd name="T10" fmla="*/ 15 w 122"/>
                <a:gd name="T11" fmla="*/ 7 h 168"/>
                <a:gd name="T12" fmla="*/ 6 w 122"/>
                <a:gd name="T13" fmla="*/ 39 h 168"/>
                <a:gd name="T14" fmla="*/ 74 w 122"/>
                <a:gd name="T15" fmla="*/ 156 h 168"/>
                <a:gd name="T16" fmla="*/ 74 w 122"/>
                <a:gd name="T17" fmla="*/ 156 h 168"/>
                <a:gd name="T18" fmla="*/ 74 w 122"/>
                <a:gd name="T1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74" y="156"/>
                  </a:moveTo>
                  <a:cubicBezTo>
                    <a:pt x="78" y="164"/>
                    <a:pt x="86" y="168"/>
                    <a:pt x="94" y="168"/>
                  </a:cubicBezTo>
                  <a:cubicBezTo>
                    <a:pt x="98" y="168"/>
                    <a:pt x="103" y="167"/>
                    <a:pt x="106" y="165"/>
                  </a:cubicBezTo>
                  <a:cubicBezTo>
                    <a:pt x="118" y="158"/>
                    <a:pt x="122" y="143"/>
                    <a:pt x="115" y="132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1" y="4"/>
                    <a:pt x="27" y="0"/>
                    <a:pt x="15" y="7"/>
                  </a:cubicBezTo>
                  <a:cubicBezTo>
                    <a:pt x="4" y="13"/>
                    <a:pt x="0" y="28"/>
                    <a:pt x="6" y="39"/>
                  </a:cubicBezTo>
                  <a:lnTo>
                    <a:pt x="74" y="156"/>
                  </a:lnTo>
                  <a:close/>
                  <a:moveTo>
                    <a:pt x="74" y="156"/>
                  </a:moveTo>
                  <a:cubicBezTo>
                    <a:pt x="74" y="156"/>
                    <a:pt x="74" y="156"/>
                    <a:pt x="74" y="156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1" name="Freeform 12">
              <a:extLst>
                <a:ext uri="{FF2B5EF4-FFF2-40B4-BE49-F238E27FC236}">
                  <a16:creationId xmlns:a16="http://schemas.microsoft.com/office/drawing/2014/main" xmlns="" id="{B4251EF7-E48A-46C8-BA9B-7BD81279429F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525105" y="3224503"/>
              <a:ext cx="312692" cy="219617"/>
            </a:xfrm>
            <a:custGeom>
              <a:avLst/>
              <a:gdLst>
                <a:gd name="T0" fmla="*/ 155 w 171"/>
                <a:gd name="T1" fmla="*/ 74 h 119"/>
                <a:gd name="T2" fmla="*/ 39 w 171"/>
                <a:gd name="T3" fmla="*/ 7 h 119"/>
                <a:gd name="T4" fmla="*/ 6 w 171"/>
                <a:gd name="T5" fmla="*/ 15 h 119"/>
                <a:gd name="T6" fmla="*/ 15 w 171"/>
                <a:gd name="T7" fmla="*/ 48 h 119"/>
                <a:gd name="T8" fmla="*/ 131 w 171"/>
                <a:gd name="T9" fmla="*/ 115 h 119"/>
                <a:gd name="T10" fmla="*/ 143 w 171"/>
                <a:gd name="T11" fmla="*/ 119 h 119"/>
                <a:gd name="T12" fmla="*/ 164 w 171"/>
                <a:gd name="T13" fmla="*/ 107 h 119"/>
                <a:gd name="T14" fmla="*/ 155 w 171"/>
                <a:gd name="T15" fmla="*/ 74 h 119"/>
                <a:gd name="T16" fmla="*/ 155 w 171"/>
                <a:gd name="T17" fmla="*/ 74 h 119"/>
                <a:gd name="T18" fmla="*/ 155 w 171"/>
                <a:gd name="T19" fmla="*/ 7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55" y="74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7" y="0"/>
                    <a:pt x="13" y="4"/>
                    <a:pt x="6" y="15"/>
                  </a:cubicBezTo>
                  <a:cubicBezTo>
                    <a:pt x="0" y="27"/>
                    <a:pt x="3" y="42"/>
                    <a:pt x="15" y="48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35" y="118"/>
                    <a:pt x="139" y="119"/>
                    <a:pt x="143" y="119"/>
                  </a:cubicBezTo>
                  <a:cubicBezTo>
                    <a:pt x="152" y="119"/>
                    <a:pt x="160" y="114"/>
                    <a:pt x="164" y="107"/>
                  </a:cubicBezTo>
                  <a:cubicBezTo>
                    <a:pt x="171" y="95"/>
                    <a:pt x="167" y="80"/>
                    <a:pt x="155" y="74"/>
                  </a:cubicBezTo>
                  <a:close/>
                  <a:moveTo>
                    <a:pt x="155" y="74"/>
                  </a:moveTo>
                  <a:cubicBezTo>
                    <a:pt x="155" y="74"/>
                    <a:pt x="155" y="74"/>
                    <a:pt x="155" y="74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2" name="Freeform 13">
              <a:extLst>
                <a:ext uri="{FF2B5EF4-FFF2-40B4-BE49-F238E27FC236}">
                  <a16:creationId xmlns:a16="http://schemas.microsoft.com/office/drawing/2014/main" xmlns="" id="{A2F2C16A-6D6D-409A-9C9E-65CB184D3F26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143990" y="4167808"/>
              <a:ext cx="312692" cy="217524"/>
            </a:xfrm>
            <a:custGeom>
              <a:avLst/>
              <a:gdLst>
                <a:gd name="T0" fmla="*/ 15 w 171"/>
                <a:gd name="T1" fmla="*/ 48 h 118"/>
                <a:gd name="T2" fmla="*/ 132 w 171"/>
                <a:gd name="T3" fmla="*/ 115 h 118"/>
                <a:gd name="T4" fmla="*/ 144 w 171"/>
                <a:gd name="T5" fmla="*/ 118 h 118"/>
                <a:gd name="T6" fmla="*/ 165 w 171"/>
                <a:gd name="T7" fmla="*/ 106 h 118"/>
                <a:gd name="T8" fmla="*/ 156 w 171"/>
                <a:gd name="T9" fmla="*/ 74 h 118"/>
                <a:gd name="T10" fmla="*/ 39 w 171"/>
                <a:gd name="T11" fmla="*/ 6 h 118"/>
                <a:gd name="T12" fmla="*/ 7 w 171"/>
                <a:gd name="T13" fmla="*/ 15 h 118"/>
                <a:gd name="T14" fmla="*/ 15 w 171"/>
                <a:gd name="T15" fmla="*/ 48 h 118"/>
                <a:gd name="T16" fmla="*/ 15 w 171"/>
                <a:gd name="T17" fmla="*/ 48 h 118"/>
                <a:gd name="T18" fmla="*/ 15 w 171"/>
                <a:gd name="T19" fmla="*/ 4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15" y="48"/>
                  </a:moveTo>
                  <a:cubicBezTo>
                    <a:pt x="132" y="115"/>
                    <a:pt x="132" y="115"/>
                    <a:pt x="132" y="115"/>
                  </a:cubicBezTo>
                  <a:cubicBezTo>
                    <a:pt x="136" y="117"/>
                    <a:pt x="140" y="118"/>
                    <a:pt x="144" y="118"/>
                  </a:cubicBezTo>
                  <a:cubicBezTo>
                    <a:pt x="152" y="118"/>
                    <a:pt x="160" y="114"/>
                    <a:pt x="165" y="106"/>
                  </a:cubicBezTo>
                  <a:cubicBezTo>
                    <a:pt x="171" y="95"/>
                    <a:pt x="167" y="80"/>
                    <a:pt x="156" y="74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28" y="0"/>
                    <a:pt x="13" y="4"/>
                    <a:pt x="7" y="15"/>
                  </a:cubicBezTo>
                  <a:cubicBezTo>
                    <a:pt x="0" y="27"/>
                    <a:pt x="4" y="41"/>
                    <a:pt x="15" y="48"/>
                  </a:cubicBezTo>
                  <a:close/>
                  <a:moveTo>
                    <a:pt x="15" y="48"/>
                  </a:moveTo>
                  <a:cubicBezTo>
                    <a:pt x="15" y="48"/>
                    <a:pt x="15" y="48"/>
                    <a:pt x="15" y="4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3" name="Freeform 14">
              <a:extLst>
                <a:ext uri="{FF2B5EF4-FFF2-40B4-BE49-F238E27FC236}">
                  <a16:creationId xmlns:a16="http://schemas.microsoft.com/office/drawing/2014/main" xmlns="" id="{DE9D0EE0-16F0-4C3D-8B7B-C52E37EB02A7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389152" y="3758902"/>
              <a:ext cx="334653" cy="88893"/>
            </a:xfrm>
            <a:custGeom>
              <a:avLst/>
              <a:gdLst>
                <a:gd name="T0" fmla="*/ 159 w 183"/>
                <a:gd name="T1" fmla="*/ 0 h 48"/>
                <a:gd name="T2" fmla="*/ 24 w 183"/>
                <a:gd name="T3" fmla="*/ 0 h 48"/>
                <a:gd name="T4" fmla="*/ 0 w 183"/>
                <a:gd name="T5" fmla="*/ 24 h 48"/>
                <a:gd name="T6" fmla="*/ 24 w 183"/>
                <a:gd name="T7" fmla="*/ 48 h 48"/>
                <a:gd name="T8" fmla="*/ 159 w 183"/>
                <a:gd name="T9" fmla="*/ 48 h 48"/>
                <a:gd name="T10" fmla="*/ 183 w 183"/>
                <a:gd name="T11" fmla="*/ 24 h 48"/>
                <a:gd name="T12" fmla="*/ 159 w 183"/>
                <a:gd name="T13" fmla="*/ 0 h 48"/>
                <a:gd name="T14" fmla="*/ 159 w 183"/>
                <a:gd name="T15" fmla="*/ 0 h 48"/>
                <a:gd name="T16" fmla="*/ 159 w 183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48">
                  <a:moveTo>
                    <a:pt x="159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72" y="48"/>
                    <a:pt x="183" y="38"/>
                    <a:pt x="183" y="24"/>
                  </a:cubicBezTo>
                  <a:cubicBezTo>
                    <a:pt x="183" y="11"/>
                    <a:pt x="172" y="0"/>
                    <a:pt x="159" y="0"/>
                  </a:cubicBezTo>
                  <a:close/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4" name="Freeform 15">
              <a:extLst>
                <a:ext uri="{FF2B5EF4-FFF2-40B4-BE49-F238E27FC236}">
                  <a16:creationId xmlns:a16="http://schemas.microsoft.com/office/drawing/2014/main" xmlns="" id="{866B0852-9270-48AC-B823-579167A21C0E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260073" y="3758902"/>
              <a:ext cx="332562" cy="88893"/>
            </a:xfrm>
            <a:custGeom>
              <a:avLst/>
              <a:gdLst>
                <a:gd name="T0" fmla="*/ 182 w 182"/>
                <a:gd name="T1" fmla="*/ 24 h 48"/>
                <a:gd name="T2" fmla="*/ 158 w 182"/>
                <a:gd name="T3" fmla="*/ 0 h 48"/>
                <a:gd name="T4" fmla="*/ 24 w 182"/>
                <a:gd name="T5" fmla="*/ 0 h 48"/>
                <a:gd name="T6" fmla="*/ 0 w 182"/>
                <a:gd name="T7" fmla="*/ 24 h 48"/>
                <a:gd name="T8" fmla="*/ 24 w 182"/>
                <a:gd name="T9" fmla="*/ 48 h 48"/>
                <a:gd name="T10" fmla="*/ 158 w 182"/>
                <a:gd name="T11" fmla="*/ 48 h 48"/>
                <a:gd name="T12" fmla="*/ 182 w 182"/>
                <a:gd name="T13" fmla="*/ 24 h 48"/>
                <a:gd name="T14" fmla="*/ 182 w 182"/>
                <a:gd name="T15" fmla="*/ 24 h 48"/>
                <a:gd name="T16" fmla="*/ 182 w 182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48">
                  <a:moveTo>
                    <a:pt x="182" y="24"/>
                  </a:moveTo>
                  <a:cubicBezTo>
                    <a:pt x="182" y="11"/>
                    <a:pt x="172" y="0"/>
                    <a:pt x="15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8" y="48"/>
                    <a:pt x="158" y="48"/>
                    <a:pt x="158" y="48"/>
                  </a:cubicBezTo>
                  <a:cubicBezTo>
                    <a:pt x="172" y="48"/>
                    <a:pt x="182" y="38"/>
                    <a:pt x="182" y="24"/>
                  </a:cubicBezTo>
                  <a:close/>
                  <a:moveTo>
                    <a:pt x="182" y="24"/>
                  </a:moveTo>
                  <a:cubicBezTo>
                    <a:pt x="182" y="24"/>
                    <a:pt x="182" y="24"/>
                    <a:pt x="182" y="24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" name="Freeform 16">
              <a:extLst>
                <a:ext uri="{FF2B5EF4-FFF2-40B4-BE49-F238E27FC236}">
                  <a16:creationId xmlns:a16="http://schemas.microsoft.com/office/drawing/2014/main" xmlns="" id="{F7291838-E6C8-415E-A10A-6461E4679FA4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525105" y="4167808"/>
              <a:ext cx="312692" cy="217524"/>
            </a:xfrm>
            <a:custGeom>
              <a:avLst/>
              <a:gdLst>
                <a:gd name="T0" fmla="*/ 27 w 171"/>
                <a:gd name="T1" fmla="*/ 118 h 118"/>
                <a:gd name="T2" fmla="*/ 39 w 171"/>
                <a:gd name="T3" fmla="*/ 115 h 118"/>
                <a:gd name="T4" fmla="*/ 155 w 171"/>
                <a:gd name="T5" fmla="*/ 48 h 118"/>
                <a:gd name="T6" fmla="*/ 164 w 171"/>
                <a:gd name="T7" fmla="*/ 15 h 118"/>
                <a:gd name="T8" fmla="*/ 131 w 171"/>
                <a:gd name="T9" fmla="*/ 6 h 118"/>
                <a:gd name="T10" fmla="*/ 15 w 171"/>
                <a:gd name="T11" fmla="*/ 74 h 118"/>
                <a:gd name="T12" fmla="*/ 6 w 171"/>
                <a:gd name="T13" fmla="*/ 106 h 118"/>
                <a:gd name="T14" fmla="*/ 27 w 171"/>
                <a:gd name="T15" fmla="*/ 118 h 118"/>
                <a:gd name="T16" fmla="*/ 27 w 171"/>
                <a:gd name="T17" fmla="*/ 118 h 118"/>
                <a:gd name="T18" fmla="*/ 27 w 171"/>
                <a:gd name="T1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27" y="118"/>
                  </a:moveTo>
                  <a:cubicBezTo>
                    <a:pt x="31" y="118"/>
                    <a:pt x="35" y="117"/>
                    <a:pt x="39" y="11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67" y="41"/>
                    <a:pt x="171" y="27"/>
                    <a:pt x="164" y="15"/>
                  </a:cubicBezTo>
                  <a:cubicBezTo>
                    <a:pt x="157" y="4"/>
                    <a:pt x="143" y="0"/>
                    <a:pt x="131" y="6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3" y="80"/>
                    <a:pt x="0" y="95"/>
                    <a:pt x="6" y="106"/>
                  </a:cubicBezTo>
                  <a:cubicBezTo>
                    <a:pt x="11" y="114"/>
                    <a:pt x="19" y="118"/>
                    <a:pt x="27" y="118"/>
                  </a:cubicBezTo>
                  <a:close/>
                  <a:moveTo>
                    <a:pt x="27" y="118"/>
                  </a:moveTo>
                  <a:cubicBezTo>
                    <a:pt x="27" y="118"/>
                    <a:pt x="27" y="118"/>
                    <a:pt x="27" y="11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" name="Freeform 17">
              <a:extLst>
                <a:ext uri="{FF2B5EF4-FFF2-40B4-BE49-F238E27FC236}">
                  <a16:creationId xmlns:a16="http://schemas.microsoft.com/office/drawing/2014/main" xmlns="" id="{6919034B-0329-4750-B29F-F3CDAB05EC26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143990" y="3224503"/>
              <a:ext cx="312692" cy="219617"/>
            </a:xfrm>
            <a:custGeom>
              <a:avLst/>
              <a:gdLst>
                <a:gd name="T0" fmla="*/ 132 w 171"/>
                <a:gd name="T1" fmla="*/ 7 h 119"/>
                <a:gd name="T2" fmla="*/ 15 w 171"/>
                <a:gd name="T3" fmla="*/ 74 h 119"/>
                <a:gd name="T4" fmla="*/ 7 w 171"/>
                <a:gd name="T5" fmla="*/ 107 h 119"/>
                <a:gd name="T6" fmla="*/ 28 w 171"/>
                <a:gd name="T7" fmla="*/ 119 h 119"/>
                <a:gd name="T8" fmla="*/ 39 w 171"/>
                <a:gd name="T9" fmla="*/ 115 h 119"/>
                <a:gd name="T10" fmla="*/ 156 w 171"/>
                <a:gd name="T11" fmla="*/ 48 h 119"/>
                <a:gd name="T12" fmla="*/ 165 w 171"/>
                <a:gd name="T13" fmla="*/ 15 h 119"/>
                <a:gd name="T14" fmla="*/ 132 w 171"/>
                <a:gd name="T15" fmla="*/ 7 h 119"/>
                <a:gd name="T16" fmla="*/ 132 w 171"/>
                <a:gd name="T17" fmla="*/ 7 h 119"/>
                <a:gd name="T18" fmla="*/ 132 w 171"/>
                <a:gd name="T19" fmla="*/ 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32" y="7"/>
                  </a:moveTo>
                  <a:cubicBezTo>
                    <a:pt x="15" y="74"/>
                    <a:pt x="15" y="74"/>
                    <a:pt x="15" y="74"/>
                  </a:cubicBezTo>
                  <a:cubicBezTo>
                    <a:pt x="4" y="80"/>
                    <a:pt x="0" y="95"/>
                    <a:pt x="7" y="107"/>
                  </a:cubicBezTo>
                  <a:cubicBezTo>
                    <a:pt x="11" y="114"/>
                    <a:pt x="19" y="119"/>
                    <a:pt x="28" y="119"/>
                  </a:cubicBezTo>
                  <a:cubicBezTo>
                    <a:pt x="32" y="119"/>
                    <a:pt x="36" y="118"/>
                    <a:pt x="39" y="115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67" y="42"/>
                    <a:pt x="171" y="27"/>
                    <a:pt x="165" y="15"/>
                  </a:cubicBezTo>
                  <a:cubicBezTo>
                    <a:pt x="158" y="4"/>
                    <a:pt x="143" y="0"/>
                    <a:pt x="132" y="7"/>
                  </a:cubicBezTo>
                  <a:close/>
                  <a:moveTo>
                    <a:pt x="132" y="7"/>
                  </a:moveTo>
                  <a:cubicBezTo>
                    <a:pt x="132" y="7"/>
                    <a:pt x="132" y="7"/>
                    <a:pt x="132" y="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" name="Freeform 18">
              <a:extLst>
                <a:ext uri="{FF2B5EF4-FFF2-40B4-BE49-F238E27FC236}">
                  <a16:creationId xmlns:a16="http://schemas.microsoft.com/office/drawing/2014/main" xmlns="" id="{B83DC41F-2223-45D9-882F-0C6801E7AB0F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12047" y="4466902"/>
              <a:ext cx="222754" cy="309553"/>
            </a:xfrm>
            <a:custGeom>
              <a:avLst/>
              <a:gdLst>
                <a:gd name="T0" fmla="*/ 15 w 122"/>
                <a:gd name="T1" fmla="*/ 165 h 168"/>
                <a:gd name="T2" fmla="*/ 27 w 122"/>
                <a:gd name="T3" fmla="*/ 168 h 168"/>
                <a:gd name="T4" fmla="*/ 48 w 122"/>
                <a:gd name="T5" fmla="*/ 156 h 168"/>
                <a:gd name="T6" fmla="*/ 115 w 122"/>
                <a:gd name="T7" fmla="*/ 39 h 168"/>
                <a:gd name="T8" fmla="*/ 107 w 122"/>
                <a:gd name="T9" fmla="*/ 7 h 168"/>
                <a:gd name="T10" fmla="*/ 74 w 122"/>
                <a:gd name="T11" fmla="*/ 15 h 168"/>
                <a:gd name="T12" fmla="*/ 7 w 122"/>
                <a:gd name="T13" fmla="*/ 132 h 168"/>
                <a:gd name="T14" fmla="*/ 15 w 122"/>
                <a:gd name="T15" fmla="*/ 165 h 168"/>
                <a:gd name="T16" fmla="*/ 15 w 122"/>
                <a:gd name="T17" fmla="*/ 165 h 168"/>
                <a:gd name="T18" fmla="*/ 15 w 122"/>
                <a:gd name="T19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15" y="165"/>
                  </a:moveTo>
                  <a:cubicBezTo>
                    <a:pt x="19" y="167"/>
                    <a:pt x="23" y="168"/>
                    <a:pt x="27" y="168"/>
                  </a:cubicBezTo>
                  <a:cubicBezTo>
                    <a:pt x="36" y="168"/>
                    <a:pt x="44" y="164"/>
                    <a:pt x="48" y="15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22" y="28"/>
                    <a:pt x="118" y="13"/>
                    <a:pt x="107" y="7"/>
                  </a:cubicBezTo>
                  <a:cubicBezTo>
                    <a:pt x="95" y="0"/>
                    <a:pt x="80" y="4"/>
                    <a:pt x="74" y="15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0" y="143"/>
                    <a:pt x="4" y="158"/>
                    <a:pt x="15" y="165"/>
                  </a:cubicBezTo>
                  <a:close/>
                  <a:moveTo>
                    <a:pt x="15" y="165"/>
                  </a:moveTo>
                  <a:cubicBezTo>
                    <a:pt x="15" y="165"/>
                    <a:pt x="15" y="165"/>
                    <a:pt x="15" y="16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52" name="Oval 51">
            <a:extLst>
              <a:ext uri="{FF2B5EF4-FFF2-40B4-BE49-F238E27FC236}">
                <a16:creationId xmlns:a16="http://schemas.microsoft.com/office/drawing/2014/main" xmlns="" id="{153D3CDC-87CE-4B7E-B4A3-6496D6D6A532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GB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C13C44B6-F3A2-4A98-8FDF-EEE3B2CBF03B}"/>
              </a:ext>
            </a:extLst>
          </p:cNvPr>
          <p:cNvSpPr txBox="1"/>
          <p:nvPr/>
        </p:nvSpPr>
        <p:spPr>
          <a:xfrm>
            <a:off x="2179602" y="6349245"/>
            <a:ext cx="8453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www.yourwebsite.com</a:t>
            </a:r>
          </a:p>
        </p:txBody>
      </p:sp>
    </p:spTree>
    <p:extLst>
      <p:ext uri="{BB962C8B-B14F-4D97-AF65-F5344CB8AC3E}">
        <p14:creationId xmlns:p14="http://schemas.microsoft.com/office/powerpoint/2010/main" xmlns="" val="1340673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6901F867-EA3A-4053-BC23-44561238D953}"/>
              </a:ext>
            </a:extLst>
          </p:cNvPr>
          <p:cNvSpPr txBox="1"/>
          <p:nvPr/>
        </p:nvSpPr>
        <p:spPr>
          <a:xfrm>
            <a:off x="5781924" y="3667942"/>
            <a:ext cx="46636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THIN</a:t>
            </a:r>
            <a:r>
              <a:rPr lang="en-US" sz="8000" b="1" dirty="0">
                <a:solidFill>
                  <a:schemeClr val="accent5"/>
                </a:solidFill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K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BIGGER</a:t>
            </a:r>
            <a:endParaRPr kumimoji="0" lang="ru-RU" sz="8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 Disp ExtBd" panose="020B0902040504020204" pitchFamily="34"/>
              <a:ea typeface="Noto Sans Disp ExtBd" panose="020B0902040504020204" pitchFamily="34"/>
              <a:cs typeface="Noto Sans Disp ExtBd" panose="020B0902040504020204" pitchFamily="34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1E86588C-F5E3-4817-8552-6D3332A56E63}"/>
              </a:ext>
            </a:extLst>
          </p:cNvPr>
          <p:cNvCxnSpPr>
            <a:cxnSpLocks/>
          </p:cNvCxnSpPr>
          <p:nvPr/>
        </p:nvCxnSpPr>
        <p:spPr>
          <a:xfrm>
            <a:off x="4491416" y="0"/>
            <a:ext cx="0" cy="227438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33">
            <a:extLst>
              <a:ext uri="{FF2B5EF4-FFF2-40B4-BE49-F238E27FC236}">
                <a16:creationId xmlns:a16="http://schemas.microsoft.com/office/drawing/2014/main" xmlns="" id="{E1066A9F-64AE-4E5E-ACEE-7BFBCAE6518C}"/>
              </a:ext>
            </a:extLst>
          </p:cNvPr>
          <p:cNvGrpSpPr/>
          <p:nvPr/>
        </p:nvGrpSpPr>
        <p:grpSpPr>
          <a:xfrm>
            <a:off x="1483376" y="0"/>
            <a:ext cx="1077358" cy="2984211"/>
            <a:chOff x="984760" y="274320"/>
            <a:chExt cx="1077358" cy="2984211"/>
          </a:xfrm>
          <a:solidFill>
            <a:schemeClr val="tx1"/>
          </a:solidFill>
        </p:grpSpPr>
        <p:grpSp>
          <p:nvGrpSpPr>
            <p:cNvPr id="3" name="Group 112">
              <a:extLst>
                <a:ext uri="{FF2B5EF4-FFF2-40B4-BE49-F238E27FC236}">
                  <a16:creationId xmlns:a16="http://schemas.microsoft.com/office/drawing/2014/main" xmlns="" id="{4A8B7D09-CCCB-41E2-8742-A3BB533C4FBB}"/>
                </a:ext>
              </a:extLst>
            </p:cNvPr>
            <p:cNvGrpSpPr/>
            <p:nvPr/>
          </p:nvGrpSpPr>
          <p:grpSpPr>
            <a:xfrm>
              <a:off x="984760" y="1467868"/>
              <a:ext cx="1077358" cy="1790663"/>
              <a:chOff x="10268256" y="991107"/>
              <a:chExt cx="1077358" cy="1790663"/>
            </a:xfrm>
            <a:grpFill/>
          </p:grpSpPr>
          <p:sp>
            <p:nvSpPr>
              <p:cNvPr id="114" name="Freeform 5">
                <a:extLst>
                  <a:ext uri="{FF2B5EF4-FFF2-40B4-BE49-F238E27FC236}">
                    <a16:creationId xmlns:a16="http://schemas.microsoft.com/office/drawing/2014/main" xmlns="" id="{1E5C5691-723F-4A70-B2E5-F3CC76ED87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15" name="Freeform 6">
                <a:extLst>
                  <a:ext uri="{FF2B5EF4-FFF2-40B4-BE49-F238E27FC236}">
                    <a16:creationId xmlns:a16="http://schemas.microsoft.com/office/drawing/2014/main" xmlns="" id="{A31F1ABC-F007-43DC-BA06-1AEB599D747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" name="Freeform 7">
                <a:extLst>
                  <a:ext uri="{FF2B5EF4-FFF2-40B4-BE49-F238E27FC236}">
                    <a16:creationId xmlns:a16="http://schemas.microsoft.com/office/drawing/2014/main" xmlns="" id="{C7CB8647-0116-47CE-8E7B-0490618718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" name="Freeform 8">
                <a:extLst>
                  <a:ext uri="{FF2B5EF4-FFF2-40B4-BE49-F238E27FC236}">
                    <a16:creationId xmlns:a16="http://schemas.microsoft.com/office/drawing/2014/main" xmlns="" id="{EF2B3790-56B5-47D0-A690-53E8E27DDC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" name="Freeform 9">
                <a:extLst>
                  <a:ext uri="{FF2B5EF4-FFF2-40B4-BE49-F238E27FC236}">
                    <a16:creationId xmlns:a16="http://schemas.microsoft.com/office/drawing/2014/main" xmlns="" id="{92AB0F54-9032-48EB-97C3-9E93BCE235A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xmlns="" id="{65145EDD-D606-4347-8E4D-5BB67CFFAA99}"/>
                </a:ext>
              </a:extLst>
            </p:cNvPr>
            <p:cNvCxnSpPr>
              <a:cxnSpLocks/>
            </p:cNvCxnSpPr>
            <p:nvPr/>
          </p:nvCxnSpPr>
          <p:spPr>
            <a:xfrm>
              <a:off x="1515412" y="274320"/>
              <a:ext cx="0" cy="1193548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0">
            <a:extLst>
              <a:ext uri="{FF2B5EF4-FFF2-40B4-BE49-F238E27FC236}">
                <a16:creationId xmlns:a16="http://schemas.microsoft.com/office/drawing/2014/main" xmlns="" id="{21FDD82B-5983-4FED-B454-26F3BE7A0B36}"/>
              </a:ext>
            </a:extLst>
          </p:cNvPr>
          <p:cNvGrpSpPr/>
          <p:nvPr/>
        </p:nvGrpSpPr>
        <p:grpSpPr>
          <a:xfrm>
            <a:off x="8183449" y="0"/>
            <a:ext cx="1077358" cy="3287723"/>
            <a:chOff x="7571708" y="0"/>
            <a:chExt cx="1077358" cy="3287723"/>
          </a:xfrm>
          <a:solidFill>
            <a:schemeClr val="tx1"/>
          </a:solidFill>
        </p:grpSpPr>
        <p:grpSp>
          <p:nvGrpSpPr>
            <p:cNvPr id="6" name="Group 13">
              <a:extLst>
                <a:ext uri="{FF2B5EF4-FFF2-40B4-BE49-F238E27FC236}">
                  <a16:creationId xmlns:a16="http://schemas.microsoft.com/office/drawing/2014/main" xmlns="" id="{AF5E0922-C813-4C76-8DA2-AD2C928F8E53}"/>
                </a:ext>
              </a:extLst>
            </p:cNvPr>
            <p:cNvGrpSpPr/>
            <p:nvPr/>
          </p:nvGrpSpPr>
          <p:grpSpPr>
            <a:xfrm>
              <a:off x="7571708" y="1497060"/>
              <a:ext cx="1077358" cy="1790663"/>
              <a:chOff x="10268256" y="991107"/>
              <a:chExt cx="1077358" cy="1790663"/>
            </a:xfrm>
            <a:grpFill/>
          </p:grpSpPr>
          <p:sp>
            <p:nvSpPr>
              <p:cNvPr id="99" name="Freeform 5">
                <a:extLst>
                  <a:ext uri="{FF2B5EF4-FFF2-40B4-BE49-F238E27FC236}">
                    <a16:creationId xmlns:a16="http://schemas.microsoft.com/office/drawing/2014/main" xmlns="" id="{2E86A7DD-7289-4817-BDDE-039F929FEF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00" name="Freeform 6">
                <a:extLst>
                  <a:ext uri="{FF2B5EF4-FFF2-40B4-BE49-F238E27FC236}">
                    <a16:creationId xmlns:a16="http://schemas.microsoft.com/office/drawing/2014/main" xmlns="" id="{349D537E-50D5-4520-8795-A71D46C6E0D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1" name="Freeform 7">
                <a:extLst>
                  <a:ext uri="{FF2B5EF4-FFF2-40B4-BE49-F238E27FC236}">
                    <a16:creationId xmlns:a16="http://schemas.microsoft.com/office/drawing/2014/main" xmlns="" id="{08C6FD5D-58DE-4759-B4D7-ACE12960A57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2" name="Freeform 8">
                <a:extLst>
                  <a:ext uri="{FF2B5EF4-FFF2-40B4-BE49-F238E27FC236}">
                    <a16:creationId xmlns:a16="http://schemas.microsoft.com/office/drawing/2014/main" xmlns="" id="{8188F576-D871-48B8-A1F1-707803F628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3" name="Freeform 9">
                <a:extLst>
                  <a:ext uri="{FF2B5EF4-FFF2-40B4-BE49-F238E27FC236}">
                    <a16:creationId xmlns:a16="http://schemas.microsoft.com/office/drawing/2014/main" xmlns="" id="{10FE7544-4349-4586-92CD-371C2982C8D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xmlns="" id="{5451453B-71E5-4CEB-A5D5-B5214832F59E}"/>
                </a:ext>
              </a:extLst>
            </p:cNvPr>
            <p:cNvCxnSpPr>
              <a:cxnSpLocks/>
            </p:cNvCxnSpPr>
            <p:nvPr/>
          </p:nvCxnSpPr>
          <p:spPr>
            <a:xfrm>
              <a:off x="8106712" y="0"/>
              <a:ext cx="0" cy="1548440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31">
            <a:extLst>
              <a:ext uri="{FF2B5EF4-FFF2-40B4-BE49-F238E27FC236}">
                <a16:creationId xmlns:a16="http://schemas.microsoft.com/office/drawing/2014/main" xmlns="" id="{6B2AA441-76A7-41A3-8263-C8708232AED2}"/>
              </a:ext>
            </a:extLst>
          </p:cNvPr>
          <p:cNvGrpSpPr/>
          <p:nvPr/>
        </p:nvGrpSpPr>
        <p:grpSpPr>
          <a:xfrm>
            <a:off x="5917421" y="0"/>
            <a:ext cx="902225" cy="2650842"/>
            <a:chOff x="5844264" y="0"/>
            <a:chExt cx="902225" cy="2650842"/>
          </a:xfrm>
          <a:solidFill>
            <a:schemeClr val="tx1"/>
          </a:solidFill>
        </p:grpSpPr>
        <p:grpSp>
          <p:nvGrpSpPr>
            <p:cNvPr id="8" name="Group 118">
              <a:extLst>
                <a:ext uri="{FF2B5EF4-FFF2-40B4-BE49-F238E27FC236}">
                  <a16:creationId xmlns:a16="http://schemas.microsoft.com/office/drawing/2014/main" xmlns="" id="{E5B4FC20-C444-4C03-B912-6914AC2B8AB2}"/>
                </a:ext>
              </a:extLst>
            </p:cNvPr>
            <p:cNvGrpSpPr/>
            <p:nvPr/>
          </p:nvGrpSpPr>
          <p:grpSpPr>
            <a:xfrm>
              <a:off x="5844264" y="1151265"/>
              <a:ext cx="902225" cy="1499577"/>
              <a:chOff x="10268256" y="991107"/>
              <a:chExt cx="1077358" cy="1790663"/>
            </a:xfrm>
            <a:grpFill/>
          </p:grpSpPr>
          <p:sp>
            <p:nvSpPr>
              <p:cNvPr id="120" name="Freeform 5">
                <a:extLst>
                  <a:ext uri="{FF2B5EF4-FFF2-40B4-BE49-F238E27FC236}">
                    <a16:creationId xmlns:a16="http://schemas.microsoft.com/office/drawing/2014/main" xmlns="" id="{F52FC4DE-F5C4-47DA-8A31-AAFB66D641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21" name="Freeform 6">
                <a:extLst>
                  <a:ext uri="{FF2B5EF4-FFF2-40B4-BE49-F238E27FC236}">
                    <a16:creationId xmlns:a16="http://schemas.microsoft.com/office/drawing/2014/main" xmlns="" id="{4FCC544E-32E5-43BE-906D-D401BEF50A6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" name="Freeform 7">
                <a:extLst>
                  <a:ext uri="{FF2B5EF4-FFF2-40B4-BE49-F238E27FC236}">
                    <a16:creationId xmlns:a16="http://schemas.microsoft.com/office/drawing/2014/main" xmlns="" id="{BD352A43-C163-466F-9E85-35AA89D821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" name="Freeform 8">
                <a:extLst>
                  <a:ext uri="{FF2B5EF4-FFF2-40B4-BE49-F238E27FC236}">
                    <a16:creationId xmlns:a16="http://schemas.microsoft.com/office/drawing/2014/main" xmlns="" id="{A49BC1DA-7F34-4FC0-97B8-59AB848A73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" name="Freeform 9">
                <a:extLst>
                  <a:ext uri="{FF2B5EF4-FFF2-40B4-BE49-F238E27FC236}">
                    <a16:creationId xmlns:a16="http://schemas.microsoft.com/office/drawing/2014/main" xmlns="" id="{7527A342-5DA5-4D68-9162-4C01DEFB61D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xmlns="" id="{A0066D04-42E9-4291-8FF4-1A3DE7ECBA0E}"/>
                </a:ext>
              </a:extLst>
            </p:cNvPr>
            <p:cNvCxnSpPr>
              <a:cxnSpLocks/>
            </p:cNvCxnSpPr>
            <p:nvPr/>
          </p:nvCxnSpPr>
          <p:spPr>
            <a:xfrm>
              <a:off x="6290612" y="0"/>
              <a:ext cx="0" cy="1173413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29">
            <a:extLst>
              <a:ext uri="{FF2B5EF4-FFF2-40B4-BE49-F238E27FC236}">
                <a16:creationId xmlns:a16="http://schemas.microsoft.com/office/drawing/2014/main" xmlns="" id="{C6990497-3BA4-4070-805D-0A5F39CB742F}"/>
              </a:ext>
            </a:extLst>
          </p:cNvPr>
          <p:cNvGrpSpPr/>
          <p:nvPr/>
        </p:nvGrpSpPr>
        <p:grpSpPr>
          <a:xfrm>
            <a:off x="10051446" y="0"/>
            <a:ext cx="851340" cy="2391914"/>
            <a:chOff x="9427175" y="0"/>
            <a:chExt cx="851340" cy="2391914"/>
          </a:xfrm>
          <a:solidFill>
            <a:schemeClr val="tx1"/>
          </a:solidFill>
        </p:grpSpPr>
        <p:grpSp>
          <p:nvGrpSpPr>
            <p:cNvPr id="10" name="Group 124">
              <a:extLst>
                <a:ext uri="{FF2B5EF4-FFF2-40B4-BE49-F238E27FC236}">
                  <a16:creationId xmlns:a16="http://schemas.microsoft.com/office/drawing/2014/main" xmlns="" id="{3A98F39F-9265-4C78-8D29-CCDF0B559433}"/>
                </a:ext>
              </a:extLst>
            </p:cNvPr>
            <p:cNvGrpSpPr/>
            <p:nvPr/>
          </p:nvGrpSpPr>
          <p:grpSpPr>
            <a:xfrm>
              <a:off x="9427175" y="976913"/>
              <a:ext cx="851340" cy="1415001"/>
              <a:chOff x="10268256" y="991107"/>
              <a:chExt cx="1077358" cy="1790663"/>
            </a:xfrm>
            <a:grpFill/>
          </p:grpSpPr>
          <p:sp>
            <p:nvSpPr>
              <p:cNvPr id="126" name="Freeform 5">
                <a:extLst>
                  <a:ext uri="{FF2B5EF4-FFF2-40B4-BE49-F238E27FC236}">
                    <a16:creationId xmlns:a16="http://schemas.microsoft.com/office/drawing/2014/main" xmlns="" id="{83FFC820-DDED-4057-AEB4-2941333A68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27" name="Freeform 6">
                <a:extLst>
                  <a:ext uri="{FF2B5EF4-FFF2-40B4-BE49-F238E27FC236}">
                    <a16:creationId xmlns:a16="http://schemas.microsoft.com/office/drawing/2014/main" xmlns="" id="{EAFD2AFD-CE31-47D4-BA52-C3F3B7F4D85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" name="Freeform 7">
                <a:extLst>
                  <a:ext uri="{FF2B5EF4-FFF2-40B4-BE49-F238E27FC236}">
                    <a16:creationId xmlns:a16="http://schemas.microsoft.com/office/drawing/2014/main" xmlns="" id="{545F5AC7-A5D5-4F5A-9BD2-84B617D0DC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" name="Freeform 8">
                <a:extLst>
                  <a:ext uri="{FF2B5EF4-FFF2-40B4-BE49-F238E27FC236}">
                    <a16:creationId xmlns:a16="http://schemas.microsoft.com/office/drawing/2014/main" xmlns="" id="{B2F09D9F-F636-419C-8706-79B99826DBC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" name="Freeform 9">
                <a:extLst>
                  <a:ext uri="{FF2B5EF4-FFF2-40B4-BE49-F238E27FC236}">
                    <a16:creationId xmlns:a16="http://schemas.microsoft.com/office/drawing/2014/main" xmlns="" id="{80C99F69-63D3-492A-AAE5-3DC3D4E5722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xmlns="" id="{200C9044-81C4-4B87-A0B2-5DE7897CBD28}"/>
                </a:ext>
              </a:extLst>
            </p:cNvPr>
            <p:cNvCxnSpPr>
              <a:cxnSpLocks/>
            </p:cNvCxnSpPr>
            <p:nvPr/>
          </p:nvCxnSpPr>
          <p:spPr>
            <a:xfrm>
              <a:off x="9852845" y="0"/>
              <a:ext cx="12817" cy="1017849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34">
            <a:extLst>
              <a:ext uri="{FF2B5EF4-FFF2-40B4-BE49-F238E27FC236}">
                <a16:creationId xmlns:a16="http://schemas.microsoft.com/office/drawing/2014/main" xmlns="" id="{E6CA2614-C776-41DC-B4D3-D31634D9C475}"/>
              </a:ext>
            </a:extLst>
          </p:cNvPr>
          <p:cNvGrpSpPr/>
          <p:nvPr/>
        </p:nvGrpSpPr>
        <p:grpSpPr>
          <a:xfrm>
            <a:off x="3389152" y="2224726"/>
            <a:ext cx="2203483" cy="2687684"/>
            <a:chOff x="3389152" y="2224726"/>
            <a:chExt cx="2203483" cy="2687684"/>
          </a:xfrm>
        </p:grpSpPr>
        <p:sp>
          <p:nvSpPr>
            <p:cNvPr id="84" name="Freeform 5">
              <a:extLst>
                <a:ext uri="{FF2B5EF4-FFF2-40B4-BE49-F238E27FC236}">
                  <a16:creationId xmlns:a16="http://schemas.microsoft.com/office/drawing/2014/main" xmlns="" id="{C3018793-9F15-4AA0-8D88-CFE8F59413F5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806423" y="2224726"/>
              <a:ext cx="1371034" cy="2278778"/>
            </a:xfrm>
            <a:custGeom>
              <a:avLst/>
              <a:gdLst>
                <a:gd name="T0" fmla="*/ 674 w 750"/>
                <a:gd name="T1" fmla="*/ 602 h 1237"/>
                <a:gd name="T2" fmla="*/ 750 w 750"/>
                <a:gd name="T3" fmla="*/ 376 h 1237"/>
                <a:gd name="T4" fmla="*/ 638 w 750"/>
                <a:gd name="T5" fmla="*/ 110 h 1237"/>
                <a:gd name="T6" fmla="*/ 370 w 750"/>
                <a:gd name="T7" fmla="*/ 2 h 1237"/>
                <a:gd name="T8" fmla="*/ 110 w 750"/>
                <a:gd name="T9" fmla="*/ 112 h 1237"/>
                <a:gd name="T10" fmla="*/ 1 w 750"/>
                <a:gd name="T11" fmla="*/ 373 h 1237"/>
                <a:gd name="T12" fmla="*/ 77 w 750"/>
                <a:gd name="T13" fmla="*/ 603 h 1237"/>
                <a:gd name="T14" fmla="*/ 205 w 750"/>
                <a:gd name="T15" fmla="*/ 976 h 1237"/>
                <a:gd name="T16" fmla="*/ 205 w 750"/>
                <a:gd name="T17" fmla="*/ 1120 h 1237"/>
                <a:gd name="T18" fmla="*/ 321 w 750"/>
                <a:gd name="T19" fmla="*/ 1237 h 1237"/>
                <a:gd name="T20" fmla="*/ 430 w 750"/>
                <a:gd name="T21" fmla="*/ 1237 h 1237"/>
                <a:gd name="T22" fmla="*/ 546 w 750"/>
                <a:gd name="T23" fmla="*/ 1120 h 1237"/>
                <a:gd name="T24" fmla="*/ 546 w 750"/>
                <a:gd name="T25" fmla="*/ 976 h 1237"/>
                <a:gd name="T26" fmla="*/ 674 w 750"/>
                <a:gd name="T27" fmla="*/ 602 h 1237"/>
                <a:gd name="T28" fmla="*/ 116 w 750"/>
                <a:gd name="T29" fmla="*/ 574 h 1237"/>
                <a:gd name="T30" fmla="*/ 49 w 750"/>
                <a:gd name="T31" fmla="*/ 373 h 1237"/>
                <a:gd name="T32" fmla="*/ 371 w 750"/>
                <a:gd name="T33" fmla="*/ 50 h 1237"/>
                <a:gd name="T34" fmla="*/ 605 w 750"/>
                <a:gd name="T35" fmla="*/ 144 h 1237"/>
                <a:gd name="T36" fmla="*/ 702 w 750"/>
                <a:gd name="T37" fmla="*/ 376 h 1237"/>
                <a:gd name="T38" fmla="*/ 636 w 750"/>
                <a:gd name="T39" fmla="*/ 573 h 1237"/>
                <a:gd name="T40" fmla="*/ 498 w 750"/>
                <a:gd name="T41" fmla="*/ 967 h 1237"/>
                <a:gd name="T42" fmla="*/ 253 w 750"/>
                <a:gd name="T43" fmla="*/ 967 h 1237"/>
                <a:gd name="T44" fmla="*/ 116 w 750"/>
                <a:gd name="T45" fmla="*/ 574 h 1237"/>
                <a:gd name="T46" fmla="*/ 253 w 750"/>
                <a:gd name="T47" fmla="*/ 1104 h 1237"/>
                <a:gd name="T48" fmla="*/ 253 w 750"/>
                <a:gd name="T49" fmla="*/ 1085 h 1237"/>
                <a:gd name="T50" fmla="*/ 498 w 750"/>
                <a:gd name="T51" fmla="*/ 1113 h 1237"/>
                <a:gd name="T52" fmla="*/ 498 w 750"/>
                <a:gd name="T53" fmla="*/ 1120 h 1237"/>
                <a:gd name="T54" fmla="*/ 497 w 750"/>
                <a:gd name="T55" fmla="*/ 1132 h 1237"/>
                <a:gd name="T56" fmla="*/ 253 w 750"/>
                <a:gd name="T57" fmla="*/ 1104 h 1237"/>
                <a:gd name="T58" fmla="*/ 253 w 750"/>
                <a:gd name="T59" fmla="*/ 1036 h 1237"/>
                <a:gd name="T60" fmla="*/ 253 w 750"/>
                <a:gd name="T61" fmla="*/ 1015 h 1237"/>
                <a:gd name="T62" fmla="*/ 498 w 750"/>
                <a:gd name="T63" fmla="*/ 1015 h 1237"/>
                <a:gd name="T64" fmla="*/ 498 w 750"/>
                <a:gd name="T65" fmla="*/ 1064 h 1237"/>
                <a:gd name="T66" fmla="*/ 253 w 750"/>
                <a:gd name="T67" fmla="*/ 1036 h 1237"/>
                <a:gd name="T68" fmla="*/ 321 w 750"/>
                <a:gd name="T69" fmla="*/ 1189 h 1237"/>
                <a:gd name="T70" fmla="*/ 262 w 750"/>
                <a:gd name="T71" fmla="*/ 1153 h 1237"/>
                <a:gd name="T72" fmla="*/ 468 w 750"/>
                <a:gd name="T73" fmla="*/ 1177 h 1237"/>
                <a:gd name="T74" fmla="*/ 430 w 750"/>
                <a:gd name="T75" fmla="*/ 1189 h 1237"/>
                <a:gd name="T76" fmla="*/ 321 w 750"/>
                <a:gd name="T77" fmla="*/ 1189 h 1237"/>
                <a:gd name="T78" fmla="*/ 321 w 750"/>
                <a:gd name="T79" fmla="*/ 1189 h 1237"/>
                <a:gd name="T80" fmla="*/ 321 w 750"/>
                <a:gd name="T81" fmla="*/ 1189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0" h="1237">
                  <a:moveTo>
                    <a:pt x="674" y="602"/>
                  </a:moveTo>
                  <a:cubicBezTo>
                    <a:pt x="724" y="537"/>
                    <a:pt x="750" y="459"/>
                    <a:pt x="750" y="376"/>
                  </a:cubicBezTo>
                  <a:cubicBezTo>
                    <a:pt x="750" y="275"/>
                    <a:pt x="710" y="180"/>
                    <a:pt x="638" y="110"/>
                  </a:cubicBezTo>
                  <a:cubicBezTo>
                    <a:pt x="566" y="39"/>
                    <a:pt x="471" y="0"/>
                    <a:pt x="370" y="2"/>
                  </a:cubicBezTo>
                  <a:cubicBezTo>
                    <a:pt x="272" y="3"/>
                    <a:pt x="180" y="42"/>
                    <a:pt x="110" y="112"/>
                  </a:cubicBezTo>
                  <a:cubicBezTo>
                    <a:pt x="41" y="182"/>
                    <a:pt x="2" y="275"/>
                    <a:pt x="1" y="373"/>
                  </a:cubicBezTo>
                  <a:cubicBezTo>
                    <a:pt x="0" y="457"/>
                    <a:pt x="27" y="536"/>
                    <a:pt x="77" y="603"/>
                  </a:cubicBezTo>
                  <a:cubicBezTo>
                    <a:pt x="160" y="711"/>
                    <a:pt x="205" y="843"/>
                    <a:pt x="205" y="976"/>
                  </a:cubicBezTo>
                  <a:cubicBezTo>
                    <a:pt x="205" y="1120"/>
                    <a:pt x="205" y="1120"/>
                    <a:pt x="205" y="1120"/>
                  </a:cubicBezTo>
                  <a:cubicBezTo>
                    <a:pt x="205" y="1185"/>
                    <a:pt x="257" y="1237"/>
                    <a:pt x="321" y="1237"/>
                  </a:cubicBezTo>
                  <a:cubicBezTo>
                    <a:pt x="430" y="1237"/>
                    <a:pt x="430" y="1237"/>
                    <a:pt x="430" y="1237"/>
                  </a:cubicBezTo>
                  <a:cubicBezTo>
                    <a:pt x="494" y="1237"/>
                    <a:pt x="546" y="1185"/>
                    <a:pt x="546" y="1120"/>
                  </a:cubicBezTo>
                  <a:cubicBezTo>
                    <a:pt x="546" y="976"/>
                    <a:pt x="546" y="976"/>
                    <a:pt x="546" y="976"/>
                  </a:cubicBezTo>
                  <a:cubicBezTo>
                    <a:pt x="546" y="842"/>
                    <a:pt x="590" y="713"/>
                    <a:pt x="674" y="602"/>
                  </a:cubicBezTo>
                  <a:close/>
                  <a:moveTo>
                    <a:pt x="116" y="574"/>
                  </a:moveTo>
                  <a:cubicBezTo>
                    <a:pt x="71" y="516"/>
                    <a:pt x="48" y="446"/>
                    <a:pt x="49" y="373"/>
                  </a:cubicBezTo>
                  <a:cubicBezTo>
                    <a:pt x="51" y="197"/>
                    <a:pt x="195" y="52"/>
                    <a:pt x="371" y="50"/>
                  </a:cubicBezTo>
                  <a:cubicBezTo>
                    <a:pt x="459" y="49"/>
                    <a:pt x="542" y="82"/>
                    <a:pt x="605" y="144"/>
                  </a:cubicBezTo>
                  <a:cubicBezTo>
                    <a:pt x="667" y="206"/>
                    <a:pt x="702" y="288"/>
                    <a:pt x="702" y="376"/>
                  </a:cubicBezTo>
                  <a:cubicBezTo>
                    <a:pt x="702" y="448"/>
                    <a:pt x="679" y="516"/>
                    <a:pt x="636" y="573"/>
                  </a:cubicBezTo>
                  <a:cubicBezTo>
                    <a:pt x="547" y="690"/>
                    <a:pt x="500" y="825"/>
                    <a:pt x="498" y="967"/>
                  </a:cubicBezTo>
                  <a:cubicBezTo>
                    <a:pt x="253" y="967"/>
                    <a:pt x="253" y="967"/>
                    <a:pt x="253" y="967"/>
                  </a:cubicBezTo>
                  <a:cubicBezTo>
                    <a:pt x="251" y="827"/>
                    <a:pt x="202" y="688"/>
                    <a:pt x="116" y="574"/>
                  </a:cubicBezTo>
                  <a:close/>
                  <a:moveTo>
                    <a:pt x="253" y="1104"/>
                  </a:moveTo>
                  <a:cubicBezTo>
                    <a:pt x="253" y="1085"/>
                    <a:pt x="253" y="1085"/>
                    <a:pt x="253" y="1085"/>
                  </a:cubicBezTo>
                  <a:cubicBezTo>
                    <a:pt x="498" y="1113"/>
                    <a:pt x="498" y="1113"/>
                    <a:pt x="498" y="1113"/>
                  </a:cubicBezTo>
                  <a:cubicBezTo>
                    <a:pt x="498" y="1120"/>
                    <a:pt x="498" y="1120"/>
                    <a:pt x="498" y="1120"/>
                  </a:cubicBezTo>
                  <a:cubicBezTo>
                    <a:pt x="498" y="1124"/>
                    <a:pt x="498" y="1128"/>
                    <a:pt x="497" y="1132"/>
                  </a:cubicBezTo>
                  <a:lnTo>
                    <a:pt x="253" y="1104"/>
                  </a:lnTo>
                  <a:close/>
                  <a:moveTo>
                    <a:pt x="253" y="1036"/>
                  </a:moveTo>
                  <a:cubicBezTo>
                    <a:pt x="253" y="1015"/>
                    <a:pt x="253" y="1015"/>
                    <a:pt x="253" y="1015"/>
                  </a:cubicBezTo>
                  <a:cubicBezTo>
                    <a:pt x="498" y="1015"/>
                    <a:pt x="498" y="1015"/>
                    <a:pt x="498" y="1015"/>
                  </a:cubicBezTo>
                  <a:cubicBezTo>
                    <a:pt x="498" y="1064"/>
                    <a:pt x="498" y="1064"/>
                    <a:pt x="498" y="1064"/>
                  </a:cubicBezTo>
                  <a:lnTo>
                    <a:pt x="253" y="1036"/>
                  </a:lnTo>
                  <a:close/>
                  <a:moveTo>
                    <a:pt x="321" y="1189"/>
                  </a:moveTo>
                  <a:cubicBezTo>
                    <a:pt x="296" y="1189"/>
                    <a:pt x="273" y="1174"/>
                    <a:pt x="262" y="1153"/>
                  </a:cubicBezTo>
                  <a:cubicBezTo>
                    <a:pt x="468" y="1177"/>
                    <a:pt x="468" y="1177"/>
                    <a:pt x="468" y="1177"/>
                  </a:cubicBezTo>
                  <a:cubicBezTo>
                    <a:pt x="457" y="1184"/>
                    <a:pt x="444" y="1189"/>
                    <a:pt x="430" y="1189"/>
                  </a:cubicBezTo>
                  <a:lnTo>
                    <a:pt x="321" y="1189"/>
                  </a:lnTo>
                  <a:close/>
                  <a:moveTo>
                    <a:pt x="321" y="1189"/>
                  </a:moveTo>
                  <a:cubicBezTo>
                    <a:pt x="321" y="1189"/>
                    <a:pt x="321" y="1189"/>
                    <a:pt x="321" y="118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5" name="Freeform 6">
              <a:extLst>
                <a:ext uri="{FF2B5EF4-FFF2-40B4-BE49-F238E27FC236}">
                  <a16:creationId xmlns:a16="http://schemas.microsoft.com/office/drawing/2014/main" xmlns="" id="{DE8BB8EF-7DA6-41F1-BC71-B8028DC8E8BB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921239" y="3693016"/>
              <a:ext cx="97258" cy="165236"/>
            </a:xfrm>
            <a:custGeom>
              <a:avLst/>
              <a:gdLst>
                <a:gd name="T0" fmla="*/ 51 w 53"/>
                <a:gd name="T1" fmla="*/ 62 h 90"/>
                <a:gd name="T2" fmla="*/ 48 w 53"/>
                <a:gd name="T3" fmla="*/ 24 h 90"/>
                <a:gd name="T4" fmla="*/ 25 w 53"/>
                <a:gd name="T5" fmla="*/ 0 h 90"/>
                <a:gd name="T6" fmla="*/ 0 w 53"/>
                <a:gd name="T7" fmla="*/ 23 h 90"/>
                <a:gd name="T8" fmla="*/ 4 w 53"/>
                <a:gd name="T9" fmla="*/ 69 h 90"/>
                <a:gd name="T10" fmla="*/ 27 w 53"/>
                <a:gd name="T11" fmla="*/ 90 h 90"/>
                <a:gd name="T12" fmla="*/ 31 w 53"/>
                <a:gd name="T13" fmla="*/ 90 h 90"/>
                <a:gd name="T14" fmla="*/ 51 w 53"/>
                <a:gd name="T15" fmla="*/ 62 h 90"/>
                <a:gd name="T16" fmla="*/ 51 w 53"/>
                <a:gd name="T17" fmla="*/ 62 h 90"/>
                <a:gd name="T18" fmla="*/ 51 w 53"/>
                <a:gd name="T19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90">
                  <a:moveTo>
                    <a:pt x="51" y="62"/>
                  </a:moveTo>
                  <a:cubicBezTo>
                    <a:pt x="49" y="50"/>
                    <a:pt x="48" y="37"/>
                    <a:pt x="48" y="24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1" y="10"/>
                    <a:pt x="0" y="23"/>
                  </a:cubicBezTo>
                  <a:cubicBezTo>
                    <a:pt x="0" y="39"/>
                    <a:pt x="1" y="54"/>
                    <a:pt x="4" y="69"/>
                  </a:cubicBezTo>
                  <a:cubicBezTo>
                    <a:pt x="5" y="81"/>
                    <a:pt x="16" y="90"/>
                    <a:pt x="27" y="90"/>
                  </a:cubicBezTo>
                  <a:cubicBezTo>
                    <a:pt x="28" y="90"/>
                    <a:pt x="30" y="90"/>
                    <a:pt x="31" y="90"/>
                  </a:cubicBezTo>
                  <a:cubicBezTo>
                    <a:pt x="44" y="88"/>
                    <a:pt x="53" y="75"/>
                    <a:pt x="51" y="62"/>
                  </a:cubicBezTo>
                  <a:close/>
                  <a:moveTo>
                    <a:pt x="51" y="62"/>
                  </a:moveTo>
                  <a:cubicBezTo>
                    <a:pt x="51" y="62"/>
                    <a:pt x="51" y="62"/>
                    <a:pt x="51" y="6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6" name="Freeform 7">
              <a:extLst>
                <a:ext uri="{FF2B5EF4-FFF2-40B4-BE49-F238E27FC236}">
                  <a16:creationId xmlns:a16="http://schemas.microsoft.com/office/drawing/2014/main" xmlns="" id="{4EB21C51-58A8-4A53-801B-988B2406C17F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617959" y="3071816"/>
              <a:ext cx="352431" cy="565773"/>
            </a:xfrm>
            <a:custGeom>
              <a:avLst/>
              <a:gdLst>
                <a:gd name="T0" fmla="*/ 166 w 193"/>
                <a:gd name="T1" fmla="*/ 307 h 307"/>
                <a:gd name="T2" fmla="*/ 174 w 193"/>
                <a:gd name="T3" fmla="*/ 306 h 307"/>
                <a:gd name="T4" fmla="*/ 189 w 193"/>
                <a:gd name="T5" fmla="*/ 275 h 307"/>
                <a:gd name="T6" fmla="*/ 71 w 193"/>
                <a:gd name="T7" fmla="*/ 51 h 307"/>
                <a:gd name="T8" fmla="*/ 49 w 193"/>
                <a:gd name="T9" fmla="*/ 16 h 307"/>
                <a:gd name="T10" fmla="*/ 16 w 193"/>
                <a:gd name="T11" fmla="*/ 6 h 307"/>
                <a:gd name="T12" fmla="*/ 6 w 193"/>
                <a:gd name="T13" fmla="*/ 38 h 307"/>
                <a:gd name="T14" fmla="*/ 33 w 193"/>
                <a:gd name="T15" fmla="*/ 80 h 307"/>
                <a:gd name="T16" fmla="*/ 143 w 193"/>
                <a:gd name="T17" fmla="*/ 290 h 307"/>
                <a:gd name="T18" fmla="*/ 166 w 193"/>
                <a:gd name="T19" fmla="*/ 307 h 307"/>
                <a:gd name="T20" fmla="*/ 166 w 193"/>
                <a:gd name="T21" fmla="*/ 307 h 307"/>
                <a:gd name="T22" fmla="*/ 166 w 193"/>
                <a:gd name="T23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307">
                  <a:moveTo>
                    <a:pt x="166" y="307"/>
                  </a:moveTo>
                  <a:cubicBezTo>
                    <a:pt x="169" y="307"/>
                    <a:pt x="171" y="306"/>
                    <a:pt x="174" y="306"/>
                  </a:cubicBezTo>
                  <a:cubicBezTo>
                    <a:pt x="186" y="301"/>
                    <a:pt x="193" y="288"/>
                    <a:pt x="189" y="275"/>
                  </a:cubicBezTo>
                  <a:cubicBezTo>
                    <a:pt x="162" y="194"/>
                    <a:pt x="123" y="119"/>
                    <a:pt x="71" y="51"/>
                  </a:cubicBezTo>
                  <a:cubicBezTo>
                    <a:pt x="63" y="40"/>
                    <a:pt x="55" y="28"/>
                    <a:pt x="49" y="16"/>
                  </a:cubicBezTo>
                  <a:cubicBezTo>
                    <a:pt x="43" y="4"/>
                    <a:pt x="28" y="0"/>
                    <a:pt x="16" y="6"/>
                  </a:cubicBezTo>
                  <a:cubicBezTo>
                    <a:pt x="5" y="12"/>
                    <a:pt x="0" y="26"/>
                    <a:pt x="6" y="38"/>
                  </a:cubicBezTo>
                  <a:cubicBezTo>
                    <a:pt x="14" y="53"/>
                    <a:pt x="23" y="67"/>
                    <a:pt x="33" y="80"/>
                  </a:cubicBezTo>
                  <a:cubicBezTo>
                    <a:pt x="81" y="144"/>
                    <a:pt x="119" y="215"/>
                    <a:pt x="143" y="290"/>
                  </a:cubicBezTo>
                  <a:cubicBezTo>
                    <a:pt x="147" y="300"/>
                    <a:pt x="156" y="307"/>
                    <a:pt x="166" y="307"/>
                  </a:cubicBezTo>
                  <a:close/>
                  <a:moveTo>
                    <a:pt x="166" y="307"/>
                  </a:moveTo>
                  <a:cubicBezTo>
                    <a:pt x="166" y="307"/>
                    <a:pt x="166" y="307"/>
                    <a:pt x="166" y="30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7" name="Freeform 8">
              <a:extLst>
                <a:ext uri="{FF2B5EF4-FFF2-40B4-BE49-F238E27FC236}">
                  <a16:creationId xmlns:a16="http://schemas.microsoft.com/office/drawing/2014/main" xmlns="" id="{D37A70B3-F043-4A49-A074-CAE0F71F8FCD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97802" y="3473401"/>
              <a:ext cx="157916" cy="195564"/>
            </a:xfrm>
            <a:custGeom>
              <a:avLst/>
              <a:gdLst>
                <a:gd name="T0" fmla="*/ 69 w 86"/>
                <a:gd name="T1" fmla="*/ 5 h 106"/>
                <a:gd name="T2" fmla="*/ 37 w 86"/>
                <a:gd name="T3" fmla="*/ 18 h 106"/>
                <a:gd name="T4" fmla="*/ 8 w 86"/>
                <a:gd name="T5" fmla="*/ 68 h 106"/>
                <a:gd name="T6" fmla="*/ 12 w 86"/>
                <a:gd name="T7" fmla="*/ 102 h 106"/>
                <a:gd name="T8" fmla="*/ 27 w 86"/>
                <a:gd name="T9" fmla="*/ 106 h 106"/>
                <a:gd name="T10" fmla="*/ 46 w 86"/>
                <a:gd name="T11" fmla="*/ 97 h 106"/>
                <a:gd name="T12" fmla="*/ 81 w 86"/>
                <a:gd name="T13" fmla="*/ 37 h 106"/>
                <a:gd name="T14" fmla="*/ 69 w 86"/>
                <a:gd name="T15" fmla="*/ 5 h 106"/>
                <a:gd name="T16" fmla="*/ 69 w 86"/>
                <a:gd name="T17" fmla="*/ 5 h 106"/>
                <a:gd name="T18" fmla="*/ 69 w 86"/>
                <a:gd name="T19" fmla="*/ 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106">
                  <a:moveTo>
                    <a:pt x="69" y="5"/>
                  </a:moveTo>
                  <a:cubicBezTo>
                    <a:pt x="56" y="0"/>
                    <a:pt x="42" y="6"/>
                    <a:pt x="37" y="18"/>
                  </a:cubicBezTo>
                  <a:cubicBezTo>
                    <a:pt x="29" y="36"/>
                    <a:pt x="20" y="52"/>
                    <a:pt x="8" y="68"/>
                  </a:cubicBezTo>
                  <a:cubicBezTo>
                    <a:pt x="0" y="79"/>
                    <a:pt x="2" y="94"/>
                    <a:pt x="12" y="102"/>
                  </a:cubicBezTo>
                  <a:cubicBezTo>
                    <a:pt x="17" y="105"/>
                    <a:pt x="22" y="106"/>
                    <a:pt x="27" y="106"/>
                  </a:cubicBezTo>
                  <a:cubicBezTo>
                    <a:pt x="34" y="106"/>
                    <a:pt x="41" y="103"/>
                    <a:pt x="46" y="97"/>
                  </a:cubicBezTo>
                  <a:cubicBezTo>
                    <a:pt x="60" y="78"/>
                    <a:pt x="72" y="58"/>
                    <a:pt x="81" y="37"/>
                  </a:cubicBezTo>
                  <a:cubicBezTo>
                    <a:pt x="86" y="25"/>
                    <a:pt x="81" y="11"/>
                    <a:pt x="69" y="5"/>
                  </a:cubicBezTo>
                  <a:close/>
                  <a:moveTo>
                    <a:pt x="69" y="5"/>
                  </a:moveTo>
                  <a:cubicBezTo>
                    <a:pt x="69" y="5"/>
                    <a:pt x="69" y="5"/>
                    <a:pt x="69" y="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8" name="Freeform 9">
              <a:extLst>
                <a:ext uri="{FF2B5EF4-FFF2-40B4-BE49-F238E27FC236}">
                  <a16:creationId xmlns:a16="http://schemas.microsoft.com/office/drawing/2014/main" xmlns="" id="{A0C22660-B79D-4A94-BD65-391DD653D470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65383" y="3720208"/>
              <a:ext cx="569957" cy="621200"/>
            </a:xfrm>
            <a:custGeom>
              <a:avLst/>
              <a:gdLst>
                <a:gd name="T0" fmla="*/ 24 w 312"/>
                <a:gd name="T1" fmla="*/ 48 h 337"/>
                <a:gd name="T2" fmla="*/ 264 w 312"/>
                <a:gd name="T3" fmla="*/ 288 h 337"/>
                <a:gd name="T4" fmla="*/ 263 w 312"/>
                <a:gd name="T5" fmla="*/ 311 h 337"/>
                <a:gd name="T6" fmla="*/ 285 w 312"/>
                <a:gd name="T7" fmla="*/ 337 h 337"/>
                <a:gd name="T8" fmla="*/ 287 w 312"/>
                <a:gd name="T9" fmla="*/ 337 h 337"/>
                <a:gd name="T10" fmla="*/ 311 w 312"/>
                <a:gd name="T11" fmla="*/ 315 h 337"/>
                <a:gd name="T12" fmla="*/ 312 w 312"/>
                <a:gd name="T13" fmla="*/ 288 h 337"/>
                <a:gd name="T14" fmla="*/ 24 w 312"/>
                <a:gd name="T15" fmla="*/ 0 h 337"/>
                <a:gd name="T16" fmla="*/ 0 w 312"/>
                <a:gd name="T17" fmla="*/ 24 h 337"/>
                <a:gd name="T18" fmla="*/ 24 w 312"/>
                <a:gd name="T19" fmla="*/ 48 h 337"/>
                <a:gd name="T20" fmla="*/ 24 w 312"/>
                <a:gd name="T21" fmla="*/ 48 h 337"/>
                <a:gd name="T22" fmla="*/ 24 w 312"/>
                <a:gd name="T23" fmla="*/ 4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2" h="337">
                  <a:moveTo>
                    <a:pt x="24" y="48"/>
                  </a:moveTo>
                  <a:cubicBezTo>
                    <a:pt x="157" y="48"/>
                    <a:pt x="264" y="156"/>
                    <a:pt x="264" y="288"/>
                  </a:cubicBezTo>
                  <a:cubicBezTo>
                    <a:pt x="264" y="296"/>
                    <a:pt x="264" y="303"/>
                    <a:pt x="263" y="311"/>
                  </a:cubicBezTo>
                  <a:cubicBezTo>
                    <a:pt x="262" y="324"/>
                    <a:pt x="272" y="336"/>
                    <a:pt x="285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300" y="337"/>
                    <a:pt x="310" y="328"/>
                    <a:pt x="311" y="315"/>
                  </a:cubicBezTo>
                  <a:cubicBezTo>
                    <a:pt x="312" y="306"/>
                    <a:pt x="312" y="297"/>
                    <a:pt x="312" y="288"/>
                  </a:cubicBezTo>
                  <a:cubicBezTo>
                    <a:pt x="312" y="129"/>
                    <a:pt x="183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" name="Freeform 10">
              <a:extLst>
                <a:ext uri="{FF2B5EF4-FFF2-40B4-BE49-F238E27FC236}">
                  <a16:creationId xmlns:a16="http://schemas.microsoft.com/office/drawing/2014/main" xmlns="" id="{CFC93E54-CFFF-4ABA-BFD6-36579C7A0052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447493" y="4577757"/>
              <a:ext cx="87847" cy="334653"/>
            </a:xfrm>
            <a:custGeom>
              <a:avLst/>
              <a:gdLst>
                <a:gd name="T0" fmla="*/ 24 w 48"/>
                <a:gd name="T1" fmla="*/ 182 h 182"/>
                <a:gd name="T2" fmla="*/ 48 w 48"/>
                <a:gd name="T3" fmla="*/ 158 h 182"/>
                <a:gd name="T4" fmla="*/ 48 w 48"/>
                <a:gd name="T5" fmla="*/ 24 h 182"/>
                <a:gd name="T6" fmla="*/ 24 w 48"/>
                <a:gd name="T7" fmla="*/ 0 h 182"/>
                <a:gd name="T8" fmla="*/ 0 w 48"/>
                <a:gd name="T9" fmla="*/ 24 h 182"/>
                <a:gd name="T10" fmla="*/ 0 w 48"/>
                <a:gd name="T11" fmla="*/ 158 h 182"/>
                <a:gd name="T12" fmla="*/ 24 w 48"/>
                <a:gd name="T13" fmla="*/ 182 h 182"/>
                <a:gd name="T14" fmla="*/ 24 w 48"/>
                <a:gd name="T15" fmla="*/ 182 h 182"/>
                <a:gd name="T16" fmla="*/ 24 w 48"/>
                <a:gd name="T1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82">
                  <a:moveTo>
                    <a:pt x="24" y="182"/>
                  </a:moveTo>
                  <a:cubicBezTo>
                    <a:pt x="38" y="182"/>
                    <a:pt x="48" y="172"/>
                    <a:pt x="48" y="158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72"/>
                    <a:pt x="11" y="182"/>
                    <a:pt x="24" y="182"/>
                  </a:cubicBezTo>
                  <a:close/>
                  <a:moveTo>
                    <a:pt x="24" y="182"/>
                  </a:moveTo>
                  <a:cubicBezTo>
                    <a:pt x="24" y="182"/>
                    <a:pt x="24" y="182"/>
                    <a:pt x="24" y="18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" name="Freeform 11">
              <a:extLst>
                <a:ext uri="{FF2B5EF4-FFF2-40B4-BE49-F238E27FC236}">
                  <a16:creationId xmlns:a16="http://schemas.microsoft.com/office/drawing/2014/main" xmlns="" id="{22131C25-69B1-4F33-9B81-64B6AA7AEF5A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846986" y="4466902"/>
              <a:ext cx="222754" cy="309553"/>
            </a:xfrm>
            <a:custGeom>
              <a:avLst/>
              <a:gdLst>
                <a:gd name="T0" fmla="*/ 74 w 122"/>
                <a:gd name="T1" fmla="*/ 156 h 168"/>
                <a:gd name="T2" fmla="*/ 94 w 122"/>
                <a:gd name="T3" fmla="*/ 168 h 168"/>
                <a:gd name="T4" fmla="*/ 106 w 122"/>
                <a:gd name="T5" fmla="*/ 165 h 168"/>
                <a:gd name="T6" fmla="*/ 115 w 122"/>
                <a:gd name="T7" fmla="*/ 132 h 168"/>
                <a:gd name="T8" fmla="*/ 48 w 122"/>
                <a:gd name="T9" fmla="*/ 15 h 168"/>
                <a:gd name="T10" fmla="*/ 15 w 122"/>
                <a:gd name="T11" fmla="*/ 7 h 168"/>
                <a:gd name="T12" fmla="*/ 6 w 122"/>
                <a:gd name="T13" fmla="*/ 39 h 168"/>
                <a:gd name="T14" fmla="*/ 74 w 122"/>
                <a:gd name="T15" fmla="*/ 156 h 168"/>
                <a:gd name="T16" fmla="*/ 74 w 122"/>
                <a:gd name="T17" fmla="*/ 156 h 168"/>
                <a:gd name="T18" fmla="*/ 74 w 122"/>
                <a:gd name="T1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74" y="156"/>
                  </a:moveTo>
                  <a:cubicBezTo>
                    <a:pt x="78" y="164"/>
                    <a:pt x="86" y="168"/>
                    <a:pt x="94" y="168"/>
                  </a:cubicBezTo>
                  <a:cubicBezTo>
                    <a:pt x="98" y="168"/>
                    <a:pt x="103" y="167"/>
                    <a:pt x="106" y="165"/>
                  </a:cubicBezTo>
                  <a:cubicBezTo>
                    <a:pt x="118" y="158"/>
                    <a:pt x="122" y="143"/>
                    <a:pt x="115" y="132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1" y="4"/>
                    <a:pt x="27" y="0"/>
                    <a:pt x="15" y="7"/>
                  </a:cubicBezTo>
                  <a:cubicBezTo>
                    <a:pt x="4" y="13"/>
                    <a:pt x="0" y="28"/>
                    <a:pt x="6" y="39"/>
                  </a:cubicBezTo>
                  <a:lnTo>
                    <a:pt x="74" y="156"/>
                  </a:lnTo>
                  <a:close/>
                  <a:moveTo>
                    <a:pt x="74" y="156"/>
                  </a:moveTo>
                  <a:cubicBezTo>
                    <a:pt x="74" y="156"/>
                    <a:pt x="74" y="156"/>
                    <a:pt x="74" y="156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1" name="Freeform 12">
              <a:extLst>
                <a:ext uri="{FF2B5EF4-FFF2-40B4-BE49-F238E27FC236}">
                  <a16:creationId xmlns:a16="http://schemas.microsoft.com/office/drawing/2014/main" xmlns="" id="{B4251EF7-E48A-46C8-BA9B-7BD81279429F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525105" y="3224503"/>
              <a:ext cx="312692" cy="219617"/>
            </a:xfrm>
            <a:custGeom>
              <a:avLst/>
              <a:gdLst>
                <a:gd name="T0" fmla="*/ 155 w 171"/>
                <a:gd name="T1" fmla="*/ 74 h 119"/>
                <a:gd name="T2" fmla="*/ 39 w 171"/>
                <a:gd name="T3" fmla="*/ 7 h 119"/>
                <a:gd name="T4" fmla="*/ 6 w 171"/>
                <a:gd name="T5" fmla="*/ 15 h 119"/>
                <a:gd name="T6" fmla="*/ 15 w 171"/>
                <a:gd name="T7" fmla="*/ 48 h 119"/>
                <a:gd name="T8" fmla="*/ 131 w 171"/>
                <a:gd name="T9" fmla="*/ 115 h 119"/>
                <a:gd name="T10" fmla="*/ 143 w 171"/>
                <a:gd name="T11" fmla="*/ 119 h 119"/>
                <a:gd name="T12" fmla="*/ 164 w 171"/>
                <a:gd name="T13" fmla="*/ 107 h 119"/>
                <a:gd name="T14" fmla="*/ 155 w 171"/>
                <a:gd name="T15" fmla="*/ 74 h 119"/>
                <a:gd name="T16" fmla="*/ 155 w 171"/>
                <a:gd name="T17" fmla="*/ 74 h 119"/>
                <a:gd name="T18" fmla="*/ 155 w 171"/>
                <a:gd name="T19" fmla="*/ 7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55" y="74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7" y="0"/>
                    <a:pt x="13" y="4"/>
                    <a:pt x="6" y="15"/>
                  </a:cubicBezTo>
                  <a:cubicBezTo>
                    <a:pt x="0" y="27"/>
                    <a:pt x="3" y="42"/>
                    <a:pt x="15" y="48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35" y="118"/>
                    <a:pt x="139" y="119"/>
                    <a:pt x="143" y="119"/>
                  </a:cubicBezTo>
                  <a:cubicBezTo>
                    <a:pt x="152" y="119"/>
                    <a:pt x="160" y="114"/>
                    <a:pt x="164" y="107"/>
                  </a:cubicBezTo>
                  <a:cubicBezTo>
                    <a:pt x="171" y="95"/>
                    <a:pt x="167" y="80"/>
                    <a:pt x="155" y="74"/>
                  </a:cubicBezTo>
                  <a:close/>
                  <a:moveTo>
                    <a:pt x="155" y="74"/>
                  </a:moveTo>
                  <a:cubicBezTo>
                    <a:pt x="155" y="74"/>
                    <a:pt x="155" y="74"/>
                    <a:pt x="155" y="74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2" name="Freeform 13">
              <a:extLst>
                <a:ext uri="{FF2B5EF4-FFF2-40B4-BE49-F238E27FC236}">
                  <a16:creationId xmlns:a16="http://schemas.microsoft.com/office/drawing/2014/main" xmlns="" id="{A2F2C16A-6D6D-409A-9C9E-65CB184D3F26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143990" y="4167808"/>
              <a:ext cx="312692" cy="217524"/>
            </a:xfrm>
            <a:custGeom>
              <a:avLst/>
              <a:gdLst>
                <a:gd name="T0" fmla="*/ 15 w 171"/>
                <a:gd name="T1" fmla="*/ 48 h 118"/>
                <a:gd name="T2" fmla="*/ 132 w 171"/>
                <a:gd name="T3" fmla="*/ 115 h 118"/>
                <a:gd name="T4" fmla="*/ 144 w 171"/>
                <a:gd name="T5" fmla="*/ 118 h 118"/>
                <a:gd name="T6" fmla="*/ 165 w 171"/>
                <a:gd name="T7" fmla="*/ 106 h 118"/>
                <a:gd name="T8" fmla="*/ 156 w 171"/>
                <a:gd name="T9" fmla="*/ 74 h 118"/>
                <a:gd name="T10" fmla="*/ 39 w 171"/>
                <a:gd name="T11" fmla="*/ 6 h 118"/>
                <a:gd name="T12" fmla="*/ 7 w 171"/>
                <a:gd name="T13" fmla="*/ 15 h 118"/>
                <a:gd name="T14" fmla="*/ 15 w 171"/>
                <a:gd name="T15" fmla="*/ 48 h 118"/>
                <a:gd name="T16" fmla="*/ 15 w 171"/>
                <a:gd name="T17" fmla="*/ 48 h 118"/>
                <a:gd name="T18" fmla="*/ 15 w 171"/>
                <a:gd name="T19" fmla="*/ 4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15" y="48"/>
                  </a:moveTo>
                  <a:cubicBezTo>
                    <a:pt x="132" y="115"/>
                    <a:pt x="132" y="115"/>
                    <a:pt x="132" y="115"/>
                  </a:cubicBezTo>
                  <a:cubicBezTo>
                    <a:pt x="136" y="117"/>
                    <a:pt x="140" y="118"/>
                    <a:pt x="144" y="118"/>
                  </a:cubicBezTo>
                  <a:cubicBezTo>
                    <a:pt x="152" y="118"/>
                    <a:pt x="160" y="114"/>
                    <a:pt x="165" y="106"/>
                  </a:cubicBezTo>
                  <a:cubicBezTo>
                    <a:pt x="171" y="95"/>
                    <a:pt x="167" y="80"/>
                    <a:pt x="156" y="74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28" y="0"/>
                    <a:pt x="13" y="4"/>
                    <a:pt x="7" y="15"/>
                  </a:cubicBezTo>
                  <a:cubicBezTo>
                    <a:pt x="0" y="27"/>
                    <a:pt x="4" y="41"/>
                    <a:pt x="15" y="48"/>
                  </a:cubicBezTo>
                  <a:close/>
                  <a:moveTo>
                    <a:pt x="15" y="48"/>
                  </a:moveTo>
                  <a:cubicBezTo>
                    <a:pt x="15" y="48"/>
                    <a:pt x="15" y="48"/>
                    <a:pt x="15" y="4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3" name="Freeform 14">
              <a:extLst>
                <a:ext uri="{FF2B5EF4-FFF2-40B4-BE49-F238E27FC236}">
                  <a16:creationId xmlns:a16="http://schemas.microsoft.com/office/drawing/2014/main" xmlns="" id="{DE9D0EE0-16F0-4C3D-8B7B-C52E37EB02A7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389152" y="3758902"/>
              <a:ext cx="334653" cy="88893"/>
            </a:xfrm>
            <a:custGeom>
              <a:avLst/>
              <a:gdLst>
                <a:gd name="T0" fmla="*/ 159 w 183"/>
                <a:gd name="T1" fmla="*/ 0 h 48"/>
                <a:gd name="T2" fmla="*/ 24 w 183"/>
                <a:gd name="T3" fmla="*/ 0 h 48"/>
                <a:gd name="T4" fmla="*/ 0 w 183"/>
                <a:gd name="T5" fmla="*/ 24 h 48"/>
                <a:gd name="T6" fmla="*/ 24 w 183"/>
                <a:gd name="T7" fmla="*/ 48 h 48"/>
                <a:gd name="T8" fmla="*/ 159 w 183"/>
                <a:gd name="T9" fmla="*/ 48 h 48"/>
                <a:gd name="T10" fmla="*/ 183 w 183"/>
                <a:gd name="T11" fmla="*/ 24 h 48"/>
                <a:gd name="T12" fmla="*/ 159 w 183"/>
                <a:gd name="T13" fmla="*/ 0 h 48"/>
                <a:gd name="T14" fmla="*/ 159 w 183"/>
                <a:gd name="T15" fmla="*/ 0 h 48"/>
                <a:gd name="T16" fmla="*/ 159 w 183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48">
                  <a:moveTo>
                    <a:pt x="159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72" y="48"/>
                    <a:pt x="183" y="38"/>
                    <a:pt x="183" y="24"/>
                  </a:cubicBezTo>
                  <a:cubicBezTo>
                    <a:pt x="183" y="11"/>
                    <a:pt x="172" y="0"/>
                    <a:pt x="159" y="0"/>
                  </a:cubicBezTo>
                  <a:close/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4" name="Freeform 15">
              <a:extLst>
                <a:ext uri="{FF2B5EF4-FFF2-40B4-BE49-F238E27FC236}">
                  <a16:creationId xmlns:a16="http://schemas.microsoft.com/office/drawing/2014/main" xmlns="" id="{866B0852-9270-48AC-B823-579167A21C0E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260073" y="3758902"/>
              <a:ext cx="332562" cy="88893"/>
            </a:xfrm>
            <a:custGeom>
              <a:avLst/>
              <a:gdLst>
                <a:gd name="T0" fmla="*/ 182 w 182"/>
                <a:gd name="T1" fmla="*/ 24 h 48"/>
                <a:gd name="T2" fmla="*/ 158 w 182"/>
                <a:gd name="T3" fmla="*/ 0 h 48"/>
                <a:gd name="T4" fmla="*/ 24 w 182"/>
                <a:gd name="T5" fmla="*/ 0 h 48"/>
                <a:gd name="T6" fmla="*/ 0 w 182"/>
                <a:gd name="T7" fmla="*/ 24 h 48"/>
                <a:gd name="T8" fmla="*/ 24 w 182"/>
                <a:gd name="T9" fmla="*/ 48 h 48"/>
                <a:gd name="T10" fmla="*/ 158 w 182"/>
                <a:gd name="T11" fmla="*/ 48 h 48"/>
                <a:gd name="T12" fmla="*/ 182 w 182"/>
                <a:gd name="T13" fmla="*/ 24 h 48"/>
                <a:gd name="T14" fmla="*/ 182 w 182"/>
                <a:gd name="T15" fmla="*/ 24 h 48"/>
                <a:gd name="T16" fmla="*/ 182 w 182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48">
                  <a:moveTo>
                    <a:pt x="182" y="24"/>
                  </a:moveTo>
                  <a:cubicBezTo>
                    <a:pt x="182" y="11"/>
                    <a:pt x="172" y="0"/>
                    <a:pt x="15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8" y="48"/>
                    <a:pt x="158" y="48"/>
                    <a:pt x="158" y="48"/>
                  </a:cubicBezTo>
                  <a:cubicBezTo>
                    <a:pt x="172" y="48"/>
                    <a:pt x="182" y="38"/>
                    <a:pt x="182" y="24"/>
                  </a:cubicBezTo>
                  <a:close/>
                  <a:moveTo>
                    <a:pt x="182" y="24"/>
                  </a:moveTo>
                  <a:cubicBezTo>
                    <a:pt x="182" y="24"/>
                    <a:pt x="182" y="24"/>
                    <a:pt x="182" y="24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" name="Freeform 16">
              <a:extLst>
                <a:ext uri="{FF2B5EF4-FFF2-40B4-BE49-F238E27FC236}">
                  <a16:creationId xmlns:a16="http://schemas.microsoft.com/office/drawing/2014/main" xmlns="" id="{F7291838-E6C8-415E-A10A-6461E4679FA4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525105" y="4167808"/>
              <a:ext cx="312692" cy="217524"/>
            </a:xfrm>
            <a:custGeom>
              <a:avLst/>
              <a:gdLst>
                <a:gd name="T0" fmla="*/ 27 w 171"/>
                <a:gd name="T1" fmla="*/ 118 h 118"/>
                <a:gd name="T2" fmla="*/ 39 w 171"/>
                <a:gd name="T3" fmla="*/ 115 h 118"/>
                <a:gd name="T4" fmla="*/ 155 w 171"/>
                <a:gd name="T5" fmla="*/ 48 h 118"/>
                <a:gd name="T6" fmla="*/ 164 w 171"/>
                <a:gd name="T7" fmla="*/ 15 h 118"/>
                <a:gd name="T8" fmla="*/ 131 w 171"/>
                <a:gd name="T9" fmla="*/ 6 h 118"/>
                <a:gd name="T10" fmla="*/ 15 w 171"/>
                <a:gd name="T11" fmla="*/ 74 h 118"/>
                <a:gd name="T12" fmla="*/ 6 w 171"/>
                <a:gd name="T13" fmla="*/ 106 h 118"/>
                <a:gd name="T14" fmla="*/ 27 w 171"/>
                <a:gd name="T15" fmla="*/ 118 h 118"/>
                <a:gd name="T16" fmla="*/ 27 w 171"/>
                <a:gd name="T17" fmla="*/ 118 h 118"/>
                <a:gd name="T18" fmla="*/ 27 w 171"/>
                <a:gd name="T1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27" y="118"/>
                  </a:moveTo>
                  <a:cubicBezTo>
                    <a:pt x="31" y="118"/>
                    <a:pt x="35" y="117"/>
                    <a:pt x="39" y="11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67" y="41"/>
                    <a:pt x="171" y="27"/>
                    <a:pt x="164" y="15"/>
                  </a:cubicBezTo>
                  <a:cubicBezTo>
                    <a:pt x="157" y="4"/>
                    <a:pt x="143" y="0"/>
                    <a:pt x="131" y="6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3" y="80"/>
                    <a:pt x="0" y="95"/>
                    <a:pt x="6" y="106"/>
                  </a:cubicBezTo>
                  <a:cubicBezTo>
                    <a:pt x="11" y="114"/>
                    <a:pt x="19" y="118"/>
                    <a:pt x="27" y="118"/>
                  </a:cubicBezTo>
                  <a:close/>
                  <a:moveTo>
                    <a:pt x="27" y="118"/>
                  </a:moveTo>
                  <a:cubicBezTo>
                    <a:pt x="27" y="118"/>
                    <a:pt x="27" y="118"/>
                    <a:pt x="27" y="11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" name="Freeform 17">
              <a:extLst>
                <a:ext uri="{FF2B5EF4-FFF2-40B4-BE49-F238E27FC236}">
                  <a16:creationId xmlns:a16="http://schemas.microsoft.com/office/drawing/2014/main" xmlns="" id="{6919034B-0329-4750-B29F-F3CDAB05EC26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143990" y="3224503"/>
              <a:ext cx="312692" cy="219617"/>
            </a:xfrm>
            <a:custGeom>
              <a:avLst/>
              <a:gdLst>
                <a:gd name="T0" fmla="*/ 132 w 171"/>
                <a:gd name="T1" fmla="*/ 7 h 119"/>
                <a:gd name="T2" fmla="*/ 15 w 171"/>
                <a:gd name="T3" fmla="*/ 74 h 119"/>
                <a:gd name="T4" fmla="*/ 7 w 171"/>
                <a:gd name="T5" fmla="*/ 107 h 119"/>
                <a:gd name="T6" fmla="*/ 28 w 171"/>
                <a:gd name="T7" fmla="*/ 119 h 119"/>
                <a:gd name="T8" fmla="*/ 39 w 171"/>
                <a:gd name="T9" fmla="*/ 115 h 119"/>
                <a:gd name="T10" fmla="*/ 156 w 171"/>
                <a:gd name="T11" fmla="*/ 48 h 119"/>
                <a:gd name="T12" fmla="*/ 165 w 171"/>
                <a:gd name="T13" fmla="*/ 15 h 119"/>
                <a:gd name="T14" fmla="*/ 132 w 171"/>
                <a:gd name="T15" fmla="*/ 7 h 119"/>
                <a:gd name="T16" fmla="*/ 132 w 171"/>
                <a:gd name="T17" fmla="*/ 7 h 119"/>
                <a:gd name="T18" fmla="*/ 132 w 171"/>
                <a:gd name="T19" fmla="*/ 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32" y="7"/>
                  </a:moveTo>
                  <a:cubicBezTo>
                    <a:pt x="15" y="74"/>
                    <a:pt x="15" y="74"/>
                    <a:pt x="15" y="74"/>
                  </a:cubicBezTo>
                  <a:cubicBezTo>
                    <a:pt x="4" y="80"/>
                    <a:pt x="0" y="95"/>
                    <a:pt x="7" y="107"/>
                  </a:cubicBezTo>
                  <a:cubicBezTo>
                    <a:pt x="11" y="114"/>
                    <a:pt x="19" y="119"/>
                    <a:pt x="28" y="119"/>
                  </a:cubicBezTo>
                  <a:cubicBezTo>
                    <a:pt x="32" y="119"/>
                    <a:pt x="36" y="118"/>
                    <a:pt x="39" y="115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67" y="42"/>
                    <a:pt x="171" y="27"/>
                    <a:pt x="165" y="15"/>
                  </a:cubicBezTo>
                  <a:cubicBezTo>
                    <a:pt x="158" y="4"/>
                    <a:pt x="143" y="0"/>
                    <a:pt x="132" y="7"/>
                  </a:cubicBezTo>
                  <a:close/>
                  <a:moveTo>
                    <a:pt x="132" y="7"/>
                  </a:moveTo>
                  <a:cubicBezTo>
                    <a:pt x="132" y="7"/>
                    <a:pt x="132" y="7"/>
                    <a:pt x="132" y="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" name="Freeform 18">
              <a:extLst>
                <a:ext uri="{FF2B5EF4-FFF2-40B4-BE49-F238E27FC236}">
                  <a16:creationId xmlns:a16="http://schemas.microsoft.com/office/drawing/2014/main" xmlns="" id="{B83DC41F-2223-45D9-882F-0C6801E7AB0F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12047" y="4466902"/>
              <a:ext cx="222754" cy="309553"/>
            </a:xfrm>
            <a:custGeom>
              <a:avLst/>
              <a:gdLst>
                <a:gd name="T0" fmla="*/ 15 w 122"/>
                <a:gd name="T1" fmla="*/ 165 h 168"/>
                <a:gd name="T2" fmla="*/ 27 w 122"/>
                <a:gd name="T3" fmla="*/ 168 h 168"/>
                <a:gd name="T4" fmla="*/ 48 w 122"/>
                <a:gd name="T5" fmla="*/ 156 h 168"/>
                <a:gd name="T6" fmla="*/ 115 w 122"/>
                <a:gd name="T7" fmla="*/ 39 h 168"/>
                <a:gd name="T8" fmla="*/ 107 w 122"/>
                <a:gd name="T9" fmla="*/ 7 h 168"/>
                <a:gd name="T10" fmla="*/ 74 w 122"/>
                <a:gd name="T11" fmla="*/ 15 h 168"/>
                <a:gd name="T12" fmla="*/ 7 w 122"/>
                <a:gd name="T13" fmla="*/ 132 h 168"/>
                <a:gd name="T14" fmla="*/ 15 w 122"/>
                <a:gd name="T15" fmla="*/ 165 h 168"/>
                <a:gd name="T16" fmla="*/ 15 w 122"/>
                <a:gd name="T17" fmla="*/ 165 h 168"/>
                <a:gd name="T18" fmla="*/ 15 w 122"/>
                <a:gd name="T19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15" y="165"/>
                  </a:moveTo>
                  <a:cubicBezTo>
                    <a:pt x="19" y="167"/>
                    <a:pt x="23" y="168"/>
                    <a:pt x="27" y="168"/>
                  </a:cubicBezTo>
                  <a:cubicBezTo>
                    <a:pt x="36" y="168"/>
                    <a:pt x="44" y="164"/>
                    <a:pt x="48" y="15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22" y="28"/>
                    <a:pt x="118" y="13"/>
                    <a:pt x="107" y="7"/>
                  </a:cubicBezTo>
                  <a:cubicBezTo>
                    <a:pt x="95" y="0"/>
                    <a:pt x="80" y="4"/>
                    <a:pt x="74" y="15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0" y="143"/>
                    <a:pt x="4" y="158"/>
                    <a:pt x="15" y="165"/>
                  </a:cubicBezTo>
                  <a:close/>
                  <a:moveTo>
                    <a:pt x="15" y="165"/>
                  </a:moveTo>
                  <a:cubicBezTo>
                    <a:pt x="15" y="165"/>
                    <a:pt x="15" y="165"/>
                    <a:pt x="15" y="16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52" name="Oval 51">
            <a:extLst>
              <a:ext uri="{FF2B5EF4-FFF2-40B4-BE49-F238E27FC236}">
                <a16:creationId xmlns:a16="http://schemas.microsoft.com/office/drawing/2014/main" xmlns="" id="{153D3CDC-87CE-4B7E-B4A3-6496D6D6A532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GB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C13C44B6-F3A2-4A98-8FDF-EEE3B2CBF03B}"/>
              </a:ext>
            </a:extLst>
          </p:cNvPr>
          <p:cNvSpPr txBox="1"/>
          <p:nvPr/>
        </p:nvSpPr>
        <p:spPr>
          <a:xfrm>
            <a:off x="2179602" y="6349245"/>
            <a:ext cx="8453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www.yourwebsite.com</a:t>
            </a:r>
          </a:p>
        </p:txBody>
      </p:sp>
    </p:spTree>
    <p:extLst>
      <p:ext uri="{BB962C8B-B14F-4D97-AF65-F5344CB8AC3E}">
        <p14:creationId xmlns:p14="http://schemas.microsoft.com/office/powerpoint/2010/main" xmlns="" val="1340673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6901F867-EA3A-4053-BC23-44561238D953}"/>
              </a:ext>
            </a:extLst>
          </p:cNvPr>
          <p:cNvSpPr txBox="1"/>
          <p:nvPr/>
        </p:nvSpPr>
        <p:spPr>
          <a:xfrm>
            <a:off x="5781924" y="3667942"/>
            <a:ext cx="46636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THIN</a:t>
            </a:r>
            <a:r>
              <a:rPr lang="en-US" sz="8000" b="1" dirty="0">
                <a:solidFill>
                  <a:schemeClr val="accent5"/>
                </a:solidFill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K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BIGGER</a:t>
            </a:r>
            <a:endParaRPr kumimoji="0" lang="ru-RU" sz="8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 Disp ExtBd" panose="020B0902040504020204" pitchFamily="34"/>
              <a:ea typeface="Noto Sans Disp ExtBd" panose="020B0902040504020204" pitchFamily="34"/>
              <a:cs typeface="Noto Sans Disp ExtBd" panose="020B0902040504020204" pitchFamily="34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1E86588C-F5E3-4817-8552-6D3332A56E63}"/>
              </a:ext>
            </a:extLst>
          </p:cNvPr>
          <p:cNvCxnSpPr>
            <a:cxnSpLocks/>
          </p:cNvCxnSpPr>
          <p:nvPr/>
        </p:nvCxnSpPr>
        <p:spPr>
          <a:xfrm>
            <a:off x="4491416" y="0"/>
            <a:ext cx="0" cy="227438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33">
            <a:extLst>
              <a:ext uri="{FF2B5EF4-FFF2-40B4-BE49-F238E27FC236}">
                <a16:creationId xmlns:a16="http://schemas.microsoft.com/office/drawing/2014/main" xmlns="" id="{E1066A9F-64AE-4E5E-ACEE-7BFBCAE6518C}"/>
              </a:ext>
            </a:extLst>
          </p:cNvPr>
          <p:cNvGrpSpPr/>
          <p:nvPr/>
        </p:nvGrpSpPr>
        <p:grpSpPr>
          <a:xfrm>
            <a:off x="1483376" y="0"/>
            <a:ext cx="1077358" cy="2984211"/>
            <a:chOff x="984760" y="274320"/>
            <a:chExt cx="1077358" cy="2984211"/>
          </a:xfrm>
          <a:solidFill>
            <a:schemeClr val="tx1"/>
          </a:solidFill>
        </p:grpSpPr>
        <p:grpSp>
          <p:nvGrpSpPr>
            <p:cNvPr id="3" name="Group 112">
              <a:extLst>
                <a:ext uri="{FF2B5EF4-FFF2-40B4-BE49-F238E27FC236}">
                  <a16:creationId xmlns:a16="http://schemas.microsoft.com/office/drawing/2014/main" xmlns="" id="{4A8B7D09-CCCB-41E2-8742-A3BB533C4FBB}"/>
                </a:ext>
              </a:extLst>
            </p:cNvPr>
            <p:cNvGrpSpPr/>
            <p:nvPr/>
          </p:nvGrpSpPr>
          <p:grpSpPr>
            <a:xfrm>
              <a:off x="984760" y="1467868"/>
              <a:ext cx="1077358" cy="1790663"/>
              <a:chOff x="10268256" y="991107"/>
              <a:chExt cx="1077358" cy="1790663"/>
            </a:xfrm>
            <a:grpFill/>
          </p:grpSpPr>
          <p:sp>
            <p:nvSpPr>
              <p:cNvPr id="114" name="Freeform 5">
                <a:extLst>
                  <a:ext uri="{FF2B5EF4-FFF2-40B4-BE49-F238E27FC236}">
                    <a16:creationId xmlns:a16="http://schemas.microsoft.com/office/drawing/2014/main" xmlns="" id="{1E5C5691-723F-4A70-B2E5-F3CC76ED87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15" name="Freeform 6">
                <a:extLst>
                  <a:ext uri="{FF2B5EF4-FFF2-40B4-BE49-F238E27FC236}">
                    <a16:creationId xmlns:a16="http://schemas.microsoft.com/office/drawing/2014/main" xmlns="" id="{A31F1ABC-F007-43DC-BA06-1AEB599D747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" name="Freeform 7">
                <a:extLst>
                  <a:ext uri="{FF2B5EF4-FFF2-40B4-BE49-F238E27FC236}">
                    <a16:creationId xmlns:a16="http://schemas.microsoft.com/office/drawing/2014/main" xmlns="" id="{C7CB8647-0116-47CE-8E7B-0490618718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" name="Freeform 8">
                <a:extLst>
                  <a:ext uri="{FF2B5EF4-FFF2-40B4-BE49-F238E27FC236}">
                    <a16:creationId xmlns:a16="http://schemas.microsoft.com/office/drawing/2014/main" xmlns="" id="{EF2B3790-56B5-47D0-A690-53E8E27DDC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" name="Freeform 9">
                <a:extLst>
                  <a:ext uri="{FF2B5EF4-FFF2-40B4-BE49-F238E27FC236}">
                    <a16:creationId xmlns:a16="http://schemas.microsoft.com/office/drawing/2014/main" xmlns="" id="{92AB0F54-9032-48EB-97C3-9E93BCE235A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xmlns="" id="{65145EDD-D606-4347-8E4D-5BB67CFFAA99}"/>
                </a:ext>
              </a:extLst>
            </p:cNvPr>
            <p:cNvCxnSpPr>
              <a:cxnSpLocks/>
            </p:cNvCxnSpPr>
            <p:nvPr/>
          </p:nvCxnSpPr>
          <p:spPr>
            <a:xfrm>
              <a:off x="1515412" y="274320"/>
              <a:ext cx="0" cy="1193548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0">
            <a:extLst>
              <a:ext uri="{FF2B5EF4-FFF2-40B4-BE49-F238E27FC236}">
                <a16:creationId xmlns:a16="http://schemas.microsoft.com/office/drawing/2014/main" xmlns="" id="{21FDD82B-5983-4FED-B454-26F3BE7A0B36}"/>
              </a:ext>
            </a:extLst>
          </p:cNvPr>
          <p:cNvGrpSpPr/>
          <p:nvPr/>
        </p:nvGrpSpPr>
        <p:grpSpPr>
          <a:xfrm>
            <a:off x="8183449" y="0"/>
            <a:ext cx="1077358" cy="3287723"/>
            <a:chOff x="7571708" y="0"/>
            <a:chExt cx="1077358" cy="3287723"/>
          </a:xfrm>
          <a:solidFill>
            <a:schemeClr val="tx1"/>
          </a:solidFill>
        </p:grpSpPr>
        <p:grpSp>
          <p:nvGrpSpPr>
            <p:cNvPr id="6" name="Group 13">
              <a:extLst>
                <a:ext uri="{FF2B5EF4-FFF2-40B4-BE49-F238E27FC236}">
                  <a16:creationId xmlns:a16="http://schemas.microsoft.com/office/drawing/2014/main" xmlns="" id="{AF5E0922-C813-4C76-8DA2-AD2C928F8E53}"/>
                </a:ext>
              </a:extLst>
            </p:cNvPr>
            <p:cNvGrpSpPr/>
            <p:nvPr/>
          </p:nvGrpSpPr>
          <p:grpSpPr>
            <a:xfrm>
              <a:off x="7571708" y="1497060"/>
              <a:ext cx="1077358" cy="1790663"/>
              <a:chOff x="10268256" y="991107"/>
              <a:chExt cx="1077358" cy="1790663"/>
            </a:xfrm>
            <a:grpFill/>
          </p:grpSpPr>
          <p:sp>
            <p:nvSpPr>
              <p:cNvPr id="99" name="Freeform 5">
                <a:extLst>
                  <a:ext uri="{FF2B5EF4-FFF2-40B4-BE49-F238E27FC236}">
                    <a16:creationId xmlns:a16="http://schemas.microsoft.com/office/drawing/2014/main" xmlns="" id="{2E86A7DD-7289-4817-BDDE-039F929FEF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00" name="Freeform 6">
                <a:extLst>
                  <a:ext uri="{FF2B5EF4-FFF2-40B4-BE49-F238E27FC236}">
                    <a16:creationId xmlns:a16="http://schemas.microsoft.com/office/drawing/2014/main" xmlns="" id="{349D537E-50D5-4520-8795-A71D46C6E0D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1" name="Freeform 7">
                <a:extLst>
                  <a:ext uri="{FF2B5EF4-FFF2-40B4-BE49-F238E27FC236}">
                    <a16:creationId xmlns:a16="http://schemas.microsoft.com/office/drawing/2014/main" xmlns="" id="{08C6FD5D-58DE-4759-B4D7-ACE12960A57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2" name="Freeform 8">
                <a:extLst>
                  <a:ext uri="{FF2B5EF4-FFF2-40B4-BE49-F238E27FC236}">
                    <a16:creationId xmlns:a16="http://schemas.microsoft.com/office/drawing/2014/main" xmlns="" id="{8188F576-D871-48B8-A1F1-707803F628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3" name="Freeform 9">
                <a:extLst>
                  <a:ext uri="{FF2B5EF4-FFF2-40B4-BE49-F238E27FC236}">
                    <a16:creationId xmlns:a16="http://schemas.microsoft.com/office/drawing/2014/main" xmlns="" id="{10FE7544-4349-4586-92CD-371C2982C8D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xmlns="" id="{5451453B-71E5-4CEB-A5D5-B5214832F59E}"/>
                </a:ext>
              </a:extLst>
            </p:cNvPr>
            <p:cNvCxnSpPr>
              <a:cxnSpLocks/>
            </p:cNvCxnSpPr>
            <p:nvPr/>
          </p:nvCxnSpPr>
          <p:spPr>
            <a:xfrm>
              <a:off x="8106712" y="0"/>
              <a:ext cx="0" cy="1548440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31">
            <a:extLst>
              <a:ext uri="{FF2B5EF4-FFF2-40B4-BE49-F238E27FC236}">
                <a16:creationId xmlns:a16="http://schemas.microsoft.com/office/drawing/2014/main" xmlns="" id="{6B2AA441-76A7-41A3-8263-C8708232AED2}"/>
              </a:ext>
            </a:extLst>
          </p:cNvPr>
          <p:cNvGrpSpPr/>
          <p:nvPr/>
        </p:nvGrpSpPr>
        <p:grpSpPr>
          <a:xfrm>
            <a:off x="5917421" y="0"/>
            <a:ext cx="902225" cy="2650842"/>
            <a:chOff x="5844264" y="0"/>
            <a:chExt cx="902225" cy="2650842"/>
          </a:xfrm>
          <a:solidFill>
            <a:schemeClr val="tx1"/>
          </a:solidFill>
        </p:grpSpPr>
        <p:grpSp>
          <p:nvGrpSpPr>
            <p:cNvPr id="8" name="Group 118">
              <a:extLst>
                <a:ext uri="{FF2B5EF4-FFF2-40B4-BE49-F238E27FC236}">
                  <a16:creationId xmlns:a16="http://schemas.microsoft.com/office/drawing/2014/main" xmlns="" id="{E5B4FC20-C444-4C03-B912-6914AC2B8AB2}"/>
                </a:ext>
              </a:extLst>
            </p:cNvPr>
            <p:cNvGrpSpPr/>
            <p:nvPr/>
          </p:nvGrpSpPr>
          <p:grpSpPr>
            <a:xfrm>
              <a:off x="5844264" y="1151265"/>
              <a:ext cx="902225" cy="1499577"/>
              <a:chOff x="10268256" y="991107"/>
              <a:chExt cx="1077358" cy="1790663"/>
            </a:xfrm>
            <a:grpFill/>
          </p:grpSpPr>
          <p:sp>
            <p:nvSpPr>
              <p:cNvPr id="120" name="Freeform 5">
                <a:extLst>
                  <a:ext uri="{FF2B5EF4-FFF2-40B4-BE49-F238E27FC236}">
                    <a16:creationId xmlns:a16="http://schemas.microsoft.com/office/drawing/2014/main" xmlns="" id="{F52FC4DE-F5C4-47DA-8A31-AAFB66D641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21" name="Freeform 6">
                <a:extLst>
                  <a:ext uri="{FF2B5EF4-FFF2-40B4-BE49-F238E27FC236}">
                    <a16:creationId xmlns:a16="http://schemas.microsoft.com/office/drawing/2014/main" xmlns="" id="{4FCC544E-32E5-43BE-906D-D401BEF50A6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" name="Freeform 7">
                <a:extLst>
                  <a:ext uri="{FF2B5EF4-FFF2-40B4-BE49-F238E27FC236}">
                    <a16:creationId xmlns:a16="http://schemas.microsoft.com/office/drawing/2014/main" xmlns="" id="{BD352A43-C163-466F-9E85-35AA89D821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" name="Freeform 8">
                <a:extLst>
                  <a:ext uri="{FF2B5EF4-FFF2-40B4-BE49-F238E27FC236}">
                    <a16:creationId xmlns:a16="http://schemas.microsoft.com/office/drawing/2014/main" xmlns="" id="{A49BC1DA-7F34-4FC0-97B8-59AB848A73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" name="Freeform 9">
                <a:extLst>
                  <a:ext uri="{FF2B5EF4-FFF2-40B4-BE49-F238E27FC236}">
                    <a16:creationId xmlns:a16="http://schemas.microsoft.com/office/drawing/2014/main" xmlns="" id="{7527A342-5DA5-4D68-9162-4C01DEFB61D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xmlns="" id="{A0066D04-42E9-4291-8FF4-1A3DE7ECBA0E}"/>
                </a:ext>
              </a:extLst>
            </p:cNvPr>
            <p:cNvCxnSpPr>
              <a:cxnSpLocks/>
            </p:cNvCxnSpPr>
            <p:nvPr/>
          </p:nvCxnSpPr>
          <p:spPr>
            <a:xfrm>
              <a:off x="6290612" y="0"/>
              <a:ext cx="0" cy="1173413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29">
            <a:extLst>
              <a:ext uri="{FF2B5EF4-FFF2-40B4-BE49-F238E27FC236}">
                <a16:creationId xmlns:a16="http://schemas.microsoft.com/office/drawing/2014/main" xmlns="" id="{C6990497-3BA4-4070-805D-0A5F39CB742F}"/>
              </a:ext>
            </a:extLst>
          </p:cNvPr>
          <p:cNvGrpSpPr/>
          <p:nvPr/>
        </p:nvGrpSpPr>
        <p:grpSpPr>
          <a:xfrm>
            <a:off x="10051446" y="0"/>
            <a:ext cx="851340" cy="2391914"/>
            <a:chOff x="9427175" y="0"/>
            <a:chExt cx="851340" cy="2391914"/>
          </a:xfrm>
          <a:solidFill>
            <a:schemeClr val="tx1"/>
          </a:solidFill>
        </p:grpSpPr>
        <p:grpSp>
          <p:nvGrpSpPr>
            <p:cNvPr id="10" name="Group 124">
              <a:extLst>
                <a:ext uri="{FF2B5EF4-FFF2-40B4-BE49-F238E27FC236}">
                  <a16:creationId xmlns:a16="http://schemas.microsoft.com/office/drawing/2014/main" xmlns="" id="{3A98F39F-9265-4C78-8D29-CCDF0B559433}"/>
                </a:ext>
              </a:extLst>
            </p:cNvPr>
            <p:cNvGrpSpPr/>
            <p:nvPr/>
          </p:nvGrpSpPr>
          <p:grpSpPr>
            <a:xfrm>
              <a:off x="9427175" y="976913"/>
              <a:ext cx="851340" cy="1415001"/>
              <a:chOff x="10268256" y="991107"/>
              <a:chExt cx="1077358" cy="1790663"/>
            </a:xfrm>
            <a:grpFill/>
          </p:grpSpPr>
          <p:sp>
            <p:nvSpPr>
              <p:cNvPr id="126" name="Freeform 5">
                <a:extLst>
                  <a:ext uri="{FF2B5EF4-FFF2-40B4-BE49-F238E27FC236}">
                    <a16:creationId xmlns:a16="http://schemas.microsoft.com/office/drawing/2014/main" xmlns="" id="{83FFC820-DDED-4057-AEB4-2941333A68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27" name="Freeform 6">
                <a:extLst>
                  <a:ext uri="{FF2B5EF4-FFF2-40B4-BE49-F238E27FC236}">
                    <a16:creationId xmlns:a16="http://schemas.microsoft.com/office/drawing/2014/main" xmlns="" id="{EAFD2AFD-CE31-47D4-BA52-C3F3B7F4D85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" name="Freeform 7">
                <a:extLst>
                  <a:ext uri="{FF2B5EF4-FFF2-40B4-BE49-F238E27FC236}">
                    <a16:creationId xmlns:a16="http://schemas.microsoft.com/office/drawing/2014/main" xmlns="" id="{545F5AC7-A5D5-4F5A-9BD2-84B617D0DC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" name="Freeform 8">
                <a:extLst>
                  <a:ext uri="{FF2B5EF4-FFF2-40B4-BE49-F238E27FC236}">
                    <a16:creationId xmlns:a16="http://schemas.microsoft.com/office/drawing/2014/main" xmlns="" id="{B2F09D9F-F636-419C-8706-79B99826DBC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" name="Freeform 9">
                <a:extLst>
                  <a:ext uri="{FF2B5EF4-FFF2-40B4-BE49-F238E27FC236}">
                    <a16:creationId xmlns:a16="http://schemas.microsoft.com/office/drawing/2014/main" xmlns="" id="{80C99F69-63D3-492A-AAE5-3DC3D4E5722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xmlns="" id="{200C9044-81C4-4B87-A0B2-5DE7897CBD28}"/>
                </a:ext>
              </a:extLst>
            </p:cNvPr>
            <p:cNvCxnSpPr>
              <a:cxnSpLocks/>
            </p:cNvCxnSpPr>
            <p:nvPr/>
          </p:nvCxnSpPr>
          <p:spPr>
            <a:xfrm>
              <a:off x="9852845" y="0"/>
              <a:ext cx="12817" cy="1017849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34">
            <a:extLst>
              <a:ext uri="{FF2B5EF4-FFF2-40B4-BE49-F238E27FC236}">
                <a16:creationId xmlns:a16="http://schemas.microsoft.com/office/drawing/2014/main" xmlns="" id="{E6CA2614-C776-41DC-B4D3-D31634D9C475}"/>
              </a:ext>
            </a:extLst>
          </p:cNvPr>
          <p:cNvGrpSpPr/>
          <p:nvPr/>
        </p:nvGrpSpPr>
        <p:grpSpPr>
          <a:xfrm>
            <a:off x="3389152" y="2224726"/>
            <a:ext cx="2203483" cy="2687684"/>
            <a:chOff x="3389152" y="2224726"/>
            <a:chExt cx="2203483" cy="2687684"/>
          </a:xfrm>
        </p:grpSpPr>
        <p:sp>
          <p:nvSpPr>
            <p:cNvPr id="84" name="Freeform 5">
              <a:extLst>
                <a:ext uri="{FF2B5EF4-FFF2-40B4-BE49-F238E27FC236}">
                  <a16:creationId xmlns:a16="http://schemas.microsoft.com/office/drawing/2014/main" xmlns="" id="{C3018793-9F15-4AA0-8D88-CFE8F59413F5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806423" y="2224726"/>
              <a:ext cx="1371034" cy="2278778"/>
            </a:xfrm>
            <a:custGeom>
              <a:avLst/>
              <a:gdLst>
                <a:gd name="T0" fmla="*/ 674 w 750"/>
                <a:gd name="T1" fmla="*/ 602 h 1237"/>
                <a:gd name="T2" fmla="*/ 750 w 750"/>
                <a:gd name="T3" fmla="*/ 376 h 1237"/>
                <a:gd name="T4" fmla="*/ 638 w 750"/>
                <a:gd name="T5" fmla="*/ 110 h 1237"/>
                <a:gd name="T6" fmla="*/ 370 w 750"/>
                <a:gd name="T7" fmla="*/ 2 h 1237"/>
                <a:gd name="T8" fmla="*/ 110 w 750"/>
                <a:gd name="T9" fmla="*/ 112 h 1237"/>
                <a:gd name="T10" fmla="*/ 1 w 750"/>
                <a:gd name="T11" fmla="*/ 373 h 1237"/>
                <a:gd name="T12" fmla="*/ 77 w 750"/>
                <a:gd name="T13" fmla="*/ 603 h 1237"/>
                <a:gd name="T14" fmla="*/ 205 w 750"/>
                <a:gd name="T15" fmla="*/ 976 h 1237"/>
                <a:gd name="T16" fmla="*/ 205 w 750"/>
                <a:gd name="T17" fmla="*/ 1120 h 1237"/>
                <a:gd name="T18" fmla="*/ 321 w 750"/>
                <a:gd name="T19" fmla="*/ 1237 h 1237"/>
                <a:gd name="T20" fmla="*/ 430 w 750"/>
                <a:gd name="T21" fmla="*/ 1237 h 1237"/>
                <a:gd name="T22" fmla="*/ 546 w 750"/>
                <a:gd name="T23" fmla="*/ 1120 h 1237"/>
                <a:gd name="T24" fmla="*/ 546 w 750"/>
                <a:gd name="T25" fmla="*/ 976 h 1237"/>
                <a:gd name="T26" fmla="*/ 674 w 750"/>
                <a:gd name="T27" fmla="*/ 602 h 1237"/>
                <a:gd name="T28" fmla="*/ 116 w 750"/>
                <a:gd name="T29" fmla="*/ 574 h 1237"/>
                <a:gd name="T30" fmla="*/ 49 w 750"/>
                <a:gd name="T31" fmla="*/ 373 h 1237"/>
                <a:gd name="T32" fmla="*/ 371 w 750"/>
                <a:gd name="T33" fmla="*/ 50 h 1237"/>
                <a:gd name="T34" fmla="*/ 605 w 750"/>
                <a:gd name="T35" fmla="*/ 144 h 1237"/>
                <a:gd name="T36" fmla="*/ 702 w 750"/>
                <a:gd name="T37" fmla="*/ 376 h 1237"/>
                <a:gd name="T38" fmla="*/ 636 w 750"/>
                <a:gd name="T39" fmla="*/ 573 h 1237"/>
                <a:gd name="T40" fmla="*/ 498 w 750"/>
                <a:gd name="T41" fmla="*/ 967 h 1237"/>
                <a:gd name="T42" fmla="*/ 253 w 750"/>
                <a:gd name="T43" fmla="*/ 967 h 1237"/>
                <a:gd name="T44" fmla="*/ 116 w 750"/>
                <a:gd name="T45" fmla="*/ 574 h 1237"/>
                <a:gd name="T46" fmla="*/ 253 w 750"/>
                <a:gd name="T47" fmla="*/ 1104 h 1237"/>
                <a:gd name="T48" fmla="*/ 253 w 750"/>
                <a:gd name="T49" fmla="*/ 1085 h 1237"/>
                <a:gd name="T50" fmla="*/ 498 w 750"/>
                <a:gd name="T51" fmla="*/ 1113 h 1237"/>
                <a:gd name="T52" fmla="*/ 498 w 750"/>
                <a:gd name="T53" fmla="*/ 1120 h 1237"/>
                <a:gd name="T54" fmla="*/ 497 w 750"/>
                <a:gd name="T55" fmla="*/ 1132 h 1237"/>
                <a:gd name="T56" fmla="*/ 253 w 750"/>
                <a:gd name="T57" fmla="*/ 1104 h 1237"/>
                <a:gd name="T58" fmla="*/ 253 w 750"/>
                <a:gd name="T59" fmla="*/ 1036 h 1237"/>
                <a:gd name="T60" fmla="*/ 253 w 750"/>
                <a:gd name="T61" fmla="*/ 1015 h 1237"/>
                <a:gd name="T62" fmla="*/ 498 w 750"/>
                <a:gd name="T63" fmla="*/ 1015 h 1237"/>
                <a:gd name="T64" fmla="*/ 498 w 750"/>
                <a:gd name="T65" fmla="*/ 1064 h 1237"/>
                <a:gd name="T66" fmla="*/ 253 w 750"/>
                <a:gd name="T67" fmla="*/ 1036 h 1237"/>
                <a:gd name="T68" fmla="*/ 321 w 750"/>
                <a:gd name="T69" fmla="*/ 1189 h 1237"/>
                <a:gd name="T70" fmla="*/ 262 w 750"/>
                <a:gd name="T71" fmla="*/ 1153 h 1237"/>
                <a:gd name="T72" fmla="*/ 468 w 750"/>
                <a:gd name="T73" fmla="*/ 1177 h 1237"/>
                <a:gd name="T74" fmla="*/ 430 w 750"/>
                <a:gd name="T75" fmla="*/ 1189 h 1237"/>
                <a:gd name="T76" fmla="*/ 321 w 750"/>
                <a:gd name="T77" fmla="*/ 1189 h 1237"/>
                <a:gd name="T78" fmla="*/ 321 w 750"/>
                <a:gd name="T79" fmla="*/ 1189 h 1237"/>
                <a:gd name="T80" fmla="*/ 321 w 750"/>
                <a:gd name="T81" fmla="*/ 1189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0" h="1237">
                  <a:moveTo>
                    <a:pt x="674" y="602"/>
                  </a:moveTo>
                  <a:cubicBezTo>
                    <a:pt x="724" y="537"/>
                    <a:pt x="750" y="459"/>
                    <a:pt x="750" y="376"/>
                  </a:cubicBezTo>
                  <a:cubicBezTo>
                    <a:pt x="750" y="275"/>
                    <a:pt x="710" y="180"/>
                    <a:pt x="638" y="110"/>
                  </a:cubicBezTo>
                  <a:cubicBezTo>
                    <a:pt x="566" y="39"/>
                    <a:pt x="471" y="0"/>
                    <a:pt x="370" y="2"/>
                  </a:cubicBezTo>
                  <a:cubicBezTo>
                    <a:pt x="272" y="3"/>
                    <a:pt x="180" y="42"/>
                    <a:pt x="110" y="112"/>
                  </a:cubicBezTo>
                  <a:cubicBezTo>
                    <a:pt x="41" y="182"/>
                    <a:pt x="2" y="275"/>
                    <a:pt x="1" y="373"/>
                  </a:cubicBezTo>
                  <a:cubicBezTo>
                    <a:pt x="0" y="457"/>
                    <a:pt x="27" y="536"/>
                    <a:pt x="77" y="603"/>
                  </a:cubicBezTo>
                  <a:cubicBezTo>
                    <a:pt x="160" y="711"/>
                    <a:pt x="205" y="843"/>
                    <a:pt x="205" y="976"/>
                  </a:cubicBezTo>
                  <a:cubicBezTo>
                    <a:pt x="205" y="1120"/>
                    <a:pt x="205" y="1120"/>
                    <a:pt x="205" y="1120"/>
                  </a:cubicBezTo>
                  <a:cubicBezTo>
                    <a:pt x="205" y="1185"/>
                    <a:pt x="257" y="1237"/>
                    <a:pt x="321" y="1237"/>
                  </a:cubicBezTo>
                  <a:cubicBezTo>
                    <a:pt x="430" y="1237"/>
                    <a:pt x="430" y="1237"/>
                    <a:pt x="430" y="1237"/>
                  </a:cubicBezTo>
                  <a:cubicBezTo>
                    <a:pt x="494" y="1237"/>
                    <a:pt x="546" y="1185"/>
                    <a:pt x="546" y="1120"/>
                  </a:cubicBezTo>
                  <a:cubicBezTo>
                    <a:pt x="546" y="976"/>
                    <a:pt x="546" y="976"/>
                    <a:pt x="546" y="976"/>
                  </a:cubicBezTo>
                  <a:cubicBezTo>
                    <a:pt x="546" y="842"/>
                    <a:pt x="590" y="713"/>
                    <a:pt x="674" y="602"/>
                  </a:cubicBezTo>
                  <a:close/>
                  <a:moveTo>
                    <a:pt x="116" y="574"/>
                  </a:moveTo>
                  <a:cubicBezTo>
                    <a:pt x="71" y="516"/>
                    <a:pt x="48" y="446"/>
                    <a:pt x="49" y="373"/>
                  </a:cubicBezTo>
                  <a:cubicBezTo>
                    <a:pt x="51" y="197"/>
                    <a:pt x="195" y="52"/>
                    <a:pt x="371" y="50"/>
                  </a:cubicBezTo>
                  <a:cubicBezTo>
                    <a:pt x="459" y="49"/>
                    <a:pt x="542" y="82"/>
                    <a:pt x="605" y="144"/>
                  </a:cubicBezTo>
                  <a:cubicBezTo>
                    <a:pt x="667" y="206"/>
                    <a:pt x="702" y="288"/>
                    <a:pt x="702" y="376"/>
                  </a:cubicBezTo>
                  <a:cubicBezTo>
                    <a:pt x="702" y="448"/>
                    <a:pt x="679" y="516"/>
                    <a:pt x="636" y="573"/>
                  </a:cubicBezTo>
                  <a:cubicBezTo>
                    <a:pt x="547" y="690"/>
                    <a:pt x="500" y="825"/>
                    <a:pt x="498" y="967"/>
                  </a:cubicBezTo>
                  <a:cubicBezTo>
                    <a:pt x="253" y="967"/>
                    <a:pt x="253" y="967"/>
                    <a:pt x="253" y="967"/>
                  </a:cubicBezTo>
                  <a:cubicBezTo>
                    <a:pt x="251" y="827"/>
                    <a:pt x="202" y="688"/>
                    <a:pt x="116" y="574"/>
                  </a:cubicBezTo>
                  <a:close/>
                  <a:moveTo>
                    <a:pt x="253" y="1104"/>
                  </a:moveTo>
                  <a:cubicBezTo>
                    <a:pt x="253" y="1085"/>
                    <a:pt x="253" y="1085"/>
                    <a:pt x="253" y="1085"/>
                  </a:cubicBezTo>
                  <a:cubicBezTo>
                    <a:pt x="498" y="1113"/>
                    <a:pt x="498" y="1113"/>
                    <a:pt x="498" y="1113"/>
                  </a:cubicBezTo>
                  <a:cubicBezTo>
                    <a:pt x="498" y="1120"/>
                    <a:pt x="498" y="1120"/>
                    <a:pt x="498" y="1120"/>
                  </a:cubicBezTo>
                  <a:cubicBezTo>
                    <a:pt x="498" y="1124"/>
                    <a:pt x="498" y="1128"/>
                    <a:pt x="497" y="1132"/>
                  </a:cubicBezTo>
                  <a:lnTo>
                    <a:pt x="253" y="1104"/>
                  </a:lnTo>
                  <a:close/>
                  <a:moveTo>
                    <a:pt x="253" y="1036"/>
                  </a:moveTo>
                  <a:cubicBezTo>
                    <a:pt x="253" y="1015"/>
                    <a:pt x="253" y="1015"/>
                    <a:pt x="253" y="1015"/>
                  </a:cubicBezTo>
                  <a:cubicBezTo>
                    <a:pt x="498" y="1015"/>
                    <a:pt x="498" y="1015"/>
                    <a:pt x="498" y="1015"/>
                  </a:cubicBezTo>
                  <a:cubicBezTo>
                    <a:pt x="498" y="1064"/>
                    <a:pt x="498" y="1064"/>
                    <a:pt x="498" y="1064"/>
                  </a:cubicBezTo>
                  <a:lnTo>
                    <a:pt x="253" y="1036"/>
                  </a:lnTo>
                  <a:close/>
                  <a:moveTo>
                    <a:pt x="321" y="1189"/>
                  </a:moveTo>
                  <a:cubicBezTo>
                    <a:pt x="296" y="1189"/>
                    <a:pt x="273" y="1174"/>
                    <a:pt x="262" y="1153"/>
                  </a:cubicBezTo>
                  <a:cubicBezTo>
                    <a:pt x="468" y="1177"/>
                    <a:pt x="468" y="1177"/>
                    <a:pt x="468" y="1177"/>
                  </a:cubicBezTo>
                  <a:cubicBezTo>
                    <a:pt x="457" y="1184"/>
                    <a:pt x="444" y="1189"/>
                    <a:pt x="430" y="1189"/>
                  </a:cubicBezTo>
                  <a:lnTo>
                    <a:pt x="321" y="1189"/>
                  </a:lnTo>
                  <a:close/>
                  <a:moveTo>
                    <a:pt x="321" y="1189"/>
                  </a:moveTo>
                  <a:cubicBezTo>
                    <a:pt x="321" y="1189"/>
                    <a:pt x="321" y="1189"/>
                    <a:pt x="321" y="118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5" name="Freeform 6">
              <a:extLst>
                <a:ext uri="{FF2B5EF4-FFF2-40B4-BE49-F238E27FC236}">
                  <a16:creationId xmlns:a16="http://schemas.microsoft.com/office/drawing/2014/main" xmlns="" id="{DE8BB8EF-7DA6-41F1-BC71-B8028DC8E8BB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921239" y="3693016"/>
              <a:ext cx="97258" cy="165236"/>
            </a:xfrm>
            <a:custGeom>
              <a:avLst/>
              <a:gdLst>
                <a:gd name="T0" fmla="*/ 51 w 53"/>
                <a:gd name="T1" fmla="*/ 62 h 90"/>
                <a:gd name="T2" fmla="*/ 48 w 53"/>
                <a:gd name="T3" fmla="*/ 24 h 90"/>
                <a:gd name="T4" fmla="*/ 25 w 53"/>
                <a:gd name="T5" fmla="*/ 0 h 90"/>
                <a:gd name="T6" fmla="*/ 0 w 53"/>
                <a:gd name="T7" fmla="*/ 23 h 90"/>
                <a:gd name="T8" fmla="*/ 4 w 53"/>
                <a:gd name="T9" fmla="*/ 69 h 90"/>
                <a:gd name="T10" fmla="*/ 27 w 53"/>
                <a:gd name="T11" fmla="*/ 90 h 90"/>
                <a:gd name="T12" fmla="*/ 31 w 53"/>
                <a:gd name="T13" fmla="*/ 90 h 90"/>
                <a:gd name="T14" fmla="*/ 51 w 53"/>
                <a:gd name="T15" fmla="*/ 62 h 90"/>
                <a:gd name="T16" fmla="*/ 51 w 53"/>
                <a:gd name="T17" fmla="*/ 62 h 90"/>
                <a:gd name="T18" fmla="*/ 51 w 53"/>
                <a:gd name="T19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90">
                  <a:moveTo>
                    <a:pt x="51" y="62"/>
                  </a:moveTo>
                  <a:cubicBezTo>
                    <a:pt x="49" y="50"/>
                    <a:pt x="48" y="37"/>
                    <a:pt x="48" y="24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1" y="10"/>
                    <a:pt x="0" y="23"/>
                  </a:cubicBezTo>
                  <a:cubicBezTo>
                    <a:pt x="0" y="39"/>
                    <a:pt x="1" y="54"/>
                    <a:pt x="4" y="69"/>
                  </a:cubicBezTo>
                  <a:cubicBezTo>
                    <a:pt x="5" y="81"/>
                    <a:pt x="16" y="90"/>
                    <a:pt x="27" y="90"/>
                  </a:cubicBezTo>
                  <a:cubicBezTo>
                    <a:pt x="28" y="90"/>
                    <a:pt x="30" y="90"/>
                    <a:pt x="31" y="90"/>
                  </a:cubicBezTo>
                  <a:cubicBezTo>
                    <a:pt x="44" y="88"/>
                    <a:pt x="53" y="75"/>
                    <a:pt x="51" y="62"/>
                  </a:cubicBezTo>
                  <a:close/>
                  <a:moveTo>
                    <a:pt x="51" y="62"/>
                  </a:moveTo>
                  <a:cubicBezTo>
                    <a:pt x="51" y="62"/>
                    <a:pt x="51" y="62"/>
                    <a:pt x="51" y="6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6" name="Freeform 7">
              <a:extLst>
                <a:ext uri="{FF2B5EF4-FFF2-40B4-BE49-F238E27FC236}">
                  <a16:creationId xmlns:a16="http://schemas.microsoft.com/office/drawing/2014/main" xmlns="" id="{4EB21C51-58A8-4A53-801B-988B2406C17F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617959" y="3071816"/>
              <a:ext cx="352431" cy="565773"/>
            </a:xfrm>
            <a:custGeom>
              <a:avLst/>
              <a:gdLst>
                <a:gd name="T0" fmla="*/ 166 w 193"/>
                <a:gd name="T1" fmla="*/ 307 h 307"/>
                <a:gd name="T2" fmla="*/ 174 w 193"/>
                <a:gd name="T3" fmla="*/ 306 h 307"/>
                <a:gd name="T4" fmla="*/ 189 w 193"/>
                <a:gd name="T5" fmla="*/ 275 h 307"/>
                <a:gd name="T6" fmla="*/ 71 w 193"/>
                <a:gd name="T7" fmla="*/ 51 h 307"/>
                <a:gd name="T8" fmla="*/ 49 w 193"/>
                <a:gd name="T9" fmla="*/ 16 h 307"/>
                <a:gd name="T10" fmla="*/ 16 w 193"/>
                <a:gd name="T11" fmla="*/ 6 h 307"/>
                <a:gd name="T12" fmla="*/ 6 w 193"/>
                <a:gd name="T13" fmla="*/ 38 h 307"/>
                <a:gd name="T14" fmla="*/ 33 w 193"/>
                <a:gd name="T15" fmla="*/ 80 h 307"/>
                <a:gd name="T16" fmla="*/ 143 w 193"/>
                <a:gd name="T17" fmla="*/ 290 h 307"/>
                <a:gd name="T18" fmla="*/ 166 w 193"/>
                <a:gd name="T19" fmla="*/ 307 h 307"/>
                <a:gd name="T20" fmla="*/ 166 w 193"/>
                <a:gd name="T21" fmla="*/ 307 h 307"/>
                <a:gd name="T22" fmla="*/ 166 w 193"/>
                <a:gd name="T23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307">
                  <a:moveTo>
                    <a:pt x="166" y="307"/>
                  </a:moveTo>
                  <a:cubicBezTo>
                    <a:pt x="169" y="307"/>
                    <a:pt x="171" y="306"/>
                    <a:pt x="174" y="306"/>
                  </a:cubicBezTo>
                  <a:cubicBezTo>
                    <a:pt x="186" y="301"/>
                    <a:pt x="193" y="288"/>
                    <a:pt x="189" y="275"/>
                  </a:cubicBezTo>
                  <a:cubicBezTo>
                    <a:pt x="162" y="194"/>
                    <a:pt x="123" y="119"/>
                    <a:pt x="71" y="51"/>
                  </a:cubicBezTo>
                  <a:cubicBezTo>
                    <a:pt x="63" y="40"/>
                    <a:pt x="55" y="28"/>
                    <a:pt x="49" y="16"/>
                  </a:cubicBezTo>
                  <a:cubicBezTo>
                    <a:pt x="43" y="4"/>
                    <a:pt x="28" y="0"/>
                    <a:pt x="16" y="6"/>
                  </a:cubicBezTo>
                  <a:cubicBezTo>
                    <a:pt x="5" y="12"/>
                    <a:pt x="0" y="26"/>
                    <a:pt x="6" y="38"/>
                  </a:cubicBezTo>
                  <a:cubicBezTo>
                    <a:pt x="14" y="53"/>
                    <a:pt x="23" y="67"/>
                    <a:pt x="33" y="80"/>
                  </a:cubicBezTo>
                  <a:cubicBezTo>
                    <a:pt x="81" y="144"/>
                    <a:pt x="119" y="215"/>
                    <a:pt x="143" y="290"/>
                  </a:cubicBezTo>
                  <a:cubicBezTo>
                    <a:pt x="147" y="300"/>
                    <a:pt x="156" y="307"/>
                    <a:pt x="166" y="307"/>
                  </a:cubicBezTo>
                  <a:close/>
                  <a:moveTo>
                    <a:pt x="166" y="307"/>
                  </a:moveTo>
                  <a:cubicBezTo>
                    <a:pt x="166" y="307"/>
                    <a:pt x="166" y="307"/>
                    <a:pt x="166" y="30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7" name="Freeform 8">
              <a:extLst>
                <a:ext uri="{FF2B5EF4-FFF2-40B4-BE49-F238E27FC236}">
                  <a16:creationId xmlns:a16="http://schemas.microsoft.com/office/drawing/2014/main" xmlns="" id="{D37A70B3-F043-4A49-A074-CAE0F71F8FCD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97802" y="3473401"/>
              <a:ext cx="157916" cy="195564"/>
            </a:xfrm>
            <a:custGeom>
              <a:avLst/>
              <a:gdLst>
                <a:gd name="T0" fmla="*/ 69 w 86"/>
                <a:gd name="T1" fmla="*/ 5 h 106"/>
                <a:gd name="T2" fmla="*/ 37 w 86"/>
                <a:gd name="T3" fmla="*/ 18 h 106"/>
                <a:gd name="T4" fmla="*/ 8 w 86"/>
                <a:gd name="T5" fmla="*/ 68 h 106"/>
                <a:gd name="T6" fmla="*/ 12 w 86"/>
                <a:gd name="T7" fmla="*/ 102 h 106"/>
                <a:gd name="T8" fmla="*/ 27 w 86"/>
                <a:gd name="T9" fmla="*/ 106 h 106"/>
                <a:gd name="T10" fmla="*/ 46 w 86"/>
                <a:gd name="T11" fmla="*/ 97 h 106"/>
                <a:gd name="T12" fmla="*/ 81 w 86"/>
                <a:gd name="T13" fmla="*/ 37 h 106"/>
                <a:gd name="T14" fmla="*/ 69 w 86"/>
                <a:gd name="T15" fmla="*/ 5 h 106"/>
                <a:gd name="T16" fmla="*/ 69 w 86"/>
                <a:gd name="T17" fmla="*/ 5 h 106"/>
                <a:gd name="T18" fmla="*/ 69 w 86"/>
                <a:gd name="T19" fmla="*/ 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106">
                  <a:moveTo>
                    <a:pt x="69" y="5"/>
                  </a:moveTo>
                  <a:cubicBezTo>
                    <a:pt x="56" y="0"/>
                    <a:pt x="42" y="6"/>
                    <a:pt x="37" y="18"/>
                  </a:cubicBezTo>
                  <a:cubicBezTo>
                    <a:pt x="29" y="36"/>
                    <a:pt x="20" y="52"/>
                    <a:pt x="8" y="68"/>
                  </a:cubicBezTo>
                  <a:cubicBezTo>
                    <a:pt x="0" y="79"/>
                    <a:pt x="2" y="94"/>
                    <a:pt x="12" y="102"/>
                  </a:cubicBezTo>
                  <a:cubicBezTo>
                    <a:pt x="17" y="105"/>
                    <a:pt x="22" y="106"/>
                    <a:pt x="27" y="106"/>
                  </a:cubicBezTo>
                  <a:cubicBezTo>
                    <a:pt x="34" y="106"/>
                    <a:pt x="41" y="103"/>
                    <a:pt x="46" y="97"/>
                  </a:cubicBezTo>
                  <a:cubicBezTo>
                    <a:pt x="60" y="78"/>
                    <a:pt x="72" y="58"/>
                    <a:pt x="81" y="37"/>
                  </a:cubicBezTo>
                  <a:cubicBezTo>
                    <a:pt x="86" y="25"/>
                    <a:pt x="81" y="11"/>
                    <a:pt x="69" y="5"/>
                  </a:cubicBezTo>
                  <a:close/>
                  <a:moveTo>
                    <a:pt x="69" y="5"/>
                  </a:moveTo>
                  <a:cubicBezTo>
                    <a:pt x="69" y="5"/>
                    <a:pt x="69" y="5"/>
                    <a:pt x="69" y="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8" name="Freeform 9">
              <a:extLst>
                <a:ext uri="{FF2B5EF4-FFF2-40B4-BE49-F238E27FC236}">
                  <a16:creationId xmlns:a16="http://schemas.microsoft.com/office/drawing/2014/main" xmlns="" id="{A0C22660-B79D-4A94-BD65-391DD653D470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65383" y="3720208"/>
              <a:ext cx="569957" cy="621200"/>
            </a:xfrm>
            <a:custGeom>
              <a:avLst/>
              <a:gdLst>
                <a:gd name="T0" fmla="*/ 24 w 312"/>
                <a:gd name="T1" fmla="*/ 48 h 337"/>
                <a:gd name="T2" fmla="*/ 264 w 312"/>
                <a:gd name="T3" fmla="*/ 288 h 337"/>
                <a:gd name="T4" fmla="*/ 263 w 312"/>
                <a:gd name="T5" fmla="*/ 311 h 337"/>
                <a:gd name="T6" fmla="*/ 285 w 312"/>
                <a:gd name="T7" fmla="*/ 337 h 337"/>
                <a:gd name="T8" fmla="*/ 287 w 312"/>
                <a:gd name="T9" fmla="*/ 337 h 337"/>
                <a:gd name="T10" fmla="*/ 311 w 312"/>
                <a:gd name="T11" fmla="*/ 315 h 337"/>
                <a:gd name="T12" fmla="*/ 312 w 312"/>
                <a:gd name="T13" fmla="*/ 288 h 337"/>
                <a:gd name="T14" fmla="*/ 24 w 312"/>
                <a:gd name="T15" fmla="*/ 0 h 337"/>
                <a:gd name="T16" fmla="*/ 0 w 312"/>
                <a:gd name="T17" fmla="*/ 24 h 337"/>
                <a:gd name="T18" fmla="*/ 24 w 312"/>
                <a:gd name="T19" fmla="*/ 48 h 337"/>
                <a:gd name="T20" fmla="*/ 24 w 312"/>
                <a:gd name="T21" fmla="*/ 48 h 337"/>
                <a:gd name="T22" fmla="*/ 24 w 312"/>
                <a:gd name="T23" fmla="*/ 4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2" h="337">
                  <a:moveTo>
                    <a:pt x="24" y="48"/>
                  </a:moveTo>
                  <a:cubicBezTo>
                    <a:pt x="157" y="48"/>
                    <a:pt x="264" y="156"/>
                    <a:pt x="264" y="288"/>
                  </a:cubicBezTo>
                  <a:cubicBezTo>
                    <a:pt x="264" y="296"/>
                    <a:pt x="264" y="303"/>
                    <a:pt x="263" y="311"/>
                  </a:cubicBezTo>
                  <a:cubicBezTo>
                    <a:pt x="262" y="324"/>
                    <a:pt x="272" y="336"/>
                    <a:pt x="285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300" y="337"/>
                    <a:pt x="310" y="328"/>
                    <a:pt x="311" y="315"/>
                  </a:cubicBezTo>
                  <a:cubicBezTo>
                    <a:pt x="312" y="306"/>
                    <a:pt x="312" y="297"/>
                    <a:pt x="312" y="288"/>
                  </a:cubicBezTo>
                  <a:cubicBezTo>
                    <a:pt x="312" y="129"/>
                    <a:pt x="183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" name="Freeform 10">
              <a:extLst>
                <a:ext uri="{FF2B5EF4-FFF2-40B4-BE49-F238E27FC236}">
                  <a16:creationId xmlns:a16="http://schemas.microsoft.com/office/drawing/2014/main" xmlns="" id="{CFC93E54-CFFF-4ABA-BFD6-36579C7A0052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447493" y="4577757"/>
              <a:ext cx="87847" cy="334653"/>
            </a:xfrm>
            <a:custGeom>
              <a:avLst/>
              <a:gdLst>
                <a:gd name="T0" fmla="*/ 24 w 48"/>
                <a:gd name="T1" fmla="*/ 182 h 182"/>
                <a:gd name="T2" fmla="*/ 48 w 48"/>
                <a:gd name="T3" fmla="*/ 158 h 182"/>
                <a:gd name="T4" fmla="*/ 48 w 48"/>
                <a:gd name="T5" fmla="*/ 24 h 182"/>
                <a:gd name="T6" fmla="*/ 24 w 48"/>
                <a:gd name="T7" fmla="*/ 0 h 182"/>
                <a:gd name="T8" fmla="*/ 0 w 48"/>
                <a:gd name="T9" fmla="*/ 24 h 182"/>
                <a:gd name="T10" fmla="*/ 0 w 48"/>
                <a:gd name="T11" fmla="*/ 158 h 182"/>
                <a:gd name="T12" fmla="*/ 24 w 48"/>
                <a:gd name="T13" fmla="*/ 182 h 182"/>
                <a:gd name="T14" fmla="*/ 24 w 48"/>
                <a:gd name="T15" fmla="*/ 182 h 182"/>
                <a:gd name="T16" fmla="*/ 24 w 48"/>
                <a:gd name="T1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82">
                  <a:moveTo>
                    <a:pt x="24" y="182"/>
                  </a:moveTo>
                  <a:cubicBezTo>
                    <a:pt x="38" y="182"/>
                    <a:pt x="48" y="172"/>
                    <a:pt x="48" y="158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72"/>
                    <a:pt x="11" y="182"/>
                    <a:pt x="24" y="182"/>
                  </a:cubicBezTo>
                  <a:close/>
                  <a:moveTo>
                    <a:pt x="24" y="182"/>
                  </a:moveTo>
                  <a:cubicBezTo>
                    <a:pt x="24" y="182"/>
                    <a:pt x="24" y="182"/>
                    <a:pt x="24" y="18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" name="Freeform 11">
              <a:extLst>
                <a:ext uri="{FF2B5EF4-FFF2-40B4-BE49-F238E27FC236}">
                  <a16:creationId xmlns:a16="http://schemas.microsoft.com/office/drawing/2014/main" xmlns="" id="{22131C25-69B1-4F33-9B81-64B6AA7AEF5A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846986" y="4466902"/>
              <a:ext cx="222754" cy="309553"/>
            </a:xfrm>
            <a:custGeom>
              <a:avLst/>
              <a:gdLst>
                <a:gd name="T0" fmla="*/ 74 w 122"/>
                <a:gd name="T1" fmla="*/ 156 h 168"/>
                <a:gd name="T2" fmla="*/ 94 w 122"/>
                <a:gd name="T3" fmla="*/ 168 h 168"/>
                <a:gd name="T4" fmla="*/ 106 w 122"/>
                <a:gd name="T5" fmla="*/ 165 h 168"/>
                <a:gd name="T6" fmla="*/ 115 w 122"/>
                <a:gd name="T7" fmla="*/ 132 h 168"/>
                <a:gd name="T8" fmla="*/ 48 w 122"/>
                <a:gd name="T9" fmla="*/ 15 h 168"/>
                <a:gd name="T10" fmla="*/ 15 w 122"/>
                <a:gd name="T11" fmla="*/ 7 h 168"/>
                <a:gd name="T12" fmla="*/ 6 w 122"/>
                <a:gd name="T13" fmla="*/ 39 h 168"/>
                <a:gd name="T14" fmla="*/ 74 w 122"/>
                <a:gd name="T15" fmla="*/ 156 h 168"/>
                <a:gd name="T16" fmla="*/ 74 w 122"/>
                <a:gd name="T17" fmla="*/ 156 h 168"/>
                <a:gd name="T18" fmla="*/ 74 w 122"/>
                <a:gd name="T1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74" y="156"/>
                  </a:moveTo>
                  <a:cubicBezTo>
                    <a:pt x="78" y="164"/>
                    <a:pt x="86" y="168"/>
                    <a:pt x="94" y="168"/>
                  </a:cubicBezTo>
                  <a:cubicBezTo>
                    <a:pt x="98" y="168"/>
                    <a:pt x="103" y="167"/>
                    <a:pt x="106" y="165"/>
                  </a:cubicBezTo>
                  <a:cubicBezTo>
                    <a:pt x="118" y="158"/>
                    <a:pt x="122" y="143"/>
                    <a:pt x="115" y="132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1" y="4"/>
                    <a:pt x="27" y="0"/>
                    <a:pt x="15" y="7"/>
                  </a:cubicBezTo>
                  <a:cubicBezTo>
                    <a:pt x="4" y="13"/>
                    <a:pt x="0" y="28"/>
                    <a:pt x="6" y="39"/>
                  </a:cubicBezTo>
                  <a:lnTo>
                    <a:pt x="74" y="156"/>
                  </a:lnTo>
                  <a:close/>
                  <a:moveTo>
                    <a:pt x="74" y="156"/>
                  </a:moveTo>
                  <a:cubicBezTo>
                    <a:pt x="74" y="156"/>
                    <a:pt x="74" y="156"/>
                    <a:pt x="74" y="156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1" name="Freeform 12">
              <a:extLst>
                <a:ext uri="{FF2B5EF4-FFF2-40B4-BE49-F238E27FC236}">
                  <a16:creationId xmlns:a16="http://schemas.microsoft.com/office/drawing/2014/main" xmlns="" id="{B4251EF7-E48A-46C8-BA9B-7BD81279429F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525105" y="3224503"/>
              <a:ext cx="312692" cy="219617"/>
            </a:xfrm>
            <a:custGeom>
              <a:avLst/>
              <a:gdLst>
                <a:gd name="T0" fmla="*/ 155 w 171"/>
                <a:gd name="T1" fmla="*/ 74 h 119"/>
                <a:gd name="T2" fmla="*/ 39 w 171"/>
                <a:gd name="T3" fmla="*/ 7 h 119"/>
                <a:gd name="T4" fmla="*/ 6 w 171"/>
                <a:gd name="T5" fmla="*/ 15 h 119"/>
                <a:gd name="T6" fmla="*/ 15 w 171"/>
                <a:gd name="T7" fmla="*/ 48 h 119"/>
                <a:gd name="T8" fmla="*/ 131 w 171"/>
                <a:gd name="T9" fmla="*/ 115 h 119"/>
                <a:gd name="T10" fmla="*/ 143 w 171"/>
                <a:gd name="T11" fmla="*/ 119 h 119"/>
                <a:gd name="T12" fmla="*/ 164 w 171"/>
                <a:gd name="T13" fmla="*/ 107 h 119"/>
                <a:gd name="T14" fmla="*/ 155 w 171"/>
                <a:gd name="T15" fmla="*/ 74 h 119"/>
                <a:gd name="T16" fmla="*/ 155 w 171"/>
                <a:gd name="T17" fmla="*/ 74 h 119"/>
                <a:gd name="T18" fmla="*/ 155 w 171"/>
                <a:gd name="T19" fmla="*/ 7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55" y="74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7" y="0"/>
                    <a:pt x="13" y="4"/>
                    <a:pt x="6" y="15"/>
                  </a:cubicBezTo>
                  <a:cubicBezTo>
                    <a:pt x="0" y="27"/>
                    <a:pt x="3" y="42"/>
                    <a:pt x="15" y="48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35" y="118"/>
                    <a:pt x="139" y="119"/>
                    <a:pt x="143" y="119"/>
                  </a:cubicBezTo>
                  <a:cubicBezTo>
                    <a:pt x="152" y="119"/>
                    <a:pt x="160" y="114"/>
                    <a:pt x="164" y="107"/>
                  </a:cubicBezTo>
                  <a:cubicBezTo>
                    <a:pt x="171" y="95"/>
                    <a:pt x="167" y="80"/>
                    <a:pt x="155" y="74"/>
                  </a:cubicBezTo>
                  <a:close/>
                  <a:moveTo>
                    <a:pt x="155" y="74"/>
                  </a:moveTo>
                  <a:cubicBezTo>
                    <a:pt x="155" y="74"/>
                    <a:pt x="155" y="74"/>
                    <a:pt x="155" y="74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2" name="Freeform 13">
              <a:extLst>
                <a:ext uri="{FF2B5EF4-FFF2-40B4-BE49-F238E27FC236}">
                  <a16:creationId xmlns:a16="http://schemas.microsoft.com/office/drawing/2014/main" xmlns="" id="{A2F2C16A-6D6D-409A-9C9E-65CB184D3F26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143990" y="4167808"/>
              <a:ext cx="312692" cy="217524"/>
            </a:xfrm>
            <a:custGeom>
              <a:avLst/>
              <a:gdLst>
                <a:gd name="T0" fmla="*/ 15 w 171"/>
                <a:gd name="T1" fmla="*/ 48 h 118"/>
                <a:gd name="T2" fmla="*/ 132 w 171"/>
                <a:gd name="T3" fmla="*/ 115 h 118"/>
                <a:gd name="T4" fmla="*/ 144 w 171"/>
                <a:gd name="T5" fmla="*/ 118 h 118"/>
                <a:gd name="T6" fmla="*/ 165 w 171"/>
                <a:gd name="T7" fmla="*/ 106 h 118"/>
                <a:gd name="T8" fmla="*/ 156 w 171"/>
                <a:gd name="T9" fmla="*/ 74 h 118"/>
                <a:gd name="T10" fmla="*/ 39 w 171"/>
                <a:gd name="T11" fmla="*/ 6 h 118"/>
                <a:gd name="T12" fmla="*/ 7 w 171"/>
                <a:gd name="T13" fmla="*/ 15 h 118"/>
                <a:gd name="T14" fmla="*/ 15 w 171"/>
                <a:gd name="T15" fmla="*/ 48 h 118"/>
                <a:gd name="T16" fmla="*/ 15 w 171"/>
                <a:gd name="T17" fmla="*/ 48 h 118"/>
                <a:gd name="T18" fmla="*/ 15 w 171"/>
                <a:gd name="T19" fmla="*/ 4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15" y="48"/>
                  </a:moveTo>
                  <a:cubicBezTo>
                    <a:pt x="132" y="115"/>
                    <a:pt x="132" y="115"/>
                    <a:pt x="132" y="115"/>
                  </a:cubicBezTo>
                  <a:cubicBezTo>
                    <a:pt x="136" y="117"/>
                    <a:pt x="140" y="118"/>
                    <a:pt x="144" y="118"/>
                  </a:cubicBezTo>
                  <a:cubicBezTo>
                    <a:pt x="152" y="118"/>
                    <a:pt x="160" y="114"/>
                    <a:pt x="165" y="106"/>
                  </a:cubicBezTo>
                  <a:cubicBezTo>
                    <a:pt x="171" y="95"/>
                    <a:pt x="167" y="80"/>
                    <a:pt x="156" y="74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28" y="0"/>
                    <a:pt x="13" y="4"/>
                    <a:pt x="7" y="15"/>
                  </a:cubicBezTo>
                  <a:cubicBezTo>
                    <a:pt x="0" y="27"/>
                    <a:pt x="4" y="41"/>
                    <a:pt x="15" y="48"/>
                  </a:cubicBezTo>
                  <a:close/>
                  <a:moveTo>
                    <a:pt x="15" y="48"/>
                  </a:moveTo>
                  <a:cubicBezTo>
                    <a:pt x="15" y="48"/>
                    <a:pt x="15" y="48"/>
                    <a:pt x="15" y="4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3" name="Freeform 14">
              <a:extLst>
                <a:ext uri="{FF2B5EF4-FFF2-40B4-BE49-F238E27FC236}">
                  <a16:creationId xmlns:a16="http://schemas.microsoft.com/office/drawing/2014/main" xmlns="" id="{DE9D0EE0-16F0-4C3D-8B7B-C52E37EB02A7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389152" y="3758902"/>
              <a:ext cx="334653" cy="88893"/>
            </a:xfrm>
            <a:custGeom>
              <a:avLst/>
              <a:gdLst>
                <a:gd name="T0" fmla="*/ 159 w 183"/>
                <a:gd name="T1" fmla="*/ 0 h 48"/>
                <a:gd name="T2" fmla="*/ 24 w 183"/>
                <a:gd name="T3" fmla="*/ 0 h 48"/>
                <a:gd name="T4" fmla="*/ 0 w 183"/>
                <a:gd name="T5" fmla="*/ 24 h 48"/>
                <a:gd name="T6" fmla="*/ 24 w 183"/>
                <a:gd name="T7" fmla="*/ 48 h 48"/>
                <a:gd name="T8" fmla="*/ 159 w 183"/>
                <a:gd name="T9" fmla="*/ 48 h 48"/>
                <a:gd name="T10" fmla="*/ 183 w 183"/>
                <a:gd name="T11" fmla="*/ 24 h 48"/>
                <a:gd name="T12" fmla="*/ 159 w 183"/>
                <a:gd name="T13" fmla="*/ 0 h 48"/>
                <a:gd name="T14" fmla="*/ 159 w 183"/>
                <a:gd name="T15" fmla="*/ 0 h 48"/>
                <a:gd name="T16" fmla="*/ 159 w 183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48">
                  <a:moveTo>
                    <a:pt x="159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72" y="48"/>
                    <a:pt x="183" y="38"/>
                    <a:pt x="183" y="24"/>
                  </a:cubicBezTo>
                  <a:cubicBezTo>
                    <a:pt x="183" y="11"/>
                    <a:pt x="172" y="0"/>
                    <a:pt x="159" y="0"/>
                  </a:cubicBezTo>
                  <a:close/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4" name="Freeform 15">
              <a:extLst>
                <a:ext uri="{FF2B5EF4-FFF2-40B4-BE49-F238E27FC236}">
                  <a16:creationId xmlns:a16="http://schemas.microsoft.com/office/drawing/2014/main" xmlns="" id="{866B0852-9270-48AC-B823-579167A21C0E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260073" y="3758902"/>
              <a:ext cx="332562" cy="88893"/>
            </a:xfrm>
            <a:custGeom>
              <a:avLst/>
              <a:gdLst>
                <a:gd name="T0" fmla="*/ 182 w 182"/>
                <a:gd name="T1" fmla="*/ 24 h 48"/>
                <a:gd name="T2" fmla="*/ 158 w 182"/>
                <a:gd name="T3" fmla="*/ 0 h 48"/>
                <a:gd name="T4" fmla="*/ 24 w 182"/>
                <a:gd name="T5" fmla="*/ 0 h 48"/>
                <a:gd name="T6" fmla="*/ 0 w 182"/>
                <a:gd name="T7" fmla="*/ 24 h 48"/>
                <a:gd name="T8" fmla="*/ 24 w 182"/>
                <a:gd name="T9" fmla="*/ 48 h 48"/>
                <a:gd name="T10" fmla="*/ 158 w 182"/>
                <a:gd name="T11" fmla="*/ 48 h 48"/>
                <a:gd name="T12" fmla="*/ 182 w 182"/>
                <a:gd name="T13" fmla="*/ 24 h 48"/>
                <a:gd name="T14" fmla="*/ 182 w 182"/>
                <a:gd name="T15" fmla="*/ 24 h 48"/>
                <a:gd name="T16" fmla="*/ 182 w 182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48">
                  <a:moveTo>
                    <a:pt x="182" y="24"/>
                  </a:moveTo>
                  <a:cubicBezTo>
                    <a:pt x="182" y="11"/>
                    <a:pt x="172" y="0"/>
                    <a:pt x="15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8" y="48"/>
                    <a:pt x="158" y="48"/>
                    <a:pt x="158" y="48"/>
                  </a:cubicBezTo>
                  <a:cubicBezTo>
                    <a:pt x="172" y="48"/>
                    <a:pt x="182" y="38"/>
                    <a:pt x="182" y="24"/>
                  </a:cubicBezTo>
                  <a:close/>
                  <a:moveTo>
                    <a:pt x="182" y="24"/>
                  </a:moveTo>
                  <a:cubicBezTo>
                    <a:pt x="182" y="24"/>
                    <a:pt x="182" y="24"/>
                    <a:pt x="182" y="24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" name="Freeform 16">
              <a:extLst>
                <a:ext uri="{FF2B5EF4-FFF2-40B4-BE49-F238E27FC236}">
                  <a16:creationId xmlns:a16="http://schemas.microsoft.com/office/drawing/2014/main" xmlns="" id="{F7291838-E6C8-415E-A10A-6461E4679FA4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525105" y="4167808"/>
              <a:ext cx="312692" cy="217524"/>
            </a:xfrm>
            <a:custGeom>
              <a:avLst/>
              <a:gdLst>
                <a:gd name="T0" fmla="*/ 27 w 171"/>
                <a:gd name="T1" fmla="*/ 118 h 118"/>
                <a:gd name="T2" fmla="*/ 39 w 171"/>
                <a:gd name="T3" fmla="*/ 115 h 118"/>
                <a:gd name="T4" fmla="*/ 155 w 171"/>
                <a:gd name="T5" fmla="*/ 48 h 118"/>
                <a:gd name="T6" fmla="*/ 164 w 171"/>
                <a:gd name="T7" fmla="*/ 15 h 118"/>
                <a:gd name="T8" fmla="*/ 131 w 171"/>
                <a:gd name="T9" fmla="*/ 6 h 118"/>
                <a:gd name="T10" fmla="*/ 15 w 171"/>
                <a:gd name="T11" fmla="*/ 74 h 118"/>
                <a:gd name="T12" fmla="*/ 6 w 171"/>
                <a:gd name="T13" fmla="*/ 106 h 118"/>
                <a:gd name="T14" fmla="*/ 27 w 171"/>
                <a:gd name="T15" fmla="*/ 118 h 118"/>
                <a:gd name="T16" fmla="*/ 27 w 171"/>
                <a:gd name="T17" fmla="*/ 118 h 118"/>
                <a:gd name="T18" fmla="*/ 27 w 171"/>
                <a:gd name="T1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27" y="118"/>
                  </a:moveTo>
                  <a:cubicBezTo>
                    <a:pt x="31" y="118"/>
                    <a:pt x="35" y="117"/>
                    <a:pt x="39" y="11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67" y="41"/>
                    <a:pt x="171" y="27"/>
                    <a:pt x="164" y="15"/>
                  </a:cubicBezTo>
                  <a:cubicBezTo>
                    <a:pt x="157" y="4"/>
                    <a:pt x="143" y="0"/>
                    <a:pt x="131" y="6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3" y="80"/>
                    <a:pt x="0" y="95"/>
                    <a:pt x="6" y="106"/>
                  </a:cubicBezTo>
                  <a:cubicBezTo>
                    <a:pt x="11" y="114"/>
                    <a:pt x="19" y="118"/>
                    <a:pt x="27" y="118"/>
                  </a:cubicBezTo>
                  <a:close/>
                  <a:moveTo>
                    <a:pt x="27" y="118"/>
                  </a:moveTo>
                  <a:cubicBezTo>
                    <a:pt x="27" y="118"/>
                    <a:pt x="27" y="118"/>
                    <a:pt x="27" y="11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" name="Freeform 17">
              <a:extLst>
                <a:ext uri="{FF2B5EF4-FFF2-40B4-BE49-F238E27FC236}">
                  <a16:creationId xmlns:a16="http://schemas.microsoft.com/office/drawing/2014/main" xmlns="" id="{6919034B-0329-4750-B29F-F3CDAB05EC26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143990" y="3224503"/>
              <a:ext cx="312692" cy="219617"/>
            </a:xfrm>
            <a:custGeom>
              <a:avLst/>
              <a:gdLst>
                <a:gd name="T0" fmla="*/ 132 w 171"/>
                <a:gd name="T1" fmla="*/ 7 h 119"/>
                <a:gd name="T2" fmla="*/ 15 w 171"/>
                <a:gd name="T3" fmla="*/ 74 h 119"/>
                <a:gd name="T4" fmla="*/ 7 w 171"/>
                <a:gd name="T5" fmla="*/ 107 h 119"/>
                <a:gd name="T6" fmla="*/ 28 w 171"/>
                <a:gd name="T7" fmla="*/ 119 h 119"/>
                <a:gd name="T8" fmla="*/ 39 w 171"/>
                <a:gd name="T9" fmla="*/ 115 h 119"/>
                <a:gd name="T10" fmla="*/ 156 w 171"/>
                <a:gd name="T11" fmla="*/ 48 h 119"/>
                <a:gd name="T12" fmla="*/ 165 w 171"/>
                <a:gd name="T13" fmla="*/ 15 h 119"/>
                <a:gd name="T14" fmla="*/ 132 w 171"/>
                <a:gd name="T15" fmla="*/ 7 h 119"/>
                <a:gd name="T16" fmla="*/ 132 w 171"/>
                <a:gd name="T17" fmla="*/ 7 h 119"/>
                <a:gd name="T18" fmla="*/ 132 w 171"/>
                <a:gd name="T19" fmla="*/ 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32" y="7"/>
                  </a:moveTo>
                  <a:cubicBezTo>
                    <a:pt x="15" y="74"/>
                    <a:pt x="15" y="74"/>
                    <a:pt x="15" y="74"/>
                  </a:cubicBezTo>
                  <a:cubicBezTo>
                    <a:pt x="4" y="80"/>
                    <a:pt x="0" y="95"/>
                    <a:pt x="7" y="107"/>
                  </a:cubicBezTo>
                  <a:cubicBezTo>
                    <a:pt x="11" y="114"/>
                    <a:pt x="19" y="119"/>
                    <a:pt x="28" y="119"/>
                  </a:cubicBezTo>
                  <a:cubicBezTo>
                    <a:pt x="32" y="119"/>
                    <a:pt x="36" y="118"/>
                    <a:pt x="39" y="115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67" y="42"/>
                    <a:pt x="171" y="27"/>
                    <a:pt x="165" y="15"/>
                  </a:cubicBezTo>
                  <a:cubicBezTo>
                    <a:pt x="158" y="4"/>
                    <a:pt x="143" y="0"/>
                    <a:pt x="132" y="7"/>
                  </a:cubicBezTo>
                  <a:close/>
                  <a:moveTo>
                    <a:pt x="132" y="7"/>
                  </a:moveTo>
                  <a:cubicBezTo>
                    <a:pt x="132" y="7"/>
                    <a:pt x="132" y="7"/>
                    <a:pt x="132" y="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" name="Freeform 18">
              <a:extLst>
                <a:ext uri="{FF2B5EF4-FFF2-40B4-BE49-F238E27FC236}">
                  <a16:creationId xmlns:a16="http://schemas.microsoft.com/office/drawing/2014/main" xmlns="" id="{B83DC41F-2223-45D9-882F-0C6801E7AB0F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12047" y="4466902"/>
              <a:ext cx="222754" cy="309553"/>
            </a:xfrm>
            <a:custGeom>
              <a:avLst/>
              <a:gdLst>
                <a:gd name="T0" fmla="*/ 15 w 122"/>
                <a:gd name="T1" fmla="*/ 165 h 168"/>
                <a:gd name="T2" fmla="*/ 27 w 122"/>
                <a:gd name="T3" fmla="*/ 168 h 168"/>
                <a:gd name="T4" fmla="*/ 48 w 122"/>
                <a:gd name="T5" fmla="*/ 156 h 168"/>
                <a:gd name="T6" fmla="*/ 115 w 122"/>
                <a:gd name="T7" fmla="*/ 39 h 168"/>
                <a:gd name="T8" fmla="*/ 107 w 122"/>
                <a:gd name="T9" fmla="*/ 7 h 168"/>
                <a:gd name="T10" fmla="*/ 74 w 122"/>
                <a:gd name="T11" fmla="*/ 15 h 168"/>
                <a:gd name="T12" fmla="*/ 7 w 122"/>
                <a:gd name="T13" fmla="*/ 132 h 168"/>
                <a:gd name="T14" fmla="*/ 15 w 122"/>
                <a:gd name="T15" fmla="*/ 165 h 168"/>
                <a:gd name="T16" fmla="*/ 15 w 122"/>
                <a:gd name="T17" fmla="*/ 165 h 168"/>
                <a:gd name="T18" fmla="*/ 15 w 122"/>
                <a:gd name="T19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15" y="165"/>
                  </a:moveTo>
                  <a:cubicBezTo>
                    <a:pt x="19" y="167"/>
                    <a:pt x="23" y="168"/>
                    <a:pt x="27" y="168"/>
                  </a:cubicBezTo>
                  <a:cubicBezTo>
                    <a:pt x="36" y="168"/>
                    <a:pt x="44" y="164"/>
                    <a:pt x="48" y="15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22" y="28"/>
                    <a:pt x="118" y="13"/>
                    <a:pt x="107" y="7"/>
                  </a:cubicBezTo>
                  <a:cubicBezTo>
                    <a:pt x="95" y="0"/>
                    <a:pt x="80" y="4"/>
                    <a:pt x="74" y="15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0" y="143"/>
                    <a:pt x="4" y="158"/>
                    <a:pt x="15" y="165"/>
                  </a:cubicBezTo>
                  <a:close/>
                  <a:moveTo>
                    <a:pt x="15" y="165"/>
                  </a:moveTo>
                  <a:cubicBezTo>
                    <a:pt x="15" y="165"/>
                    <a:pt x="15" y="165"/>
                    <a:pt x="15" y="16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52" name="Oval 51">
            <a:extLst>
              <a:ext uri="{FF2B5EF4-FFF2-40B4-BE49-F238E27FC236}">
                <a16:creationId xmlns:a16="http://schemas.microsoft.com/office/drawing/2014/main" xmlns="" id="{153D3CDC-87CE-4B7E-B4A3-6496D6D6A532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GB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C13C44B6-F3A2-4A98-8FDF-EEE3B2CBF03B}"/>
              </a:ext>
            </a:extLst>
          </p:cNvPr>
          <p:cNvSpPr txBox="1"/>
          <p:nvPr/>
        </p:nvSpPr>
        <p:spPr>
          <a:xfrm>
            <a:off x="2179602" y="6349245"/>
            <a:ext cx="8453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www.yourwebsite.com</a:t>
            </a:r>
          </a:p>
        </p:txBody>
      </p:sp>
    </p:spTree>
    <p:extLst>
      <p:ext uri="{BB962C8B-B14F-4D97-AF65-F5344CB8AC3E}">
        <p14:creationId xmlns:p14="http://schemas.microsoft.com/office/powerpoint/2010/main" xmlns="" val="1340673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6901F867-EA3A-4053-BC23-44561238D953}"/>
              </a:ext>
            </a:extLst>
          </p:cNvPr>
          <p:cNvSpPr txBox="1"/>
          <p:nvPr/>
        </p:nvSpPr>
        <p:spPr>
          <a:xfrm>
            <a:off x="5781924" y="3667942"/>
            <a:ext cx="46636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THIN</a:t>
            </a:r>
            <a:r>
              <a:rPr lang="en-US" sz="8000" b="1" dirty="0">
                <a:solidFill>
                  <a:schemeClr val="accent5"/>
                </a:solidFill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K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BIGGER</a:t>
            </a:r>
            <a:endParaRPr kumimoji="0" lang="ru-RU" sz="8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 Disp ExtBd" panose="020B0902040504020204" pitchFamily="34"/>
              <a:ea typeface="Noto Sans Disp ExtBd" panose="020B0902040504020204" pitchFamily="34"/>
              <a:cs typeface="Noto Sans Disp ExtBd" panose="020B0902040504020204" pitchFamily="34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1E86588C-F5E3-4817-8552-6D3332A56E63}"/>
              </a:ext>
            </a:extLst>
          </p:cNvPr>
          <p:cNvCxnSpPr>
            <a:cxnSpLocks/>
          </p:cNvCxnSpPr>
          <p:nvPr/>
        </p:nvCxnSpPr>
        <p:spPr>
          <a:xfrm>
            <a:off x="4491416" y="0"/>
            <a:ext cx="0" cy="227438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33">
            <a:extLst>
              <a:ext uri="{FF2B5EF4-FFF2-40B4-BE49-F238E27FC236}">
                <a16:creationId xmlns:a16="http://schemas.microsoft.com/office/drawing/2014/main" xmlns="" id="{E1066A9F-64AE-4E5E-ACEE-7BFBCAE6518C}"/>
              </a:ext>
            </a:extLst>
          </p:cNvPr>
          <p:cNvGrpSpPr/>
          <p:nvPr/>
        </p:nvGrpSpPr>
        <p:grpSpPr>
          <a:xfrm>
            <a:off x="1483376" y="0"/>
            <a:ext cx="1077358" cy="2984211"/>
            <a:chOff x="984760" y="274320"/>
            <a:chExt cx="1077358" cy="2984211"/>
          </a:xfrm>
          <a:solidFill>
            <a:schemeClr val="tx1"/>
          </a:solidFill>
        </p:grpSpPr>
        <p:grpSp>
          <p:nvGrpSpPr>
            <p:cNvPr id="3" name="Group 112">
              <a:extLst>
                <a:ext uri="{FF2B5EF4-FFF2-40B4-BE49-F238E27FC236}">
                  <a16:creationId xmlns:a16="http://schemas.microsoft.com/office/drawing/2014/main" xmlns="" id="{4A8B7D09-CCCB-41E2-8742-A3BB533C4FBB}"/>
                </a:ext>
              </a:extLst>
            </p:cNvPr>
            <p:cNvGrpSpPr/>
            <p:nvPr/>
          </p:nvGrpSpPr>
          <p:grpSpPr>
            <a:xfrm>
              <a:off x="984760" y="1467868"/>
              <a:ext cx="1077358" cy="1790663"/>
              <a:chOff x="10268256" y="991107"/>
              <a:chExt cx="1077358" cy="1790663"/>
            </a:xfrm>
            <a:grpFill/>
          </p:grpSpPr>
          <p:sp>
            <p:nvSpPr>
              <p:cNvPr id="114" name="Freeform 5">
                <a:extLst>
                  <a:ext uri="{FF2B5EF4-FFF2-40B4-BE49-F238E27FC236}">
                    <a16:creationId xmlns:a16="http://schemas.microsoft.com/office/drawing/2014/main" xmlns="" id="{1E5C5691-723F-4A70-B2E5-F3CC76ED87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15" name="Freeform 6">
                <a:extLst>
                  <a:ext uri="{FF2B5EF4-FFF2-40B4-BE49-F238E27FC236}">
                    <a16:creationId xmlns:a16="http://schemas.microsoft.com/office/drawing/2014/main" xmlns="" id="{A31F1ABC-F007-43DC-BA06-1AEB599D747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" name="Freeform 7">
                <a:extLst>
                  <a:ext uri="{FF2B5EF4-FFF2-40B4-BE49-F238E27FC236}">
                    <a16:creationId xmlns:a16="http://schemas.microsoft.com/office/drawing/2014/main" xmlns="" id="{C7CB8647-0116-47CE-8E7B-0490618718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" name="Freeform 8">
                <a:extLst>
                  <a:ext uri="{FF2B5EF4-FFF2-40B4-BE49-F238E27FC236}">
                    <a16:creationId xmlns:a16="http://schemas.microsoft.com/office/drawing/2014/main" xmlns="" id="{EF2B3790-56B5-47D0-A690-53E8E27DDC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" name="Freeform 9">
                <a:extLst>
                  <a:ext uri="{FF2B5EF4-FFF2-40B4-BE49-F238E27FC236}">
                    <a16:creationId xmlns:a16="http://schemas.microsoft.com/office/drawing/2014/main" xmlns="" id="{92AB0F54-9032-48EB-97C3-9E93BCE235A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xmlns="" id="{65145EDD-D606-4347-8E4D-5BB67CFFAA99}"/>
                </a:ext>
              </a:extLst>
            </p:cNvPr>
            <p:cNvCxnSpPr>
              <a:cxnSpLocks/>
            </p:cNvCxnSpPr>
            <p:nvPr/>
          </p:nvCxnSpPr>
          <p:spPr>
            <a:xfrm>
              <a:off x="1515412" y="274320"/>
              <a:ext cx="0" cy="1193548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0">
            <a:extLst>
              <a:ext uri="{FF2B5EF4-FFF2-40B4-BE49-F238E27FC236}">
                <a16:creationId xmlns:a16="http://schemas.microsoft.com/office/drawing/2014/main" xmlns="" id="{21FDD82B-5983-4FED-B454-26F3BE7A0B36}"/>
              </a:ext>
            </a:extLst>
          </p:cNvPr>
          <p:cNvGrpSpPr/>
          <p:nvPr/>
        </p:nvGrpSpPr>
        <p:grpSpPr>
          <a:xfrm>
            <a:off x="8183449" y="0"/>
            <a:ext cx="1077358" cy="3287723"/>
            <a:chOff x="7571708" y="0"/>
            <a:chExt cx="1077358" cy="3287723"/>
          </a:xfrm>
          <a:solidFill>
            <a:schemeClr val="tx1"/>
          </a:solidFill>
        </p:grpSpPr>
        <p:grpSp>
          <p:nvGrpSpPr>
            <p:cNvPr id="6" name="Group 13">
              <a:extLst>
                <a:ext uri="{FF2B5EF4-FFF2-40B4-BE49-F238E27FC236}">
                  <a16:creationId xmlns:a16="http://schemas.microsoft.com/office/drawing/2014/main" xmlns="" id="{AF5E0922-C813-4C76-8DA2-AD2C928F8E53}"/>
                </a:ext>
              </a:extLst>
            </p:cNvPr>
            <p:cNvGrpSpPr/>
            <p:nvPr/>
          </p:nvGrpSpPr>
          <p:grpSpPr>
            <a:xfrm>
              <a:off x="7571708" y="1497060"/>
              <a:ext cx="1077358" cy="1790663"/>
              <a:chOff x="10268256" y="991107"/>
              <a:chExt cx="1077358" cy="1790663"/>
            </a:xfrm>
            <a:grpFill/>
          </p:grpSpPr>
          <p:sp>
            <p:nvSpPr>
              <p:cNvPr id="99" name="Freeform 5">
                <a:extLst>
                  <a:ext uri="{FF2B5EF4-FFF2-40B4-BE49-F238E27FC236}">
                    <a16:creationId xmlns:a16="http://schemas.microsoft.com/office/drawing/2014/main" xmlns="" id="{2E86A7DD-7289-4817-BDDE-039F929FEF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00" name="Freeform 6">
                <a:extLst>
                  <a:ext uri="{FF2B5EF4-FFF2-40B4-BE49-F238E27FC236}">
                    <a16:creationId xmlns:a16="http://schemas.microsoft.com/office/drawing/2014/main" xmlns="" id="{349D537E-50D5-4520-8795-A71D46C6E0D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1" name="Freeform 7">
                <a:extLst>
                  <a:ext uri="{FF2B5EF4-FFF2-40B4-BE49-F238E27FC236}">
                    <a16:creationId xmlns:a16="http://schemas.microsoft.com/office/drawing/2014/main" xmlns="" id="{08C6FD5D-58DE-4759-B4D7-ACE12960A57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2" name="Freeform 8">
                <a:extLst>
                  <a:ext uri="{FF2B5EF4-FFF2-40B4-BE49-F238E27FC236}">
                    <a16:creationId xmlns:a16="http://schemas.microsoft.com/office/drawing/2014/main" xmlns="" id="{8188F576-D871-48B8-A1F1-707803F628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3" name="Freeform 9">
                <a:extLst>
                  <a:ext uri="{FF2B5EF4-FFF2-40B4-BE49-F238E27FC236}">
                    <a16:creationId xmlns:a16="http://schemas.microsoft.com/office/drawing/2014/main" xmlns="" id="{10FE7544-4349-4586-92CD-371C2982C8D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xmlns="" id="{5451453B-71E5-4CEB-A5D5-B5214832F59E}"/>
                </a:ext>
              </a:extLst>
            </p:cNvPr>
            <p:cNvCxnSpPr>
              <a:cxnSpLocks/>
            </p:cNvCxnSpPr>
            <p:nvPr/>
          </p:nvCxnSpPr>
          <p:spPr>
            <a:xfrm>
              <a:off x="8106712" y="0"/>
              <a:ext cx="0" cy="1548440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31">
            <a:extLst>
              <a:ext uri="{FF2B5EF4-FFF2-40B4-BE49-F238E27FC236}">
                <a16:creationId xmlns:a16="http://schemas.microsoft.com/office/drawing/2014/main" xmlns="" id="{6B2AA441-76A7-41A3-8263-C8708232AED2}"/>
              </a:ext>
            </a:extLst>
          </p:cNvPr>
          <p:cNvGrpSpPr/>
          <p:nvPr/>
        </p:nvGrpSpPr>
        <p:grpSpPr>
          <a:xfrm>
            <a:off x="5917421" y="0"/>
            <a:ext cx="902225" cy="2650842"/>
            <a:chOff x="5844264" y="0"/>
            <a:chExt cx="902225" cy="2650842"/>
          </a:xfrm>
          <a:solidFill>
            <a:schemeClr val="tx1"/>
          </a:solidFill>
        </p:grpSpPr>
        <p:grpSp>
          <p:nvGrpSpPr>
            <p:cNvPr id="8" name="Group 118">
              <a:extLst>
                <a:ext uri="{FF2B5EF4-FFF2-40B4-BE49-F238E27FC236}">
                  <a16:creationId xmlns:a16="http://schemas.microsoft.com/office/drawing/2014/main" xmlns="" id="{E5B4FC20-C444-4C03-B912-6914AC2B8AB2}"/>
                </a:ext>
              </a:extLst>
            </p:cNvPr>
            <p:cNvGrpSpPr/>
            <p:nvPr/>
          </p:nvGrpSpPr>
          <p:grpSpPr>
            <a:xfrm>
              <a:off x="5844264" y="1151265"/>
              <a:ext cx="902225" cy="1499577"/>
              <a:chOff x="10268256" y="991107"/>
              <a:chExt cx="1077358" cy="1790663"/>
            </a:xfrm>
            <a:grpFill/>
          </p:grpSpPr>
          <p:sp>
            <p:nvSpPr>
              <p:cNvPr id="120" name="Freeform 5">
                <a:extLst>
                  <a:ext uri="{FF2B5EF4-FFF2-40B4-BE49-F238E27FC236}">
                    <a16:creationId xmlns:a16="http://schemas.microsoft.com/office/drawing/2014/main" xmlns="" id="{F52FC4DE-F5C4-47DA-8A31-AAFB66D641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21" name="Freeform 6">
                <a:extLst>
                  <a:ext uri="{FF2B5EF4-FFF2-40B4-BE49-F238E27FC236}">
                    <a16:creationId xmlns:a16="http://schemas.microsoft.com/office/drawing/2014/main" xmlns="" id="{4FCC544E-32E5-43BE-906D-D401BEF50A6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" name="Freeform 7">
                <a:extLst>
                  <a:ext uri="{FF2B5EF4-FFF2-40B4-BE49-F238E27FC236}">
                    <a16:creationId xmlns:a16="http://schemas.microsoft.com/office/drawing/2014/main" xmlns="" id="{BD352A43-C163-466F-9E85-35AA89D821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" name="Freeform 8">
                <a:extLst>
                  <a:ext uri="{FF2B5EF4-FFF2-40B4-BE49-F238E27FC236}">
                    <a16:creationId xmlns:a16="http://schemas.microsoft.com/office/drawing/2014/main" xmlns="" id="{A49BC1DA-7F34-4FC0-97B8-59AB848A73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" name="Freeform 9">
                <a:extLst>
                  <a:ext uri="{FF2B5EF4-FFF2-40B4-BE49-F238E27FC236}">
                    <a16:creationId xmlns:a16="http://schemas.microsoft.com/office/drawing/2014/main" xmlns="" id="{7527A342-5DA5-4D68-9162-4C01DEFB61D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xmlns="" id="{A0066D04-42E9-4291-8FF4-1A3DE7ECBA0E}"/>
                </a:ext>
              </a:extLst>
            </p:cNvPr>
            <p:cNvCxnSpPr>
              <a:cxnSpLocks/>
            </p:cNvCxnSpPr>
            <p:nvPr/>
          </p:nvCxnSpPr>
          <p:spPr>
            <a:xfrm>
              <a:off x="6290612" y="0"/>
              <a:ext cx="0" cy="1173413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29">
            <a:extLst>
              <a:ext uri="{FF2B5EF4-FFF2-40B4-BE49-F238E27FC236}">
                <a16:creationId xmlns:a16="http://schemas.microsoft.com/office/drawing/2014/main" xmlns="" id="{C6990497-3BA4-4070-805D-0A5F39CB742F}"/>
              </a:ext>
            </a:extLst>
          </p:cNvPr>
          <p:cNvGrpSpPr/>
          <p:nvPr/>
        </p:nvGrpSpPr>
        <p:grpSpPr>
          <a:xfrm>
            <a:off x="10051446" y="0"/>
            <a:ext cx="851340" cy="2391914"/>
            <a:chOff x="9427175" y="0"/>
            <a:chExt cx="851340" cy="2391914"/>
          </a:xfrm>
          <a:solidFill>
            <a:schemeClr val="tx1"/>
          </a:solidFill>
        </p:grpSpPr>
        <p:grpSp>
          <p:nvGrpSpPr>
            <p:cNvPr id="10" name="Group 124">
              <a:extLst>
                <a:ext uri="{FF2B5EF4-FFF2-40B4-BE49-F238E27FC236}">
                  <a16:creationId xmlns:a16="http://schemas.microsoft.com/office/drawing/2014/main" xmlns="" id="{3A98F39F-9265-4C78-8D29-CCDF0B559433}"/>
                </a:ext>
              </a:extLst>
            </p:cNvPr>
            <p:cNvGrpSpPr/>
            <p:nvPr/>
          </p:nvGrpSpPr>
          <p:grpSpPr>
            <a:xfrm>
              <a:off x="9427175" y="976913"/>
              <a:ext cx="851340" cy="1415001"/>
              <a:chOff x="10268256" y="991107"/>
              <a:chExt cx="1077358" cy="1790663"/>
            </a:xfrm>
            <a:grpFill/>
          </p:grpSpPr>
          <p:sp>
            <p:nvSpPr>
              <p:cNvPr id="126" name="Freeform 5">
                <a:extLst>
                  <a:ext uri="{FF2B5EF4-FFF2-40B4-BE49-F238E27FC236}">
                    <a16:creationId xmlns:a16="http://schemas.microsoft.com/office/drawing/2014/main" xmlns="" id="{83FFC820-DDED-4057-AEB4-2941333A68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27" name="Freeform 6">
                <a:extLst>
                  <a:ext uri="{FF2B5EF4-FFF2-40B4-BE49-F238E27FC236}">
                    <a16:creationId xmlns:a16="http://schemas.microsoft.com/office/drawing/2014/main" xmlns="" id="{EAFD2AFD-CE31-47D4-BA52-C3F3B7F4D85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" name="Freeform 7">
                <a:extLst>
                  <a:ext uri="{FF2B5EF4-FFF2-40B4-BE49-F238E27FC236}">
                    <a16:creationId xmlns:a16="http://schemas.microsoft.com/office/drawing/2014/main" xmlns="" id="{545F5AC7-A5D5-4F5A-9BD2-84B617D0DC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" name="Freeform 8">
                <a:extLst>
                  <a:ext uri="{FF2B5EF4-FFF2-40B4-BE49-F238E27FC236}">
                    <a16:creationId xmlns:a16="http://schemas.microsoft.com/office/drawing/2014/main" xmlns="" id="{B2F09D9F-F636-419C-8706-79B99826DBC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" name="Freeform 9">
                <a:extLst>
                  <a:ext uri="{FF2B5EF4-FFF2-40B4-BE49-F238E27FC236}">
                    <a16:creationId xmlns:a16="http://schemas.microsoft.com/office/drawing/2014/main" xmlns="" id="{80C99F69-63D3-492A-AAE5-3DC3D4E5722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xmlns="" id="{200C9044-81C4-4B87-A0B2-5DE7897CBD28}"/>
                </a:ext>
              </a:extLst>
            </p:cNvPr>
            <p:cNvCxnSpPr>
              <a:cxnSpLocks/>
            </p:cNvCxnSpPr>
            <p:nvPr/>
          </p:nvCxnSpPr>
          <p:spPr>
            <a:xfrm>
              <a:off x="9852845" y="0"/>
              <a:ext cx="12817" cy="1017849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34">
            <a:extLst>
              <a:ext uri="{FF2B5EF4-FFF2-40B4-BE49-F238E27FC236}">
                <a16:creationId xmlns:a16="http://schemas.microsoft.com/office/drawing/2014/main" xmlns="" id="{E6CA2614-C776-41DC-B4D3-D31634D9C475}"/>
              </a:ext>
            </a:extLst>
          </p:cNvPr>
          <p:cNvGrpSpPr/>
          <p:nvPr/>
        </p:nvGrpSpPr>
        <p:grpSpPr>
          <a:xfrm>
            <a:off x="3389152" y="2224726"/>
            <a:ext cx="2203483" cy="2687684"/>
            <a:chOff x="3389152" y="2224726"/>
            <a:chExt cx="2203483" cy="2687684"/>
          </a:xfrm>
        </p:grpSpPr>
        <p:sp>
          <p:nvSpPr>
            <p:cNvPr id="84" name="Freeform 5">
              <a:extLst>
                <a:ext uri="{FF2B5EF4-FFF2-40B4-BE49-F238E27FC236}">
                  <a16:creationId xmlns:a16="http://schemas.microsoft.com/office/drawing/2014/main" xmlns="" id="{C3018793-9F15-4AA0-8D88-CFE8F59413F5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806423" y="2224726"/>
              <a:ext cx="1371034" cy="2278778"/>
            </a:xfrm>
            <a:custGeom>
              <a:avLst/>
              <a:gdLst>
                <a:gd name="T0" fmla="*/ 674 w 750"/>
                <a:gd name="T1" fmla="*/ 602 h 1237"/>
                <a:gd name="T2" fmla="*/ 750 w 750"/>
                <a:gd name="T3" fmla="*/ 376 h 1237"/>
                <a:gd name="T4" fmla="*/ 638 w 750"/>
                <a:gd name="T5" fmla="*/ 110 h 1237"/>
                <a:gd name="T6" fmla="*/ 370 w 750"/>
                <a:gd name="T7" fmla="*/ 2 h 1237"/>
                <a:gd name="T8" fmla="*/ 110 w 750"/>
                <a:gd name="T9" fmla="*/ 112 h 1237"/>
                <a:gd name="T10" fmla="*/ 1 w 750"/>
                <a:gd name="T11" fmla="*/ 373 h 1237"/>
                <a:gd name="T12" fmla="*/ 77 w 750"/>
                <a:gd name="T13" fmla="*/ 603 h 1237"/>
                <a:gd name="T14" fmla="*/ 205 w 750"/>
                <a:gd name="T15" fmla="*/ 976 h 1237"/>
                <a:gd name="T16" fmla="*/ 205 w 750"/>
                <a:gd name="T17" fmla="*/ 1120 h 1237"/>
                <a:gd name="T18" fmla="*/ 321 w 750"/>
                <a:gd name="T19" fmla="*/ 1237 h 1237"/>
                <a:gd name="T20" fmla="*/ 430 w 750"/>
                <a:gd name="T21" fmla="*/ 1237 h 1237"/>
                <a:gd name="T22" fmla="*/ 546 w 750"/>
                <a:gd name="T23" fmla="*/ 1120 h 1237"/>
                <a:gd name="T24" fmla="*/ 546 w 750"/>
                <a:gd name="T25" fmla="*/ 976 h 1237"/>
                <a:gd name="T26" fmla="*/ 674 w 750"/>
                <a:gd name="T27" fmla="*/ 602 h 1237"/>
                <a:gd name="T28" fmla="*/ 116 w 750"/>
                <a:gd name="T29" fmla="*/ 574 h 1237"/>
                <a:gd name="T30" fmla="*/ 49 w 750"/>
                <a:gd name="T31" fmla="*/ 373 h 1237"/>
                <a:gd name="T32" fmla="*/ 371 w 750"/>
                <a:gd name="T33" fmla="*/ 50 h 1237"/>
                <a:gd name="T34" fmla="*/ 605 w 750"/>
                <a:gd name="T35" fmla="*/ 144 h 1237"/>
                <a:gd name="T36" fmla="*/ 702 w 750"/>
                <a:gd name="T37" fmla="*/ 376 h 1237"/>
                <a:gd name="T38" fmla="*/ 636 w 750"/>
                <a:gd name="T39" fmla="*/ 573 h 1237"/>
                <a:gd name="T40" fmla="*/ 498 w 750"/>
                <a:gd name="T41" fmla="*/ 967 h 1237"/>
                <a:gd name="T42" fmla="*/ 253 w 750"/>
                <a:gd name="T43" fmla="*/ 967 h 1237"/>
                <a:gd name="T44" fmla="*/ 116 w 750"/>
                <a:gd name="T45" fmla="*/ 574 h 1237"/>
                <a:gd name="T46" fmla="*/ 253 w 750"/>
                <a:gd name="T47" fmla="*/ 1104 h 1237"/>
                <a:gd name="T48" fmla="*/ 253 w 750"/>
                <a:gd name="T49" fmla="*/ 1085 h 1237"/>
                <a:gd name="T50" fmla="*/ 498 w 750"/>
                <a:gd name="T51" fmla="*/ 1113 h 1237"/>
                <a:gd name="T52" fmla="*/ 498 w 750"/>
                <a:gd name="T53" fmla="*/ 1120 h 1237"/>
                <a:gd name="T54" fmla="*/ 497 w 750"/>
                <a:gd name="T55" fmla="*/ 1132 h 1237"/>
                <a:gd name="T56" fmla="*/ 253 w 750"/>
                <a:gd name="T57" fmla="*/ 1104 h 1237"/>
                <a:gd name="T58" fmla="*/ 253 w 750"/>
                <a:gd name="T59" fmla="*/ 1036 h 1237"/>
                <a:gd name="T60" fmla="*/ 253 w 750"/>
                <a:gd name="T61" fmla="*/ 1015 h 1237"/>
                <a:gd name="T62" fmla="*/ 498 w 750"/>
                <a:gd name="T63" fmla="*/ 1015 h 1237"/>
                <a:gd name="T64" fmla="*/ 498 w 750"/>
                <a:gd name="T65" fmla="*/ 1064 h 1237"/>
                <a:gd name="T66" fmla="*/ 253 w 750"/>
                <a:gd name="T67" fmla="*/ 1036 h 1237"/>
                <a:gd name="T68" fmla="*/ 321 w 750"/>
                <a:gd name="T69" fmla="*/ 1189 h 1237"/>
                <a:gd name="T70" fmla="*/ 262 w 750"/>
                <a:gd name="T71" fmla="*/ 1153 h 1237"/>
                <a:gd name="T72" fmla="*/ 468 w 750"/>
                <a:gd name="T73" fmla="*/ 1177 h 1237"/>
                <a:gd name="T74" fmla="*/ 430 w 750"/>
                <a:gd name="T75" fmla="*/ 1189 h 1237"/>
                <a:gd name="T76" fmla="*/ 321 w 750"/>
                <a:gd name="T77" fmla="*/ 1189 h 1237"/>
                <a:gd name="T78" fmla="*/ 321 w 750"/>
                <a:gd name="T79" fmla="*/ 1189 h 1237"/>
                <a:gd name="T80" fmla="*/ 321 w 750"/>
                <a:gd name="T81" fmla="*/ 1189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0" h="1237">
                  <a:moveTo>
                    <a:pt x="674" y="602"/>
                  </a:moveTo>
                  <a:cubicBezTo>
                    <a:pt x="724" y="537"/>
                    <a:pt x="750" y="459"/>
                    <a:pt x="750" y="376"/>
                  </a:cubicBezTo>
                  <a:cubicBezTo>
                    <a:pt x="750" y="275"/>
                    <a:pt x="710" y="180"/>
                    <a:pt x="638" y="110"/>
                  </a:cubicBezTo>
                  <a:cubicBezTo>
                    <a:pt x="566" y="39"/>
                    <a:pt x="471" y="0"/>
                    <a:pt x="370" y="2"/>
                  </a:cubicBezTo>
                  <a:cubicBezTo>
                    <a:pt x="272" y="3"/>
                    <a:pt x="180" y="42"/>
                    <a:pt x="110" y="112"/>
                  </a:cubicBezTo>
                  <a:cubicBezTo>
                    <a:pt x="41" y="182"/>
                    <a:pt x="2" y="275"/>
                    <a:pt x="1" y="373"/>
                  </a:cubicBezTo>
                  <a:cubicBezTo>
                    <a:pt x="0" y="457"/>
                    <a:pt x="27" y="536"/>
                    <a:pt x="77" y="603"/>
                  </a:cubicBezTo>
                  <a:cubicBezTo>
                    <a:pt x="160" y="711"/>
                    <a:pt x="205" y="843"/>
                    <a:pt x="205" y="976"/>
                  </a:cubicBezTo>
                  <a:cubicBezTo>
                    <a:pt x="205" y="1120"/>
                    <a:pt x="205" y="1120"/>
                    <a:pt x="205" y="1120"/>
                  </a:cubicBezTo>
                  <a:cubicBezTo>
                    <a:pt x="205" y="1185"/>
                    <a:pt x="257" y="1237"/>
                    <a:pt x="321" y="1237"/>
                  </a:cubicBezTo>
                  <a:cubicBezTo>
                    <a:pt x="430" y="1237"/>
                    <a:pt x="430" y="1237"/>
                    <a:pt x="430" y="1237"/>
                  </a:cubicBezTo>
                  <a:cubicBezTo>
                    <a:pt x="494" y="1237"/>
                    <a:pt x="546" y="1185"/>
                    <a:pt x="546" y="1120"/>
                  </a:cubicBezTo>
                  <a:cubicBezTo>
                    <a:pt x="546" y="976"/>
                    <a:pt x="546" y="976"/>
                    <a:pt x="546" y="976"/>
                  </a:cubicBezTo>
                  <a:cubicBezTo>
                    <a:pt x="546" y="842"/>
                    <a:pt x="590" y="713"/>
                    <a:pt x="674" y="602"/>
                  </a:cubicBezTo>
                  <a:close/>
                  <a:moveTo>
                    <a:pt x="116" y="574"/>
                  </a:moveTo>
                  <a:cubicBezTo>
                    <a:pt x="71" y="516"/>
                    <a:pt x="48" y="446"/>
                    <a:pt x="49" y="373"/>
                  </a:cubicBezTo>
                  <a:cubicBezTo>
                    <a:pt x="51" y="197"/>
                    <a:pt x="195" y="52"/>
                    <a:pt x="371" y="50"/>
                  </a:cubicBezTo>
                  <a:cubicBezTo>
                    <a:pt x="459" y="49"/>
                    <a:pt x="542" y="82"/>
                    <a:pt x="605" y="144"/>
                  </a:cubicBezTo>
                  <a:cubicBezTo>
                    <a:pt x="667" y="206"/>
                    <a:pt x="702" y="288"/>
                    <a:pt x="702" y="376"/>
                  </a:cubicBezTo>
                  <a:cubicBezTo>
                    <a:pt x="702" y="448"/>
                    <a:pt x="679" y="516"/>
                    <a:pt x="636" y="573"/>
                  </a:cubicBezTo>
                  <a:cubicBezTo>
                    <a:pt x="547" y="690"/>
                    <a:pt x="500" y="825"/>
                    <a:pt x="498" y="967"/>
                  </a:cubicBezTo>
                  <a:cubicBezTo>
                    <a:pt x="253" y="967"/>
                    <a:pt x="253" y="967"/>
                    <a:pt x="253" y="967"/>
                  </a:cubicBezTo>
                  <a:cubicBezTo>
                    <a:pt x="251" y="827"/>
                    <a:pt x="202" y="688"/>
                    <a:pt x="116" y="574"/>
                  </a:cubicBezTo>
                  <a:close/>
                  <a:moveTo>
                    <a:pt x="253" y="1104"/>
                  </a:moveTo>
                  <a:cubicBezTo>
                    <a:pt x="253" y="1085"/>
                    <a:pt x="253" y="1085"/>
                    <a:pt x="253" y="1085"/>
                  </a:cubicBezTo>
                  <a:cubicBezTo>
                    <a:pt x="498" y="1113"/>
                    <a:pt x="498" y="1113"/>
                    <a:pt x="498" y="1113"/>
                  </a:cubicBezTo>
                  <a:cubicBezTo>
                    <a:pt x="498" y="1120"/>
                    <a:pt x="498" y="1120"/>
                    <a:pt x="498" y="1120"/>
                  </a:cubicBezTo>
                  <a:cubicBezTo>
                    <a:pt x="498" y="1124"/>
                    <a:pt x="498" y="1128"/>
                    <a:pt x="497" y="1132"/>
                  </a:cubicBezTo>
                  <a:lnTo>
                    <a:pt x="253" y="1104"/>
                  </a:lnTo>
                  <a:close/>
                  <a:moveTo>
                    <a:pt x="253" y="1036"/>
                  </a:moveTo>
                  <a:cubicBezTo>
                    <a:pt x="253" y="1015"/>
                    <a:pt x="253" y="1015"/>
                    <a:pt x="253" y="1015"/>
                  </a:cubicBezTo>
                  <a:cubicBezTo>
                    <a:pt x="498" y="1015"/>
                    <a:pt x="498" y="1015"/>
                    <a:pt x="498" y="1015"/>
                  </a:cubicBezTo>
                  <a:cubicBezTo>
                    <a:pt x="498" y="1064"/>
                    <a:pt x="498" y="1064"/>
                    <a:pt x="498" y="1064"/>
                  </a:cubicBezTo>
                  <a:lnTo>
                    <a:pt x="253" y="1036"/>
                  </a:lnTo>
                  <a:close/>
                  <a:moveTo>
                    <a:pt x="321" y="1189"/>
                  </a:moveTo>
                  <a:cubicBezTo>
                    <a:pt x="296" y="1189"/>
                    <a:pt x="273" y="1174"/>
                    <a:pt x="262" y="1153"/>
                  </a:cubicBezTo>
                  <a:cubicBezTo>
                    <a:pt x="468" y="1177"/>
                    <a:pt x="468" y="1177"/>
                    <a:pt x="468" y="1177"/>
                  </a:cubicBezTo>
                  <a:cubicBezTo>
                    <a:pt x="457" y="1184"/>
                    <a:pt x="444" y="1189"/>
                    <a:pt x="430" y="1189"/>
                  </a:cubicBezTo>
                  <a:lnTo>
                    <a:pt x="321" y="1189"/>
                  </a:lnTo>
                  <a:close/>
                  <a:moveTo>
                    <a:pt x="321" y="1189"/>
                  </a:moveTo>
                  <a:cubicBezTo>
                    <a:pt x="321" y="1189"/>
                    <a:pt x="321" y="1189"/>
                    <a:pt x="321" y="118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5" name="Freeform 6">
              <a:extLst>
                <a:ext uri="{FF2B5EF4-FFF2-40B4-BE49-F238E27FC236}">
                  <a16:creationId xmlns:a16="http://schemas.microsoft.com/office/drawing/2014/main" xmlns="" id="{DE8BB8EF-7DA6-41F1-BC71-B8028DC8E8BB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921239" y="3693016"/>
              <a:ext cx="97258" cy="165236"/>
            </a:xfrm>
            <a:custGeom>
              <a:avLst/>
              <a:gdLst>
                <a:gd name="T0" fmla="*/ 51 w 53"/>
                <a:gd name="T1" fmla="*/ 62 h 90"/>
                <a:gd name="T2" fmla="*/ 48 w 53"/>
                <a:gd name="T3" fmla="*/ 24 h 90"/>
                <a:gd name="T4" fmla="*/ 25 w 53"/>
                <a:gd name="T5" fmla="*/ 0 h 90"/>
                <a:gd name="T6" fmla="*/ 0 w 53"/>
                <a:gd name="T7" fmla="*/ 23 h 90"/>
                <a:gd name="T8" fmla="*/ 4 w 53"/>
                <a:gd name="T9" fmla="*/ 69 h 90"/>
                <a:gd name="T10" fmla="*/ 27 w 53"/>
                <a:gd name="T11" fmla="*/ 90 h 90"/>
                <a:gd name="T12" fmla="*/ 31 w 53"/>
                <a:gd name="T13" fmla="*/ 90 h 90"/>
                <a:gd name="T14" fmla="*/ 51 w 53"/>
                <a:gd name="T15" fmla="*/ 62 h 90"/>
                <a:gd name="T16" fmla="*/ 51 w 53"/>
                <a:gd name="T17" fmla="*/ 62 h 90"/>
                <a:gd name="T18" fmla="*/ 51 w 53"/>
                <a:gd name="T19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90">
                  <a:moveTo>
                    <a:pt x="51" y="62"/>
                  </a:moveTo>
                  <a:cubicBezTo>
                    <a:pt x="49" y="50"/>
                    <a:pt x="48" y="37"/>
                    <a:pt x="48" y="24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1" y="10"/>
                    <a:pt x="0" y="23"/>
                  </a:cubicBezTo>
                  <a:cubicBezTo>
                    <a:pt x="0" y="39"/>
                    <a:pt x="1" y="54"/>
                    <a:pt x="4" y="69"/>
                  </a:cubicBezTo>
                  <a:cubicBezTo>
                    <a:pt x="5" y="81"/>
                    <a:pt x="16" y="90"/>
                    <a:pt x="27" y="90"/>
                  </a:cubicBezTo>
                  <a:cubicBezTo>
                    <a:pt x="28" y="90"/>
                    <a:pt x="30" y="90"/>
                    <a:pt x="31" y="90"/>
                  </a:cubicBezTo>
                  <a:cubicBezTo>
                    <a:pt x="44" y="88"/>
                    <a:pt x="53" y="75"/>
                    <a:pt x="51" y="62"/>
                  </a:cubicBezTo>
                  <a:close/>
                  <a:moveTo>
                    <a:pt x="51" y="62"/>
                  </a:moveTo>
                  <a:cubicBezTo>
                    <a:pt x="51" y="62"/>
                    <a:pt x="51" y="62"/>
                    <a:pt x="51" y="6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6" name="Freeform 7">
              <a:extLst>
                <a:ext uri="{FF2B5EF4-FFF2-40B4-BE49-F238E27FC236}">
                  <a16:creationId xmlns:a16="http://schemas.microsoft.com/office/drawing/2014/main" xmlns="" id="{4EB21C51-58A8-4A53-801B-988B2406C17F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617959" y="3071816"/>
              <a:ext cx="352431" cy="565773"/>
            </a:xfrm>
            <a:custGeom>
              <a:avLst/>
              <a:gdLst>
                <a:gd name="T0" fmla="*/ 166 w 193"/>
                <a:gd name="T1" fmla="*/ 307 h 307"/>
                <a:gd name="T2" fmla="*/ 174 w 193"/>
                <a:gd name="T3" fmla="*/ 306 h 307"/>
                <a:gd name="T4" fmla="*/ 189 w 193"/>
                <a:gd name="T5" fmla="*/ 275 h 307"/>
                <a:gd name="T6" fmla="*/ 71 w 193"/>
                <a:gd name="T7" fmla="*/ 51 h 307"/>
                <a:gd name="T8" fmla="*/ 49 w 193"/>
                <a:gd name="T9" fmla="*/ 16 h 307"/>
                <a:gd name="T10" fmla="*/ 16 w 193"/>
                <a:gd name="T11" fmla="*/ 6 h 307"/>
                <a:gd name="T12" fmla="*/ 6 w 193"/>
                <a:gd name="T13" fmla="*/ 38 h 307"/>
                <a:gd name="T14" fmla="*/ 33 w 193"/>
                <a:gd name="T15" fmla="*/ 80 h 307"/>
                <a:gd name="T16" fmla="*/ 143 w 193"/>
                <a:gd name="T17" fmla="*/ 290 h 307"/>
                <a:gd name="T18" fmla="*/ 166 w 193"/>
                <a:gd name="T19" fmla="*/ 307 h 307"/>
                <a:gd name="T20" fmla="*/ 166 w 193"/>
                <a:gd name="T21" fmla="*/ 307 h 307"/>
                <a:gd name="T22" fmla="*/ 166 w 193"/>
                <a:gd name="T23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307">
                  <a:moveTo>
                    <a:pt x="166" y="307"/>
                  </a:moveTo>
                  <a:cubicBezTo>
                    <a:pt x="169" y="307"/>
                    <a:pt x="171" y="306"/>
                    <a:pt x="174" y="306"/>
                  </a:cubicBezTo>
                  <a:cubicBezTo>
                    <a:pt x="186" y="301"/>
                    <a:pt x="193" y="288"/>
                    <a:pt x="189" y="275"/>
                  </a:cubicBezTo>
                  <a:cubicBezTo>
                    <a:pt x="162" y="194"/>
                    <a:pt x="123" y="119"/>
                    <a:pt x="71" y="51"/>
                  </a:cubicBezTo>
                  <a:cubicBezTo>
                    <a:pt x="63" y="40"/>
                    <a:pt x="55" y="28"/>
                    <a:pt x="49" y="16"/>
                  </a:cubicBezTo>
                  <a:cubicBezTo>
                    <a:pt x="43" y="4"/>
                    <a:pt x="28" y="0"/>
                    <a:pt x="16" y="6"/>
                  </a:cubicBezTo>
                  <a:cubicBezTo>
                    <a:pt x="5" y="12"/>
                    <a:pt x="0" y="26"/>
                    <a:pt x="6" y="38"/>
                  </a:cubicBezTo>
                  <a:cubicBezTo>
                    <a:pt x="14" y="53"/>
                    <a:pt x="23" y="67"/>
                    <a:pt x="33" y="80"/>
                  </a:cubicBezTo>
                  <a:cubicBezTo>
                    <a:pt x="81" y="144"/>
                    <a:pt x="119" y="215"/>
                    <a:pt x="143" y="290"/>
                  </a:cubicBezTo>
                  <a:cubicBezTo>
                    <a:pt x="147" y="300"/>
                    <a:pt x="156" y="307"/>
                    <a:pt x="166" y="307"/>
                  </a:cubicBezTo>
                  <a:close/>
                  <a:moveTo>
                    <a:pt x="166" y="307"/>
                  </a:moveTo>
                  <a:cubicBezTo>
                    <a:pt x="166" y="307"/>
                    <a:pt x="166" y="307"/>
                    <a:pt x="166" y="30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7" name="Freeform 8">
              <a:extLst>
                <a:ext uri="{FF2B5EF4-FFF2-40B4-BE49-F238E27FC236}">
                  <a16:creationId xmlns:a16="http://schemas.microsoft.com/office/drawing/2014/main" xmlns="" id="{D37A70B3-F043-4A49-A074-CAE0F71F8FCD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97802" y="3473401"/>
              <a:ext cx="157916" cy="195564"/>
            </a:xfrm>
            <a:custGeom>
              <a:avLst/>
              <a:gdLst>
                <a:gd name="T0" fmla="*/ 69 w 86"/>
                <a:gd name="T1" fmla="*/ 5 h 106"/>
                <a:gd name="T2" fmla="*/ 37 w 86"/>
                <a:gd name="T3" fmla="*/ 18 h 106"/>
                <a:gd name="T4" fmla="*/ 8 w 86"/>
                <a:gd name="T5" fmla="*/ 68 h 106"/>
                <a:gd name="T6" fmla="*/ 12 w 86"/>
                <a:gd name="T7" fmla="*/ 102 h 106"/>
                <a:gd name="T8" fmla="*/ 27 w 86"/>
                <a:gd name="T9" fmla="*/ 106 h 106"/>
                <a:gd name="T10" fmla="*/ 46 w 86"/>
                <a:gd name="T11" fmla="*/ 97 h 106"/>
                <a:gd name="T12" fmla="*/ 81 w 86"/>
                <a:gd name="T13" fmla="*/ 37 h 106"/>
                <a:gd name="T14" fmla="*/ 69 w 86"/>
                <a:gd name="T15" fmla="*/ 5 h 106"/>
                <a:gd name="T16" fmla="*/ 69 w 86"/>
                <a:gd name="T17" fmla="*/ 5 h 106"/>
                <a:gd name="T18" fmla="*/ 69 w 86"/>
                <a:gd name="T19" fmla="*/ 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106">
                  <a:moveTo>
                    <a:pt x="69" y="5"/>
                  </a:moveTo>
                  <a:cubicBezTo>
                    <a:pt x="56" y="0"/>
                    <a:pt x="42" y="6"/>
                    <a:pt x="37" y="18"/>
                  </a:cubicBezTo>
                  <a:cubicBezTo>
                    <a:pt x="29" y="36"/>
                    <a:pt x="20" y="52"/>
                    <a:pt x="8" y="68"/>
                  </a:cubicBezTo>
                  <a:cubicBezTo>
                    <a:pt x="0" y="79"/>
                    <a:pt x="2" y="94"/>
                    <a:pt x="12" y="102"/>
                  </a:cubicBezTo>
                  <a:cubicBezTo>
                    <a:pt x="17" y="105"/>
                    <a:pt x="22" y="106"/>
                    <a:pt x="27" y="106"/>
                  </a:cubicBezTo>
                  <a:cubicBezTo>
                    <a:pt x="34" y="106"/>
                    <a:pt x="41" y="103"/>
                    <a:pt x="46" y="97"/>
                  </a:cubicBezTo>
                  <a:cubicBezTo>
                    <a:pt x="60" y="78"/>
                    <a:pt x="72" y="58"/>
                    <a:pt x="81" y="37"/>
                  </a:cubicBezTo>
                  <a:cubicBezTo>
                    <a:pt x="86" y="25"/>
                    <a:pt x="81" y="11"/>
                    <a:pt x="69" y="5"/>
                  </a:cubicBezTo>
                  <a:close/>
                  <a:moveTo>
                    <a:pt x="69" y="5"/>
                  </a:moveTo>
                  <a:cubicBezTo>
                    <a:pt x="69" y="5"/>
                    <a:pt x="69" y="5"/>
                    <a:pt x="69" y="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8" name="Freeform 9">
              <a:extLst>
                <a:ext uri="{FF2B5EF4-FFF2-40B4-BE49-F238E27FC236}">
                  <a16:creationId xmlns:a16="http://schemas.microsoft.com/office/drawing/2014/main" xmlns="" id="{A0C22660-B79D-4A94-BD65-391DD653D470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65383" y="3720208"/>
              <a:ext cx="569957" cy="621200"/>
            </a:xfrm>
            <a:custGeom>
              <a:avLst/>
              <a:gdLst>
                <a:gd name="T0" fmla="*/ 24 w 312"/>
                <a:gd name="T1" fmla="*/ 48 h 337"/>
                <a:gd name="T2" fmla="*/ 264 w 312"/>
                <a:gd name="T3" fmla="*/ 288 h 337"/>
                <a:gd name="T4" fmla="*/ 263 w 312"/>
                <a:gd name="T5" fmla="*/ 311 h 337"/>
                <a:gd name="T6" fmla="*/ 285 w 312"/>
                <a:gd name="T7" fmla="*/ 337 h 337"/>
                <a:gd name="T8" fmla="*/ 287 w 312"/>
                <a:gd name="T9" fmla="*/ 337 h 337"/>
                <a:gd name="T10" fmla="*/ 311 w 312"/>
                <a:gd name="T11" fmla="*/ 315 h 337"/>
                <a:gd name="T12" fmla="*/ 312 w 312"/>
                <a:gd name="T13" fmla="*/ 288 h 337"/>
                <a:gd name="T14" fmla="*/ 24 w 312"/>
                <a:gd name="T15" fmla="*/ 0 h 337"/>
                <a:gd name="T16" fmla="*/ 0 w 312"/>
                <a:gd name="T17" fmla="*/ 24 h 337"/>
                <a:gd name="T18" fmla="*/ 24 w 312"/>
                <a:gd name="T19" fmla="*/ 48 h 337"/>
                <a:gd name="T20" fmla="*/ 24 w 312"/>
                <a:gd name="T21" fmla="*/ 48 h 337"/>
                <a:gd name="T22" fmla="*/ 24 w 312"/>
                <a:gd name="T23" fmla="*/ 4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2" h="337">
                  <a:moveTo>
                    <a:pt x="24" y="48"/>
                  </a:moveTo>
                  <a:cubicBezTo>
                    <a:pt x="157" y="48"/>
                    <a:pt x="264" y="156"/>
                    <a:pt x="264" y="288"/>
                  </a:cubicBezTo>
                  <a:cubicBezTo>
                    <a:pt x="264" y="296"/>
                    <a:pt x="264" y="303"/>
                    <a:pt x="263" y="311"/>
                  </a:cubicBezTo>
                  <a:cubicBezTo>
                    <a:pt x="262" y="324"/>
                    <a:pt x="272" y="336"/>
                    <a:pt x="285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300" y="337"/>
                    <a:pt x="310" y="328"/>
                    <a:pt x="311" y="315"/>
                  </a:cubicBezTo>
                  <a:cubicBezTo>
                    <a:pt x="312" y="306"/>
                    <a:pt x="312" y="297"/>
                    <a:pt x="312" y="288"/>
                  </a:cubicBezTo>
                  <a:cubicBezTo>
                    <a:pt x="312" y="129"/>
                    <a:pt x="183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" name="Freeform 10">
              <a:extLst>
                <a:ext uri="{FF2B5EF4-FFF2-40B4-BE49-F238E27FC236}">
                  <a16:creationId xmlns:a16="http://schemas.microsoft.com/office/drawing/2014/main" xmlns="" id="{CFC93E54-CFFF-4ABA-BFD6-36579C7A0052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447493" y="4577757"/>
              <a:ext cx="87847" cy="334653"/>
            </a:xfrm>
            <a:custGeom>
              <a:avLst/>
              <a:gdLst>
                <a:gd name="T0" fmla="*/ 24 w 48"/>
                <a:gd name="T1" fmla="*/ 182 h 182"/>
                <a:gd name="T2" fmla="*/ 48 w 48"/>
                <a:gd name="T3" fmla="*/ 158 h 182"/>
                <a:gd name="T4" fmla="*/ 48 w 48"/>
                <a:gd name="T5" fmla="*/ 24 h 182"/>
                <a:gd name="T6" fmla="*/ 24 w 48"/>
                <a:gd name="T7" fmla="*/ 0 h 182"/>
                <a:gd name="T8" fmla="*/ 0 w 48"/>
                <a:gd name="T9" fmla="*/ 24 h 182"/>
                <a:gd name="T10" fmla="*/ 0 w 48"/>
                <a:gd name="T11" fmla="*/ 158 h 182"/>
                <a:gd name="T12" fmla="*/ 24 w 48"/>
                <a:gd name="T13" fmla="*/ 182 h 182"/>
                <a:gd name="T14" fmla="*/ 24 w 48"/>
                <a:gd name="T15" fmla="*/ 182 h 182"/>
                <a:gd name="T16" fmla="*/ 24 w 48"/>
                <a:gd name="T1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82">
                  <a:moveTo>
                    <a:pt x="24" y="182"/>
                  </a:moveTo>
                  <a:cubicBezTo>
                    <a:pt x="38" y="182"/>
                    <a:pt x="48" y="172"/>
                    <a:pt x="48" y="158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72"/>
                    <a:pt x="11" y="182"/>
                    <a:pt x="24" y="182"/>
                  </a:cubicBezTo>
                  <a:close/>
                  <a:moveTo>
                    <a:pt x="24" y="182"/>
                  </a:moveTo>
                  <a:cubicBezTo>
                    <a:pt x="24" y="182"/>
                    <a:pt x="24" y="182"/>
                    <a:pt x="24" y="18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" name="Freeform 11">
              <a:extLst>
                <a:ext uri="{FF2B5EF4-FFF2-40B4-BE49-F238E27FC236}">
                  <a16:creationId xmlns:a16="http://schemas.microsoft.com/office/drawing/2014/main" xmlns="" id="{22131C25-69B1-4F33-9B81-64B6AA7AEF5A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846986" y="4466902"/>
              <a:ext cx="222754" cy="309553"/>
            </a:xfrm>
            <a:custGeom>
              <a:avLst/>
              <a:gdLst>
                <a:gd name="T0" fmla="*/ 74 w 122"/>
                <a:gd name="T1" fmla="*/ 156 h 168"/>
                <a:gd name="T2" fmla="*/ 94 w 122"/>
                <a:gd name="T3" fmla="*/ 168 h 168"/>
                <a:gd name="T4" fmla="*/ 106 w 122"/>
                <a:gd name="T5" fmla="*/ 165 h 168"/>
                <a:gd name="T6" fmla="*/ 115 w 122"/>
                <a:gd name="T7" fmla="*/ 132 h 168"/>
                <a:gd name="T8" fmla="*/ 48 w 122"/>
                <a:gd name="T9" fmla="*/ 15 h 168"/>
                <a:gd name="T10" fmla="*/ 15 w 122"/>
                <a:gd name="T11" fmla="*/ 7 h 168"/>
                <a:gd name="T12" fmla="*/ 6 w 122"/>
                <a:gd name="T13" fmla="*/ 39 h 168"/>
                <a:gd name="T14" fmla="*/ 74 w 122"/>
                <a:gd name="T15" fmla="*/ 156 h 168"/>
                <a:gd name="T16" fmla="*/ 74 w 122"/>
                <a:gd name="T17" fmla="*/ 156 h 168"/>
                <a:gd name="T18" fmla="*/ 74 w 122"/>
                <a:gd name="T1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74" y="156"/>
                  </a:moveTo>
                  <a:cubicBezTo>
                    <a:pt x="78" y="164"/>
                    <a:pt x="86" y="168"/>
                    <a:pt x="94" y="168"/>
                  </a:cubicBezTo>
                  <a:cubicBezTo>
                    <a:pt x="98" y="168"/>
                    <a:pt x="103" y="167"/>
                    <a:pt x="106" y="165"/>
                  </a:cubicBezTo>
                  <a:cubicBezTo>
                    <a:pt x="118" y="158"/>
                    <a:pt x="122" y="143"/>
                    <a:pt x="115" y="132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1" y="4"/>
                    <a:pt x="27" y="0"/>
                    <a:pt x="15" y="7"/>
                  </a:cubicBezTo>
                  <a:cubicBezTo>
                    <a:pt x="4" y="13"/>
                    <a:pt x="0" y="28"/>
                    <a:pt x="6" y="39"/>
                  </a:cubicBezTo>
                  <a:lnTo>
                    <a:pt x="74" y="156"/>
                  </a:lnTo>
                  <a:close/>
                  <a:moveTo>
                    <a:pt x="74" y="156"/>
                  </a:moveTo>
                  <a:cubicBezTo>
                    <a:pt x="74" y="156"/>
                    <a:pt x="74" y="156"/>
                    <a:pt x="74" y="156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1" name="Freeform 12">
              <a:extLst>
                <a:ext uri="{FF2B5EF4-FFF2-40B4-BE49-F238E27FC236}">
                  <a16:creationId xmlns:a16="http://schemas.microsoft.com/office/drawing/2014/main" xmlns="" id="{B4251EF7-E48A-46C8-BA9B-7BD81279429F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525105" y="3224503"/>
              <a:ext cx="312692" cy="219617"/>
            </a:xfrm>
            <a:custGeom>
              <a:avLst/>
              <a:gdLst>
                <a:gd name="T0" fmla="*/ 155 w 171"/>
                <a:gd name="T1" fmla="*/ 74 h 119"/>
                <a:gd name="T2" fmla="*/ 39 w 171"/>
                <a:gd name="T3" fmla="*/ 7 h 119"/>
                <a:gd name="T4" fmla="*/ 6 w 171"/>
                <a:gd name="T5" fmla="*/ 15 h 119"/>
                <a:gd name="T6" fmla="*/ 15 w 171"/>
                <a:gd name="T7" fmla="*/ 48 h 119"/>
                <a:gd name="T8" fmla="*/ 131 w 171"/>
                <a:gd name="T9" fmla="*/ 115 h 119"/>
                <a:gd name="T10" fmla="*/ 143 w 171"/>
                <a:gd name="T11" fmla="*/ 119 h 119"/>
                <a:gd name="T12" fmla="*/ 164 w 171"/>
                <a:gd name="T13" fmla="*/ 107 h 119"/>
                <a:gd name="T14" fmla="*/ 155 w 171"/>
                <a:gd name="T15" fmla="*/ 74 h 119"/>
                <a:gd name="T16" fmla="*/ 155 w 171"/>
                <a:gd name="T17" fmla="*/ 74 h 119"/>
                <a:gd name="T18" fmla="*/ 155 w 171"/>
                <a:gd name="T19" fmla="*/ 7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55" y="74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7" y="0"/>
                    <a:pt x="13" y="4"/>
                    <a:pt x="6" y="15"/>
                  </a:cubicBezTo>
                  <a:cubicBezTo>
                    <a:pt x="0" y="27"/>
                    <a:pt x="3" y="42"/>
                    <a:pt x="15" y="48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35" y="118"/>
                    <a:pt x="139" y="119"/>
                    <a:pt x="143" y="119"/>
                  </a:cubicBezTo>
                  <a:cubicBezTo>
                    <a:pt x="152" y="119"/>
                    <a:pt x="160" y="114"/>
                    <a:pt x="164" y="107"/>
                  </a:cubicBezTo>
                  <a:cubicBezTo>
                    <a:pt x="171" y="95"/>
                    <a:pt x="167" y="80"/>
                    <a:pt x="155" y="74"/>
                  </a:cubicBezTo>
                  <a:close/>
                  <a:moveTo>
                    <a:pt x="155" y="74"/>
                  </a:moveTo>
                  <a:cubicBezTo>
                    <a:pt x="155" y="74"/>
                    <a:pt x="155" y="74"/>
                    <a:pt x="155" y="74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2" name="Freeform 13">
              <a:extLst>
                <a:ext uri="{FF2B5EF4-FFF2-40B4-BE49-F238E27FC236}">
                  <a16:creationId xmlns:a16="http://schemas.microsoft.com/office/drawing/2014/main" xmlns="" id="{A2F2C16A-6D6D-409A-9C9E-65CB184D3F26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143990" y="4167808"/>
              <a:ext cx="312692" cy="217524"/>
            </a:xfrm>
            <a:custGeom>
              <a:avLst/>
              <a:gdLst>
                <a:gd name="T0" fmla="*/ 15 w 171"/>
                <a:gd name="T1" fmla="*/ 48 h 118"/>
                <a:gd name="T2" fmla="*/ 132 w 171"/>
                <a:gd name="T3" fmla="*/ 115 h 118"/>
                <a:gd name="T4" fmla="*/ 144 w 171"/>
                <a:gd name="T5" fmla="*/ 118 h 118"/>
                <a:gd name="T6" fmla="*/ 165 w 171"/>
                <a:gd name="T7" fmla="*/ 106 h 118"/>
                <a:gd name="T8" fmla="*/ 156 w 171"/>
                <a:gd name="T9" fmla="*/ 74 h 118"/>
                <a:gd name="T10" fmla="*/ 39 w 171"/>
                <a:gd name="T11" fmla="*/ 6 h 118"/>
                <a:gd name="T12" fmla="*/ 7 w 171"/>
                <a:gd name="T13" fmla="*/ 15 h 118"/>
                <a:gd name="T14" fmla="*/ 15 w 171"/>
                <a:gd name="T15" fmla="*/ 48 h 118"/>
                <a:gd name="T16" fmla="*/ 15 w 171"/>
                <a:gd name="T17" fmla="*/ 48 h 118"/>
                <a:gd name="T18" fmla="*/ 15 w 171"/>
                <a:gd name="T19" fmla="*/ 4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15" y="48"/>
                  </a:moveTo>
                  <a:cubicBezTo>
                    <a:pt x="132" y="115"/>
                    <a:pt x="132" y="115"/>
                    <a:pt x="132" y="115"/>
                  </a:cubicBezTo>
                  <a:cubicBezTo>
                    <a:pt x="136" y="117"/>
                    <a:pt x="140" y="118"/>
                    <a:pt x="144" y="118"/>
                  </a:cubicBezTo>
                  <a:cubicBezTo>
                    <a:pt x="152" y="118"/>
                    <a:pt x="160" y="114"/>
                    <a:pt x="165" y="106"/>
                  </a:cubicBezTo>
                  <a:cubicBezTo>
                    <a:pt x="171" y="95"/>
                    <a:pt x="167" y="80"/>
                    <a:pt x="156" y="74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28" y="0"/>
                    <a:pt x="13" y="4"/>
                    <a:pt x="7" y="15"/>
                  </a:cubicBezTo>
                  <a:cubicBezTo>
                    <a:pt x="0" y="27"/>
                    <a:pt x="4" y="41"/>
                    <a:pt x="15" y="48"/>
                  </a:cubicBezTo>
                  <a:close/>
                  <a:moveTo>
                    <a:pt x="15" y="48"/>
                  </a:moveTo>
                  <a:cubicBezTo>
                    <a:pt x="15" y="48"/>
                    <a:pt x="15" y="48"/>
                    <a:pt x="15" y="4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3" name="Freeform 14">
              <a:extLst>
                <a:ext uri="{FF2B5EF4-FFF2-40B4-BE49-F238E27FC236}">
                  <a16:creationId xmlns:a16="http://schemas.microsoft.com/office/drawing/2014/main" xmlns="" id="{DE9D0EE0-16F0-4C3D-8B7B-C52E37EB02A7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389152" y="3758902"/>
              <a:ext cx="334653" cy="88893"/>
            </a:xfrm>
            <a:custGeom>
              <a:avLst/>
              <a:gdLst>
                <a:gd name="T0" fmla="*/ 159 w 183"/>
                <a:gd name="T1" fmla="*/ 0 h 48"/>
                <a:gd name="T2" fmla="*/ 24 w 183"/>
                <a:gd name="T3" fmla="*/ 0 h 48"/>
                <a:gd name="T4" fmla="*/ 0 w 183"/>
                <a:gd name="T5" fmla="*/ 24 h 48"/>
                <a:gd name="T6" fmla="*/ 24 w 183"/>
                <a:gd name="T7" fmla="*/ 48 h 48"/>
                <a:gd name="T8" fmla="*/ 159 w 183"/>
                <a:gd name="T9" fmla="*/ 48 h 48"/>
                <a:gd name="T10" fmla="*/ 183 w 183"/>
                <a:gd name="T11" fmla="*/ 24 h 48"/>
                <a:gd name="T12" fmla="*/ 159 w 183"/>
                <a:gd name="T13" fmla="*/ 0 h 48"/>
                <a:gd name="T14" fmla="*/ 159 w 183"/>
                <a:gd name="T15" fmla="*/ 0 h 48"/>
                <a:gd name="T16" fmla="*/ 159 w 183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48">
                  <a:moveTo>
                    <a:pt x="159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72" y="48"/>
                    <a:pt x="183" y="38"/>
                    <a:pt x="183" y="24"/>
                  </a:cubicBezTo>
                  <a:cubicBezTo>
                    <a:pt x="183" y="11"/>
                    <a:pt x="172" y="0"/>
                    <a:pt x="159" y="0"/>
                  </a:cubicBezTo>
                  <a:close/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4" name="Freeform 15">
              <a:extLst>
                <a:ext uri="{FF2B5EF4-FFF2-40B4-BE49-F238E27FC236}">
                  <a16:creationId xmlns:a16="http://schemas.microsoft.com/office/drawing/2014/main" xmlns="" id="{866B0852-9270-48AC-B823-579167A21C0E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260073" y="3758902"/>
              <a:ext cx="332562" cy="88893"/>
            </a:xfrm>
            <a:custGeom>
              <a:avLst/>
              <a:gdLst>
                <a:gd name="T0" fmla="*/ 182 w 182"/>
                <a:gd name="T1" fmla="*/ 24 h 48"/>
                <a:gd name="T2" fmla="*/ 158 w 182"/>
                <a:gd name="T3" fmla="*/ 0 h 48"/>
                <a:gd name="T4" fmla="*/ 24 w 182"/>
                <a:gd name="T5" fmla="*/ 0 h 48"/>
                <a:gd name="T6" fmla="*/ 0 w 182"/>
                <a:gd name="T7" fmla="*/ 24 h 48"/>
                <a:gd name="T8" fmla="*/ 24 w 182"/>
                <a:gd name="T9" fmla="*/ 48 h 48"/>
                <a:gd name="T10" fmla="*/ 158 w 182"/>
                <a:gd name="T11" fmla="*/ 48 h 48"/>
                <a:gd name="T12" fmla="*/ 182 w 182"/>
                <a:gd name="T13" fmla="*/ 24 h 48"/>
                <a:gd name="T14" fmla="*/ 182 w 182"/>
                <a:gd name="T15" fmla="*/ 24 h 48"/>
                <a:gd name="T16" fmla="*/ 182 w 182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48">
                  <a:moveTo>
                    <a:pt x="182" y="24"/>
                  </a:moveTo>
                  <a:cubicBezTo>
                    <a:pt x="182" y="11"/>
                    <a:pt x="172" y="0"/>
                    <a:pt x="15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8" y="48"/>
                    <a:pt x="158" y="48"/>
                    <a:pt x="158" y="48"/>
                  </a:cubicBezTo>
                  <a:cubicBezTo>
                    <a:pt x="172" y="48"/>
                    <a:pt x="182" y="38"/>
                    <a:pt x="182" y="24"/>
                  </a:cubicBezTo>
                  <a:close/>
                  <a:moveTo>
                    <a:pt x="182" y="24"/>
                  </a:moveTo>
                  <a:cubicBezTo>
                    <a:pt x="182" y="24"/>
                    <a:pt x="182" y="24"/>
                    <a:pt x="182" y="24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" name="Freeform 16">
              <a:extLst>
                <a:ext uri="{FF2B5EF4-FFF2-40B4-BE49-F238E27FC236}">
                  <a16:creationId xmlns:a16="http://schemas.microsoft.com/office/drawing/2014/main" xmlns="" id="{F7291838-E6C8-415E-A10A-6461E4679FA4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525105" y="4167808"/>
              <a:ext cx="312692" cy="217524"/>
            </a:xfrm>
            <a:custGeom>
              <a:avLst/>
              <a:gdLst>
                <a:gd name="T0" fmla="*/ 27 w 171"/>
                <a:gd name="T1" fmla="*/ 118 h 118"/>
                <a:gd name="T2" fmla="*/ 39 w 171"/>
                <a:gd name="T3" fmla="*/ 115 h 118"/>
                <a:gd name="T4" fmla="*/ 155 w 171"/>
                <a:gd name="T5" fmla="*/ 48 h 118"/>
                <a:gd name="T6" fmla="*/ 164 w 171"/>
                <a:gd name="T7" fmla="*/ 15 h 118"/>
                <a:gd name="T8" fmla="*/ 131 w 171"/>
                <a:gd name="T9" fmla="*/ 6 h 118"/>
                <a:gd name="T10" fmla="*/ 15 w 171"/>
                <a:gd name="T11" fmla="*/ 74 h 118"/>
                <a:gd name="T12" fmla="*/ 6 w 171"/>
                <a:gd name="T13" fmla="*/ 106 h 118"/>
                <a:gd name="T14" fmla="*/ 27 w 171"/>
                <a:gd name="T15" fmla="*/ 118 h 118"/>
                <a:gd name="T16" fmla="*/ 27 w 171"/>
                <a:gd name="T17" fmla="*/ 118 h 118"/>
                <a:gd name="T18" fmla="*/ 27 w 171"/>
                <a:gd name="T1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27" y="118"/>
                  </a:moveTo>
                  <a:cubicBezTo>
                    <a:pt x="31" y="118"/>
                    <a:pt x="35" y="117"/>
                    <a:pt x="39" y="11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67" y="41"/>
                    <a:pt x="171" y="27"/>
                    <a:pt x="164" y="15"/>
                  </a:cubicBezTo>
                  <a:cubicBezTo>
                    <a:pt x="157" y="4"/>
                    <a:pt x="143" y="0"/>
                    <a:pt x="131" y="6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3" y="80"/>
                    <a:pt x="0" y="95"/>
                    <a:pt x="6" y="106"/>
                  </a:cubicBezTo>
                  <a:cubicBezTo>
                    <a:pt x="11" y="114"/>
                    <a:pt x="19" y="118"/>
                    <a:pt x="27" y="118"/>
                  </a:cubicBezTo>
                  <a:close/>
                  <a:moveTo>
                    <a:pt x="27" y="118"/>
                  </a:moveTo>
                  <a:cubicBezTo>
                    <a:pt x="27" y="118"/>
                    <a:pt x="27" y="118"/>
                    <a:pt x="27" y="11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" name="Freeform 17">
              <a:extLst>
                <a:ext uri="{FF2B5EF4-FFF2-40B4-BE49-F238E27FC236}">
                  <a16:creationId xmlns:a16="http://schemas.microsoft.com/office/drawing/2014/main" xmlns="" id="{6919034B-0329-4750-B29F-F3CDAB05EC26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143990" y="3224503"/>
              <a:ext cx="312692" cy="219617"/>
            </a:xfrm>
            <a:custGeom>
              <a:avLst/>
              <a:gdLst>
                <a:gd name="T0" fmla="*/ 132 w 171"/>
                <a:gd name="T1" fmla="*/ 7 h 119"/>
                <a:gd name="T2" fmla="*/ 15 w 171"/>
                <a:gd name="T3" fmla="*/ 74 h 119"/>
                <a:gd name="T4" fmla="*/ 7 w 171"/>
                <a:gd name="T5" fmla="*/ 107 h 119"/>
                <a:gd name="T6" fmla="*/ 28 w 171"/>
                <a:gd name="T7" fmla="*/ 119 h 119"/>
                <a:gd name="T8" fmla="*/ 39 w 171"/>
                <a:gd name="T9" fmla="*/ 115 h 119"/>
                <a:gd name="T10" fmla="*/ 156 w 171"/>
                <a:gd name="T11" fmla="*/ 48 h 119"/>
                <a:gd name="T12" fmla="*/ 165 w 171"/>
                <a:gd name="T13" fmla="*/ 15 h 119"/>
                <a:gd name="T14" fmla="*/ 132 w 171"/>
                <a:gd name="T15" fmla="*/ 7 h 119"/>
                <a:gd name="T16" fmla="*/ 132 w 171"/>
                <a:gd name="T17" fmla="*/ 7 h 119"/>
                <a:gd name="T18" fmla="*/ 132 w 171"/>
                <a:gd name="T19" fmla="*/ 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32" y="7"/>
                  </a:moveTo>
                  <a:cubicBezTo>
                    <a:pt x="15" y="74"/>
                    <a:pt x="15" y="74"/>
                    <a:pt x="15" y="74"/>
                  </a:cubicBezTo>
                  <a:cubicBezTo>
                    <a:pt x="4" y="80"/>
                    <a:pt x="0" y="95"/>
                    <a:pt x="7" y="107"/>
                  </a:cubicBezTo>
                  <a:cubicBezTo>
                    <a:pt x="11" y="114"/>
                    <a:pt x="19" y="119"/>
                    <a:pt x="28" y="119"/>
                  </a:cubicBezTo>
                  <a:cubicBezTo>
                    <a:pt x="32" y="119"/>
                    <a:pt x="36" y="118"/>
                    <a:pt x="39" y="115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67" y="42"/>
                    <a:pt x="171" y="27"/>
                    <a:pt x="165" y="15"/>
                  </a:cubicBezTo>
                  <a:cubicBezTo>
                    <a:pt x="158" y="4"/>
                    <a:pt x="143" y="0"/>
                    <a:pt x="132" y="7"/>
                  </a:cubicBezTo>
                  <a:close/>
                  <a:moveTo>
                    <a:pt x="132" y="7"/>
                  </a:moveTo>
                  <a:cubicBezTo>
                    <a:pt x="132" y="7"/>
                    <a:pt x="132" y="7"/>
                    <a:pt x="132" y="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" name="Freeform 18">
              <a:extLst>
                <a:ext uri="{FF2B5EF4-FFF2-40B4-BE49-F238E27FC236}">
                  <a16:creationId xmlns:a16="http://schemas.microsoft.com/office/drawing/2014/main" xmlns="" id="{B83DC41F-2223-45D9-882F-0C6801E7AB0F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12047" y="4466902"/>
              <a:ext cx="222754" cy="309553"/>
            </a:xfrm>
            <a:custGeom>
              <a:avLst/>
              <a:gdLst>
                <a:gd name="T0" fmla="*/ 15 w 122"/>
                <a:gd name="T1" fmla="*/ 165 h 168"/>
                <a:gd name="T2" fmla="*/ 27 w 122"/>
                <a:gd name="T3" fmla="*/ 168 h 168"/>
                <a:gd name="T4" fmla="*/ 48 w 122"/>
                <a:gd name="T5" fmla="*/ 156 h 168"/>
                <a:gd name="T6" fmla="*/ 115 w 122"/>
                <a:gd name="T7" fmla="*/ 39 h 168"/>
                <a:gd name="T8" fmla="*/ 107 w 122"/>
                <a:gd name="T9" fmla="*/ 7 h 168"/>
                <a:gd name="T10" fmla="*/ 74 w 122"/>
                <a:gd name="T11" fmla="*/ 15 h 168"/>
                <a:gd name="T12" fmla="*/ 7 w 122"/>
                <a:gd name="T13" fmla="*/ 132 h 168"/>
                <a:gd name="T14" fmla="*/ 15 w 122"/>
                <a:gd name="T15" fmla="*/ 165 h 168"/>
                <a:gd name="T16" fmla="*/ 15 w 122"/>
                <a:gd name="T17" fmla="*/ 165 h 168"/>
                <a:gd name="T18" fmla="*/ 15 w 122"/>
                <a:gd name="T19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15" y="165"/>
                  </a:moveTo>
                  <a:cubicBezTo>
                    <a:pt x="19" y="167"/>
                    <a:pt x="23" y="168"/>
                    <a:pt x="27" y="168"/>
                  </a:cubicBezTo>
                  <a:cubicBezTo>
                    <a:pt x="36" y="168"/>
                    <a:pt x="44" y="164"/>
                    <a:pt x="48" y="15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22" y="28"/>
                    <a:pt x="118" y="13"/>
                    <a:pt x="107" y="7"/>
                  </a:cubicBezTo>
                  <a:cubicBezTo>
                    <a:pt x="95" y="0"/>
                    <a:pt x="80" y="4"/>
                    <a:pt x="74" y="15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0" y="143"/>
                    <a:pt x="4" y="158"/>
                    <a:pt x="15" y="165"/>
                  </a:cubicBezTo>
                  <a:close/>
                  <a:moveTo>
                    <a:pt x="15" y="165"/>
                  </a:moveTo>
                  <a:cubicBezTo>
                    <a:pt x="15" y="165"/>
                    <a:pt x="15" y="165"/>
                    <a:pt x="15" y="16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52" name="Oval 51">
            <a:extLst>
              <a:ext uri="{FF2B5EF4-FFF2-40B4-BE49-F238E27FC236}">
                <a16:creationId xmlns:a16="http://schemas.microsoft.com/office/drawing/2014/main" xmlns="" id="{153D3CDC-87CE-4B7E-B4A3-6496D6D6A532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GB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C13C44B6-F3A2-4A98-8FDF-EEE3B2CBF03B}"/>
              </a:ext>
            </a:extLst>
          </p:cNvPr>
          <p:cNvSpPr txBox="1"/>
          <p:nvPr/>
        </p:nvSpPr>
        <p:spPr>
          <a:xfrm>
            <a:off x="2179602" y="6349245"/>
            <a:ext cx="8453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www.yourwebsite.com</a:t>
            </a:r>
          </a:p>
        </p:txBody>
      </p:sp>
    </p:spTree>
    <p:extLst>
      <p:ext uri="{BB962C8B-B14F-4D97-AF65-F5344CB8AC3E}">
        <p14:creationId xmlns:p14="http://schemas.microsoft.com/office/powerpoint/2010/main" xmlns="" val="1340673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6901F867-EA3A-4053-BC23-44561238D953}"/>
              </a:ext>
            </a:extLst>
          </p:cNvPr>
          <p:cNvSpPr txBox="1"/>
          <p:nvPr/>
        </p:nvSpPr>
        <p:spPr>
          <a:xfrm>
            <a:off x="5781924" y="3667942"/>
            <a:ext cx="46636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THIN</a:t>
            </a:r>
            <a:r>
              <a:rPr lang="en-US" sz="8000" b="1" dirty="0">
                <a:solidFill>
                  <a:schemeClr val="accent5"/>
                </a:solidFill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K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BIGGER</a:t>
            </a:r>
            <a:endParaRPr kumimoji="0" lang="ru-RU" sz="8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 Disp ExtBd" panose="020B0902040504020204" pitchFamily="34"/>
              <a:ea typeface="Noto Sans Disp ExtBd" panose="020B0902040504020204" pitchFamily="34"/>
              <a:cs typeface="Noto Sans Disp ExtBd" panose="020B0902040504020204" pitchFamily="34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1E86588C-F5E3-4817-8552-6D3332A56E63}"/>
              </a:ext>
            </a:extLst>
          </p:cNvPr>
          <p:cNvCxnSpPr>
            <a:cxnSpLocks/>
          </p:cNvCxnSpPr>
          <p:nvPr/>
        </p:nvCxnSpPr>
        <p:spPr>
          <a:xfrm>
            <a:off x="4491416" y="0"/>
            <a:ext cx="0" cy="227438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33">
            <a:extLst>
              <a:ext uri="{FF2B5EF4-FFF2-40B4-BE49-F238E27FC236}">
                <a16:creationId xmlns:a16="http://schemas.microsoft.com/office/drawing/2014/main" xmlns="" id="{E1066A9F-64AE-4E5E-ACEE-7BFBCAE6518C}"/>
              </a:ext>
            </a:extLst>
          </p:cNvPr>
          <p:cNvGrpSpPr/>
          <p:nvPr/>
        </p:nvGrpSpPr>
        <p:grpSpPr>
          <a:xfrm>
            <a:off x="1483376" y="0"/>
            <a:ext cx="1077358" cy="2984211"/>
            <a:chOff x="984760" y="274320"/>
            <a:chExt cx="1077358" cy="2984211"/>
          </a:xfrm>
          <a:solidFill>
            <a:schemeClr val="tx1"/>
          </a:solidFill>
        </p:grpSpPr>
        <p:grpSp>
          <p:nvGrpSpPr>
            <p:cNvPr id="3" name="Group 112">
              <a:extLst>
                <a:ext uri="{FF2B5EF4-FFF2-40B4-BE49-F238E27FC236}">
                  <a16:creationId xmlns:a16="http://schemas.microsoft.com/office/drawing/2014/main" xmlns="" id="{4A8B7D09-CCCB-41E2-8742-A3BB533C4FBB}"/>
                </a:ext>
              </a:extLst>
            </p:cNvPr>
            <p:cNvGrpSpPr/>
            <p:nvPr/>
          </p:nvGrpSpPr>
          <p:grpSpPr>
            <a:xfrm>
              <a:off x="984760" y="1467868"/>
              <a:ext cx="1077358" cy="1790663"/>
              <a:chOff x="10268256" y="991107"/>
              <a:chExt cx="1077358" cy="1790663"/>
            </a:xfrm>
            <a:grpFill/>
          </p:grpSpPr>
          <p:sp>
            <p:nvSpPr>
              <p:cNvPr id="114" name="Freeform 5">
                <a:extLst>
                  <a:ext uri="{FF2B5EF4-FFF2-40B4-BE49-F238E27FC236}">
                    <a16:creationId xmlns:a16="http://schemas.microsoft.com/office/drawing/2014/main" xmlns="" id="{1E5C5691-723F-4A70-B2E5-F3CC76ED87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15" name="Freeform 6">
                <a:extLst>
                  <a:ext uri="{FF2B5EF4-FFF2-40B4-BE49-F238E27FC236}">
                    <a16:creationId xmlns:a16="http://schemas.microsoft.com/office/drawing/2014/main" xmlns="" id="{A31F1ABC-F007-43DC-BA06-1AEB599D747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" name="Freeform 7">
                <a:extLst>
                  <a:ext uri="{FF2B5EF4-FFF2-40B4-BE49-F238E27FC236}">
                    <a16:creationId xmlns:a16="http://schemas.microsoft.com/office/drawing/2014/main" xmlns="" id="{C7CB8647-0116-47CE-8E7B-0490618718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" name="Freeform 8">
                <a:extLst>
                  <a:ext uri="{FF2B5EF4-FFF2-40B4-BE49-F238E27FC236}">
                    <a16:creationId xmlns:a16="http://schemas.microsoft.com/office/drawing/2014/main" xmlns="" id="{EF2B3790-56B5-47D0-A690-53E8E27DDC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" name="Freeform 9">
                <a:extLst>
                  <a:ext uri="{FF2B5EF4-FFF2-40B4-BE49-F238E27FC236}">
                    <a16:creationId xmlns:a16="http://schemas.microsoft.com/office/drawing/2014/main" xmlns="" id="{92AB0F54-9032-48EB-97C3-9E93BCE235A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xmlns="" id="{65145EDD-D606-4347-8E4D-5BB67CFFAA99}"/>
                </a:ext>
              </a:extLst>
            </p:cNvPr>
            <p:cNvCxnSpPr>
              <a:cxnSpLocks/>
            </p:cNvCxnSpPr>
            <p:nvPr/>
          </p:nvCxnSpPr>
          <p:spPr>
            <a:xfrm>
              <a:off x="1515412" y="274320"/>
              <a:ext cx="0" cy="1193548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0">
            <a:extLst>
              <a:ext uri="{FF2B5EF4-FFF2-40B4-BE49-F238E27FC236}">
                <a16:creationId xmlns:a16="http://schemas.microsoft.com/office/drawing/2014/main" xmlns="" id="{21FDD82B-5983-4FED-B454-26F3BE7A0B36}"/>
              </a:ext>
            </a:extLst>
          </p:cNvPr>
          <p:cNvGrpSpPr/>
          <p:nvPr/>
        </p:nvGrpSpPr>
        <p:grpSpPr>
          <a:xfrm>
            <a:off x="8183449" y="0"/>
            <a:ext cx="1077358" cy="3287723"/>
            <a:chOff x="7571708" y="0"/>
            <a:chExt cx="1077358" cy="3287723"/>
          </a:xfrm>
          <a:solidFill>
            <a:schemeClr val="tx1"/>
          </a:solidFill>
        </p:grpSpPr>
        <p:grpSp>
          <p:nvGrpSpPr>
            <p:cNvPr id="6" name="Group 13">
              <a:extLst>
                <a:ext uri="{FF2B5EF4-FFF2-40B4-BE49-F238E27FC236}">
                  <a16:creationId xmlns:a16="http://schemas.microsoft.com/office/drawing/2014/main" xmlns="" id="{AF5E0922-C813-4C76-8DA2-AD2C928F8E53}"/>
                </a:ext>
              </a:extLst>
            </p:cNvPr>
            <p:cNvGrpSpPr/>
            <p:nvPr/>
          </p:nvGrpSpPr>
          <p:grpSpPr>
            <a:xfrm>
              <a:off x="7571708" y="1497060"/>
              <a:ext cx="1077358" cy="1790663"/>
              <a:chOff x="10268256" y="991107"/>
              <a:chExt cx="1077358" cy="1790663"/>
            </a:xfrm>
            <a:grpFill/>
          </p:grpSpPr>
          <p:sp>
            <p:nvSpPr>
              <p:cNvPr id="99" name="Freeform 5">
                <a:extLst>
                  <a:ext uri="{FF2B5EF4-FFF2-40B4-BE49-F238E27FC236}">
                    <a16:creationId xmlns:a16="http://schemas.microsoft.com/office/drawing/2014/main" xmlns="" id="{2E86A7DD-7289-4817-BDDE-039F929FEF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00" name="Freeform 6">
                <a:extLst>
                  <a:ext uri="{FF2B5EF4-FFF2-40B4-BE49-F238E27FC236}">
                    <a16:creationId xmlns:a16="http://schemas.microsoft.com/office/drawing/2014/main" xmlns="" id="{349D537E-50D5-4520-8795-A71D46C6E0D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1" name="Freeform 7">
                <a:extLst>
                  <a:ext uri="{FF2B5EF4-FFF2-40B4-BE49-F238E27FC236}">
                    <a16:creationId xmlns:a16="http://schemas.microsoft.com/office/drawing/2014/main" xmlns="" id="{08C6FD5D-58DE-4759-B4D7-ACE12960A57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2" name="Freeform 8">
                <a:extLst>
                  <a:ext uri="{FF2B5EF4-FFF2-40B4-BE49-F238E27FC236}">
                    <a16:creationId xmlns:a16="http://schemas.microsoft.com/office/drawing/2014/main" xmlns="" id="{8188F576-D871-48B8-A1F1-707803F628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3" name="Freeform 9">
                <a:extLst>
                  <a:ext uri="{FF2B5EF4-FFF2-40B4-BE49-F238E27FC236}">
                    <a16:creationId xmlns:a16="http://schemas.microsoft.com/office/drawing/2014/main" xmlns="" id="{10FE7544-4349-4586-92CD-371C2982C8D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xmlns="" id="{5451453B-71E5-4CEB-A5D5-B5214832F59E}"/>
                </a:ext>
              </a:extLst>
            </p:cNvPr>
            <p:cNvCxnSpPr>
              <a:cxnSpLocks/>
            </p:cNvCxnSpPr>
            <p:nvPr/>
          </p:nvCxnSpPr>
          <p:spPr>
            <a:xfrm>
              <a:off x="8106712" y="0"/>
              <a:ext cx="0" cy="1548440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31">
            <a:extLst>
              <a:ext uri="{FF2B5EF4-FFF2-40B4-BE49-F238E27FC236}">
                <a16:creationId xmlns:a16="http://schemas.microsoft.com/office/drawing/2014/main" xmlns="" id="{6B2AA441-76A7-41A3-8263-C8708232AED2}"/>
              </a:ext>
            </a:extLst>
          </p:cNvPr>
          <p:cNvGrpSpPr/>
          <p:nvPr/>
        </p:nvGrpSpPr>
        <p:grpSpPr>
          <a:xfrm>
            <a:off x="5917421" y="0"/>
            <a:ext cx="902225" cy="2650842"/>
            <a:chOff x="5844264" y="0"/>
            <a:chExt cx="902225" cy="2650842"/>
          </a:xfrm>
          <a:solidFill>
            <a:schemeClr val="tx1"/>
          </a:solidFill>
        </p:grpSpPr>
        <p:grpSp>
          <p:nvGrpSpPr>
            <p:cNvPr id="8" name="Group 118">
              <a:extLst>
                <a:ext uri="{FF2B5EF4-FFF2-40B4-BE49-F238E27FC236}">
                  <a16:creationId xmlns:a16="http://schemas.microsoft.com/office/drawing/2014/main" xmlns="" id="{E5B4FC20-C444-4C03-B912-6914AC2B8AB2}"/>
                </a:ext>
              </a:extLst>
            </p:cNvPr>
            <p:cNvGrpSpPr/>
            <p:nvPr/>
          </p:nvGrpSpPr>
          <p:grpSpPr>
            <a:xfrm>
              <a:off x="5844264" y="1151265"/>
              <a:ext cx="902225" cy="1499577"/>
              <a:chOff x="10268256" y="991107"/>
              <a:chExt cx="1077358" cy="1790663"/>
            </a:xfrm>
            <a:grpFill/>
          </p:grpSpPr>
          <p:sp>
            <p:nvSpPr>
              <p:cNvPr id="120" name="Freeform 5">
                <a:extLst>
                  <a:ext uri="{FF2B5EF4-FFF2-40B4-BE49-F238E27FC236}">
                    <a16:creationId xmlns:a16="http://schemas.microsoft.com/office/drawing/2014/main" xmlns="" id="{F52FC4DE-F5C4-47DA-8A31-AAFB66D641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21" name="Freeform 6">
                <a:extLst>
                  <a:ext uri="{FF2B5EF4-FFF2-40B4-BE49-F238E27FC236}">
                    <a16:creationId xmlns:a16="http://schemas.microsoft.com/office/drawing/2014/main" xmlns="" id="{4FCC544E-32E5-43BE-906D-D401BEF50A6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" name="Freeform 7">
                <a:extLst>
                  <a:ext uri="{FF2B5EF4-FFF2-40B4-BE49-F238E27FC236}">
                    <a16:creationId xmlns:a16="http://schemas.microsoft.com/office/drawing/2014/main" xmlns="" id="{BD352A43-C163-466F-9E85-35AA89D821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" name="Freeform 8">
                <a:extLst>
                  <a:ext uri="{FF2B5EF4-FFF2-40B4-BE49-F238E27FC236}">
                    <a16:creationId xmlns:a16="http://schemas.microsoft.com/office/drawing/2014/main" xmlns="" id="{A49BC1DA-7F34-4FC0-97B8-59AB848A73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" name="Freeform 9">
                <a:extLst>
                  <a:ext uri="{FF2B5EF4-FFF2-40B4-BE49-F238E27FC236}">
                    <a16:creationId xmlns:a16="http://schemas.microsoft.com/office/drawing/2014/main" xmlns="" id="{7527A342-5DA5-4D68-9162-4C01DEFB61D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xmlns="" id="{A0066D04-42E9-4291-8FF4-1A3DE7ECBA0E}"/>
                </a:ext>
              </a:extLst>
            </p:cNvPr>
            <p:cNvCxnSpPr>
              <a:cxnSpLocks/>
            </p:cNvCxnSpPr>
            <p:nvPr/>
          </p:nvCxnSpPr>
          <p:spPr>
            <a:xfrm>
              <a:off x="6290612" y="0"/>
              <a:ext cx="0" cy="1173413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29">
            <a:extLst>
              <a:ext uri="{FF2B5EF4-FFF2-40B4-BE49-F238E27FC236}">
                <a16:creationId xmlns:a16="http://schemas.microsoft.com/office/drawing/2014/main" xmlns="" id="{C6990497-3BA4-4070-805D-0A5F39CB742F}"/>
              </a:ext>
            </a:extLst>
          </p:cNvPr>
          <p:cNvGrpSpPr/>
          <p:nvPr/>
        </p:nvGrpSpPr>
        <p:grpSpPr>
          <a:xfrm>
            <a:off x="10051446" y="0"/>
            <a:ext cx="851340" cy="2391914"/>
            <a:chOff x="9427175" y="0"/>
            <a:chExt cx="851340" cy="2391914"/>
          </a:xfrm>
          <a:solidFill>
            <a:schemeClr val="tx1"/>
          </a:solidFill>
        </p:grpSpPr>
        <p:grpSp>
          <p:nvGrpSpPr>
            <p:cNvPr id="10" name="Group 124">
              <a:extLst>
                <a:ext uri="{FF2B5EF4-FFF2-40B4-BE49-F238E27FC236}">
                  <a16:creationId xmlns:a16="http://schemas.microsoft.com/office/drawing/2014/main" xmlns="" id="{3A98F39F-9265-4C78-8D29-CCDF0B559433}"/>
                </a:ext>
              </a:extLst>
            </p:cNvPr>
            <p:cNvGrpSpPr/>
            <p:nvPr/>
          </p:nvGrpSpPr>
          <p:grpSpPr>
            <a:xfrm>
              <a:off x="9427175" y="976913"/>
              <a:ext cx="851340" cy="1415001"/>
              <a:chOff x="10268256" y="991107"/>
              <a:chExt cx="1077358" cy="1790663"/>
            </a:xfrm>
            <a:grpFill/>
          </p:grpSpPr>
          <p:sp>
            <p:nvSpPr>
              <p:cNvPr id="126" name="Freeform 5">
                <a:extLst>
                  <a:ext uri="{FF2B5EF4-FFF2-40B4-BE49-F238E27FC236}">
                    <a16:creationId xmlns:a16="http://schemas.microsoft.com/office/drawing/2014/main" xmlns="" id="{83FFC820-DDED-4057-AEB4-2941333A68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27" name="Freeform 6">
                <a:extLst>
                  <a:ext uri="{FF2B5EF4-FFF2-40B4-BE49-F238E27FC236}">
                    <a16:creationId xmlns:a16="http://schemas.microsoft.com/office/drawing/2014/main" xmlns="" id="{EAFD2AFD-CE31-47D4-BA52-C3F3B7F4D85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" name="Freeform 7">
                <a:extLst>
                  <a:ext uri="{FF2B5EF4-FFF2-40B4-BE49-F238E27FC236}">
                    <a16:creationId xmlns:a16="http://schemas.microsoft.com/office/drawing/2014/main" xmlns="" id="{545F5AC7-A5D5-4F5A-9BD2-84B617D0DC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" name="Freeform 8">
                <a:extLst>
                  <a:ext uri="{FF2B5EF4-FFF2-40B4-BE49-F238E27FC236}">
                    <a16:creationId xmlns:a16="http://schemas.microsoft.com/office/drawing/2014/main" xmlns="" id="{B2F09D9F-F636-419C-8706-79B99826DBC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" name="Freeform 9">
                <a:extLst>
                  <a:ext uri="{FF2B5EF4-FFF2-40B4-BE49-F238E27FC236}">
                    <a16:creationId xmlns:a16="http://schemas.microsoft.com/office/drawing/2014/main" xmlns="" id="{80C99F69-63D3-492A-AAE5-3DC3D4E5722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xmlns="" id="{200C9044-81C4-4B87-A0B2-5DE7897CBD28}"/>
                </a:ext>
              </a:extLst>
            </p:cNvPr>
            <p:cNvCxnSpPr>
              <a:cxnSpLocks/>
            </p:cNvCxnSpPr>
            <p:nvPr/>
          </p:nvCxnSpPr>
          <p:spPr>
            <a:xfrm>
              <a:off x="9852845" y="0"/>
              <a:ext cx="12817" cy="1017849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34">
            <a:extLst>
              <a:ext uri="{FF2B5EF4-FFF2-40B4-BE49-F238E27FC236}">
                <a16:creationId xmlns:a16="http://schemas.microsoft.com/office/drawing/2014/main" xmlns="" id="{E6CA2614-C776-41DC-B4D3-D31634D9C475}"/>
              </a:ext>
            </a:extLst>
          </p:cNvPr>
          <p:cNvGrpSpPr/>
          <p:nvPr/>
        </p:nvGrpSpPr>
        <p:grpSpPr>
          <a:xfrm>
            <a:off x="3389152" y="2224726"/>
            <a:ext cx="2203483" cy="2687684"/>
            <a:chOff x="3389152" y="2224726"/>
            <a:chExt cx="2203483" cy="2687684"/>
          </a:xfrm>
        </p:grpSpPr>
        <p:sp>
          <p:nvSpPr>
            <p:cNvPr id="84" name="Freeform 5">
              <a:extLst>
                <a:ext uri="{FF2B5EF4-FFF2-40B4-BE49-F238E27FC236}">
                  <a16:creationId xmlns:a16="http://schemas.microsoft.com/office/drawing/2014/main" xmlns="" id="{C3018793-9F15-4AA0-8D88-CFE8F59413F5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806423" y="2224726"/>
              <a:ext cx="1371034" cy="2278778"/>
            </a:xfrm>
            <a:custGeom>
              <a:avLst/>
              <a:gdLst>
                <a:gd name="T0" fmla="*/ 674 w 750"/>
                <a:gd name="T1" fmla="*/ 602 h 1237"/>
                <a:gd name="T2" fmla="*/ 750 w 750"/>
                <a:gd name="T3" fmla="*/ 376 h 1237"/>
                <a:gd name="T4" fmla="*/ 638 w 750"/>
                <a:gd name="T5" fmla="*/ 110 h 1237"/>
                <a:gd name="T6" fmla="*/ 370 w 750"/>
                <a:gd name="T7" fmla="*/ 2 h 1237"/>
                <a:gd name="T8" fmla="*/ 110 w 750"/>
                <a:gd name="T9" fmla="*/ 112 h 1237"/>
                <a:gd name="T10" fmla="*/ 1 w 750"/>
                <a:gd name="T11" fmla="*/ 373 h 1237"/>
                <a:gd name="T12" fmla="*/ 77 w 750"/>
                <a:gd name="T13" fmla="*/ 603 h 1237"/>
                <a:gd name="T14" fmla="*/ 205 w 750"/>
                <a:gd name="T15" fmla="*/ 976 h 1237"/>
                <a:gd name="T16" fmla="*/ 205 w 750"/>
                <a:gd name="T17" fmla="*/ 1120 h 1237"/>
                <a:gd name="T18" fmla="*/ 321 w 750"/>
                <a:gd name="T19" fmla="*/ 1237 h 1237"/>
                <a:gd name="T20" fmla="*/ 430 w 750"/>
                <a:gd name="T21" fmla="*/ 1237 h 1237"/>
                <a:gd name="T22" fmla="*/ 546 w 750"/>
                <a:gd name="T23" fmla="*/ 1120 h 1237"/>
                <a:gd name="T24" fmla="*/ 546 w 750"/>
                <a:gd name="T25" fmla="*/ 976 h 1237"/>
                <a:gd name="T26" fmla="*/ 674 w 750"/>
                <a:gd name="T27" fmla="*/ 602 h 1237"/>
                <a:gd name="T28" fmla="*/ 116 w 750"/>
                <a:gd name="T29" fmla="*/ 574 h 1237"/>
                <a:gd name="T30" fmla="*/ 49 w 750"/>
                <a:gd name="T31" fmla="*/ 373 h 1237"/>
                <a:gd name="T32" fmla="*/ 371 w 750"/>
                <a:gd name="T33" fmla="*/ 50 h 1237"/>
                <a:gd name="T34" fmla="*/ 605 w 750"/>
                <a:gd name="T35" fmla="*/ 144 h 1237"/>
                <a:gd name="T36" fmla="*/ 702 w 750"/>
                <a:gd name="T37" fmla="*/ 376 h 1237"/>
                <a:gd name="T38" fmla="*/ 636 w 750"/>
                <a:gd name="T39" fmla="*/ 573 h 1237"/>
                <a:gd name="T40" fmla="*/ 498 w 750"/>
                <a:gd name="T41" fmla="*/ 967 h 1237"/>
                <a:gd name="T42" fmla="*/ 253 w 750"/>
                <a:gd name="T43" fmla="*/ 967 h 1237"/>
                <a:gd name="T44" fmla="*/ 116 w 750"/>
                <a:gd name="T45" fmla="*/ 574 h 1237"/>
                <a:gd name="T46" fmla="*/ 253 w 750"/>
                <a:gd name="T47" fmla="*/ 1104 h 1237"/>
                <a:gd name="T48" fmla="*/ 253 w 750"/>
                <a:gd name="T49" fmla="*/ 1085 h 1237"/>
                <a:gd name="T50" fmla="*/ 498 w 750"/>
                <a:gd name="T51" fmla="*/ 1113 h 1237"/>
                <a:gd name="T52" fmla="*/ 498 w 750"/>
                <a:gd name="T53" fmla="*/ 1120 h 1237"/>
                <a:gd name="T54" fmla="*/ 497 w 750"/>
                <a:gd name="T55" fmla="*/ 1132 h 1237"/>
                <a:gd name="T56" fmla="*/ 253 w 750"/>
                <a:gd name="T57" fmla="*/ 1104 h 1237"/>
                <a:gd name="T58" fmla="*/ 253 w 750"/>
                <a:gd name="T59" fmla="*/ 1036 h 1237"/>
                <a:gd name="T60" fmla="*/ 253 w 750"/>
                <a:gd name="T61" fmla="*/ 1015 h 1237"/>
                <a:gd name="T62" fmla="*/ 498 w 750"/>
                <a:gd name="T63" fmla="*/ 1015 h 1237"/>
                <a:gd name="T64" fmla="*/ 498 w 750"/>
                <a:gd name="T65" fmla="*/ 1064 h 1237"/>
                <a:gd name="T66" fmla="*/ 253 w 750"/>
                <a:gd name="T67" fmla="*/ 1036 h 1237"/>
                <a:gd name="T68" fmla="*/ 321 w 750"/>
                <a:gd name="T69" fmla="*/ 1189 h 1237"/>
                <a:gd name="T70" fmla="*/ 262 w 750"/>
                <a:gd name="T71" fmla="*/ 1153 h 1237"/>
                <a:gd name="T72" fmla="*/ 468 w 750"/>
                <a:gd name="T73" fmla="*/ 1177 h 1237"/>
                <a:gd name="T74" fmla="*/ 430 w 750"/>
                <a:gd name="T75" fmla="*/ 1189 h 1237"/>
                <a:gd name="T76" fmla="*/ 321 w 750"/>
                <a:gd name="T77" fmla="*/ 1189 h 1237"/>
                <a:gd name="T78" fmla="*/ 321 w 750"/>
                <a:gd name="T79" fmla="*/ 1189 h 1237"/>
                <a:gd name="T80" fmla="*/ 321 w 750"/>
                <a:gd name="T81" fmla="*/ 1189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0" h="1237">
                  <a:moveTo>
                    <a:pt x="674" y="602"/>
                  </a:moveTo>
                  <a:cubicBezTo>
                    <a:pt x="724" y="537"/>
                    <a:pt x="750" y="459"/>
                    <a:pt x="750" y="376"/>
                  </a:cubicBezTo>
                  <a:cubicBezTo>
                    <a:pt x="750" y="275"/>
                    <a:pt x="710" y="180"/>
                    <a:pt x="638" y="110"/>
                  </a:cubicBezTo>
                  <a:cubicBezTo>
                    <a:pt x="566" y="39"/>
                    <a:pt x="471" y="0"/>
                    <a:pt x="370" y="2"/>
                  </a:cubicBezTo>
                  <a:cubicBezTo>
                    <a:pt x="272" y="3"/>
                    <a:pt x="180" y="42"/>
                    <a:pt x="110" y="112"/>
                  </a:cubicBezTo>
                  <a:cubicBezTo>
                    <a:pt x="41" y="182"/>
                    <a:pt x="2" y="275"/>
                    <a:pt x="1" y="373"/>
                  </a:cubicBezTo>
                  <a:cubicBezTo>
                    <a:pt x="0" y="457"/>
                    <a:pt x="27" y="536"/>
                    <a:pt x="77" y="603"/>
                  </a:cubicBezTo>
                  <a:cubicBezTo>
                    <a:pt x="160" y="711"/>
                    <a:pt x="205" y="843"/>
                    <a:pt x="205" y="976"/>
                  </a:cubicBezTo>
                  <a:cubicBezTo>
                    <a:pt x="205" y="1120"/>
                    <a:pt x="205" y="1120"/>
                    <a:pt x="205" y="1120"/>
                  </a:cubicBezTo>
                  <a:cubicBezTo>
                    <a:pt x="205" y="1185"/>
                    <a:pt x="257" y="1237"/>
                    <a:pt x="321" y="1237"/>
                  </a:cubicBezTo>
                  <a:cubicBezTo>
                    <a:pt x="430" y="1237"/>
                    <a:pt x="430" y="1237"/>
                    <a:pt x="430" y="1237"/>
                  </a:cubicBezTo>
                  <a:cubicBezTo>
                    <a:pt x="494" y="1237"/>
                    <a:pt x="546" y="1185"/>
                    <a:pt x="546" y="1120"/>
                  </a:cubicBezTo>
                  <a:cubicBezTo>
                    <a:pt x="546" y="976"/>
                    <a:pt x="546" y="976"/>
                    <a:pt x="546" y="976"/>
                  </a:cubicBezTo>
                  <a:cubicBezTo>
                    <a:pt x="546" y="842"/>
                    <a:pt x="590" y="713"/>
                    <a:pt x="674" y="602"/>
                  </a:cubicBezTo>
                  <a:close/>
                  <a:moveTo>
                    <a:pt x="116" y="574"/>
                  </a:moveTo>
                  <a:cubicBezTo>
                    <a:pt x="71" y="516"/>
                    <a:pt x="48" y="446"/>
                    <a:pt x="49" y="373"/>
                  </a:cubicBezTo>
                  <a:cubicBezTo>
                    <a:pt x="51" y="197"/>
                    <a:pt x="195" y="52"/>
                    <a:pt x="371" y="50"/>
                  </a:cubicBezTo>
                  <a:cubicBezTo>
                    <a:pt x="459" y="49"/>
                    <a:pt x="542" y="82"/>
                    <a:pt x="605" y="144"/>
                  </a:cubicBezTo>
                  <a:cubicBezTo>
                    <a:pt x="667" y="206"/>
                    <a:pt x="702" y="288"/>
                    <a:pt x="702" y="376"/>
                  </a:cubicBezTo>
                  <a:cubicBezTo>
                    <a:pt x="702" y="448"/>
                    <a:pt x="679" y="516"/>
                    <a:pt x="636" y="573"/>
                  </a:cubicBezTo>
                  <a:cubicBezTo>
                    <a:pt x="547" y="690"/>
                    <a:pt x="500" y="825"/>
                    <a:pt x="498" y="967"/>
                  </a:cubicBezTo>
                  <a:cubicBezTo>
                    <a:pt x="253" y="967"/>
                    <a:pt x="253" y="967"/>
                    <a:pt x="253" y="967"/>
                  </a:cubicBezTo>
                  <a:cubicBezTo>
                    <a:pt x="251" y="827"/>
                    <a:pt x="202" y="688"/>
                    <a:pt x="116" y="574"/>
                  </a:cubicBezTo>
                  <a:close/>
                  <a:moveTo>
                    <a:pt x="253" y="1104"/>
                  </a:moveTo>
                  <a:cubicBezTo>
                    <a:pt x="253" y="1085"/>
                    <a:pt x="253" y="1085"/>
                    <a:pt x="253" y="1085"/>
                  </a:cubicBezTo>
                  <a:cubicBezTo>
                    <a:pt x="498" y="1113"/>
                    <a:pt x="498" y="1113"/>
                    <a:pt x="498" y="1113"/>
                  </a:cubicBezTo>
                  <a:cubicBezTo>
                    <a:pt x="498" y="1120"/>
                    <a:pt x="498" y="1120"/>
                    <a:pt x="498" y="1120"/>
                  </a:cubicBezTo>
                  <a:cubicBezTo>
                    <a:pt x="498" y="1124"/>
                    <a:pt x="498" y="1128"/>
                    <a:pt x="497" y="1132"/>
                  </a:cubicBezTo>
                  <a:lnTo>
                    <a:pt x="253" y="1104"/>
                  </a:lnTo>
                  <a:close/>
                  <a:moveTo>
                    <a:pt x="253" y="1036"/>
                  </a:moveTo>
                  <a:cubicBezTo>
                    <a:pt x="253" y="1015"/>
                    <a:pt x="253" y="1015"/>
                    <a:pt x="253" y="1015"/>
                  </a:cubicBezTo>
                  <a:cubicBezTo>
                    <a:pt x="498" y="1015"/>
                    <a:pt x="498" y="1015"/>
                    <a:pt x="498" y="1015"/>
                  </a:cubicBezTo>
                  <a:cubicBezTo>
                    <a:pt x="498" y="1064"/>
                    <a:pt x="498" y="1064"/>
                    <a:pt x="498" y="1064"/>
                  </a:cubicBezTo>
                  <a:lnTo>
                    <a:pt x="253" y="1036"/>
                  </a:lnTo>
                  <a:close/>
                  <a:moveTo>
                    <a:pt x="321" y="1189"/>
                  </a:moveTo>
                  <a:cubicBezTo>
                    <a:pt x="296" y="1189"/>
                    <a:pt x="273" y="1174"/>
                    <a:pt x="262" y="1153"/>
                  </a:cubicBezTo>
                  <a:cubicBezTo>
                    <a:pt x="468" y="1177"/>
                    <a:pt x="468" y="1177"/>
                    <a:pt x="468" y="1177"/>
                  </a:cubicBezTo>
                  <a:cubicBezTo>
                    <a:pt x="457" y="1184"/>
                    <a:pt x="444" y="1189"/>
                    <a:pt x="430" y="1189"/>
                  </a:cubicBezTo>
                  <a:lnTo>
                    <a:pt x="321" y="1189"/>
                  </a:lnTo>
                  <a:close/>
                  <a:moveTo>
                    <a:pt x="321" y="1189"/>
                  </a:moveTo>
                  <a:cubicBezTo>
                    <a:pt x="321" y="1189"/>
                    <a:pt x="321" y="1189"/>
                    <a:pt x="321" y="118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5" name="Freeform 6">
              <a:extLst>
                <a:ext uri="{FF2B5EF4-FFF2-40B4-BE49-F238E27FC236}">
                  <a16:creationId xmlns:a16="http://schemas.microsoft.com/office/drawing/2014/main" xmlns="" id="{DE8BB8EF-7DA6-41F1-BC71-B8028DC8E8BB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921239" y="3693016"/>
              <a:ext cx="97258" cy="165236"/>
            </a:xfrm>
            <a:custGeom>
              <a:avLst/>
              <a:gdLst>
                <a:gd name="T0" fmla="*/ 51 w 53"/>
                <a:gd name="T1" fmla="*/ 62 h 90"/>
                <a:gd name="T2" fmla="*/ 48 w 53"/>
                <a:gd name="T3" fmla="*/ 24 h 90"/>
                <a:gd name="T4" fmla="*/ 25 w 53"/>
                <a:gd name="T5" fmla="*/ 0 h 90"/>
                <a:gd name="T6" fmla="*/ 0 w 53"/>
                <a:gd name="T7" fmla="*/ 23 h 90"/>
                <a:gd name="T8" fmla="*/ 4 w 53"/>
                <a:gd name="T9" fmla="*/ 69 h 90"/>
                <a:gd name="T10" fmla="*/ 27 w 53"/>
                <a:gd name="T11" fmla="*/ 90 h 90"/>
                <a:gd name="T12" fmla="*/ 31 w 53"/>
                <a:gd name="T13" fmla="*/ 90 h 90"/>
                <a:gd name="T14" fmla="*/ 51 w 53"/>
                <a:gd name="T15" fmla="*/ 62 h 90"/>
                <a:gd name="T16" fmla="*/ 51 w 53"/>
                <a:gd name="T17" fmla="*/ 62 h 90"/>
                <a:gd name="T18" fmla="*/ 51 w 53"/>
                <a:gd name="T19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90">
                  <a:moveTo>
                    <a:pt x="51" y="62"/>
                  </a:moveTo>
                  <a:cubicBezTo>
                    <a:pt x="49" y="50"/>
                    <a:pt x="48" y="37"/>
                    <a:pt x="48" y="24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1" y="10"/>
                    <a:pt x="0" y="23"/>
                  </a:cubicBezTo>
                  <a:cubicBezTo>
                    <a:pt x="0" y="39"/>
                    <a:pt x="1" y="54"/>
                    <a:pt x="4" y="69"/>
                  </a:cubicBezTo>
                  <a:cubicBezTo>
                    <a:pt x="5" y="81"/>
                    <a:pt x="16" y="90"/>
                    <a:pt x="27" y="90"/>
                  </a:cubicBezTo>
                  <a:cubicBezTo>
                    <a:pt x="28" y="90"/>
                    <a:pt x="30" y="90"/>
                    <a:pt x="31" y="90"/>
                  </a:cubicBezTo>
                  <a:cubicBezTo>
                    <a:pt x="44" y="88"/>
                    <a:pt x="53" y="75"/>
                    <a:pt x="51" y="62"/>
                  </a:cubicBezTo>
                  <a:close/>
                  <a:moveTo>
                    <a:pt x="51" y="62"/>
                  </a:moveTo>
                  <a:cubicBezTo>
                    <a:pt x="51" y="62"/>
                    <a:pt x="51" y="62"/>
                    <a:pt x="51" y="6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6" name="Freeform 7">
              <a:extLst>
                <a:ext uri="{FF2B5EF4-FFF2-40B4-BE49-F238E27FC236}">
                  <a16:creationId xmlns:a16="http://schemas.microsoft.com/office/drawing/2014/main" xmlns="" id="{4EB21C51-58A8-4A53-801B-988B2406C17F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617959" y="3071816"/>
              <a:ext cx="352431" cy="565773"/>
            </a:xfrm>
            <a:custGeom>
              <a:avLst/>
              <a:gdLst>
                <a:gd name="T0" fmla="*/ 166 w 193"/>
                <a:gd name="T1" fmla="*/ 307 h 307"/>
                <a:gd name="T2" fmla="*/ 174 w 193"/>
                <a:gd name="T3" fmla="*/ 306 h 307"/>
                <a:gd name="T4" fmla="*/ 189 w 193"/>
                <a:gd name="T5" fmla="*/ 275 h 307"/>
                <a:gd name="T6" fmla="*/ 71 w 193"/>
                <a:gd name="T7" fmla="*/ 51 h 307"/>
                <a:gd name="T8" fmla="*/ 49 w 193"/>
                <a:gd name="T9" fmla="*/ 16 h 307"/>
                <a:gd name="T10" fmla="*/ 16 w 193"/>
                <a:gd name="T11" fmla="*/ 6 h 307"/>
                <a:gd name="T12" fmla="*/ 6 w 193"/>
                <a:gd name="T13" fmla="*/ 38 h 307"/>
                <a:gd name="T14" fmla="*/ 33 w 193"/>
                <a:gd name="T15" fmla="*/ 80 h 307"/>
                <a:gd name="T16" fmla="*/ 143 w 193"/>
                <a:gd name="T17" fmla="*/ 290 h 307"/>
                <a:gd name="T18" fmla="*/ 166 w 193"/>
                <a:gd name="T19" fmla="*/ 307 h 307"/>
                <a:gd name="T20" fmla="*/ 166 w 193"/>
                <a:gd name="T21" fmla="*/ 307 h 307"/>
                <a:gd name="T22" fmla="*/ 166 w 193"/>
                <a:gd name="T23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307">
                  <a:moveTo>
                    <a:pt x="166" y="307"/>
                  </a:moveTo>
                  <a:cubicBezTo>
                    <a:pt x="169" y="307"/>
                    <a:pt x="171" y="306"/>
                    <a:pt x="174" y="306"/>
                  </a:cubicBezTo>
                  <a:cubicBezTo>
                    <a:pt x="186" y="301"/>
                    <a:pt x="193" y="288"/>
                    <a:pt x="189" y="275"/>
                  </a:cubicBezTo>
                  <a:cubicBezTo>
                    <a:pt x="162" y="194"/>
                    <a:pt x="123" y="119"/>
                    <a:pt x="71" y="51"/>
                  </a:cubicBezTo>
                  <a:cubicBezTo>
                    <a:pt x="63" y="40"/>
                    <a:pt x="55" y="28"/>
                    <a:pt x="49" y="16"/>
                  </a:cubicBezTo>
                  <a:cubicBezTo>
                    <a:pt x="43" y="4"/>
                    <a:pt x="28" y="0"/>
                    <a:pt x="16" y="6"/>
                  </a:cubicBezTo>
                  <a:cubicBezTo>
                    <a:pt x="5" y="12"/>
                    <a:pt x="0" y="26"/>
                    <a:pt x="6" y="38"/>
                  </a:cubicBezTo>
                  <a:cubicBezTo>
                    <a:pt x="14" y="53"/>
                    <a:pt x="23" y="67"/>
                    <a:pt x="33" y="80"/>
                  </a:cubicBezTo>
                  <a:cubicBezTo>
                    <a:pt x="81" y="144"/>
                    <a:pt x="119" y="215"/>
                    <a:pt x="143" y="290"/>
                  </a:cubicBezTo>
                  <a:cubicBezTo>
                    <a:pt x="147" y="300"/>
                    <a:pt x="156" y="307"/>
                    <a:pt x="166" y="307"/>
                  </a:cubicBezTo>
                  <a:close/>
                  <a:moveTo>
                    <a:pt x="166" y="307"/>
                  </a:moveTo>
                  <a:cubicBezTo>
                    <a:pt x="166" y="307"/>
                    <a:pt x="166" y="307"/>
                    <a:pt x="166" y="30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7" name="Freeform 8">
              <a:extLst>
                <a:ext uri="{FF2B5EF4-FFF2-40B4-BE49-F238E27FC236}">
                  <a16:creationId xmlns:a16="http://schemas.microsoft.com/office/drawing/2014/main" xmlns="" id="{D37A70B3-F043-4A49-A074-CAE0F71F8FCD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97802" y="3473401"/>
              <a:ext cx="157916" cy="195564"/>
            </a:xfrm>
            <a:custGeom>
              <a:avLst/>
              <a:gdLst>
                <a:gd name="T0" fmla="*/ 69 w 86"/>
                <a:gd name="T1" fmla="*/ 5 h 106"/>
                <a:gd name="T2" fmla="*/ 37 w 86"/>
                <a:gd name="T3" fmla="*/ 18 h 106"/>
                <a:gd name="T4" fmla="*/ 8 w 86"/>
                <a:gd name="T5" fmla="*/ 68 h 106"/>
                <a:gd name="T6" fmla="*/ 12 w 86"/>
                <a:gd name="T7" fmla="*/ 102 h 106"/>
                <a:gd name="T8" fmla="*/ 27 w 86"/>
                <a:gd name="T9" fmla="*/ 106 h 106"/>
                <a:gd name="T10" fmla="*/ 46 w 86"/>
                <a:gd name="T11" fmla="*/ 97 h 106"/>
                <a:gd name="T12" fmla="*/ 81 w 86"/>
                <a:gd name="T13" fmla="*/ 37 h 106"/>
                <a:gd name="T14" fmla="*/ 69 w 86"/>
                <a:gd name="T15" fmla="*/ 5 h 106"/>
                <a:gd name="T16" fmla="*/ 69 w 86"/>
                <a:gd name="T17" fmla="*/ 5 h 106"/>
                <a:gd name="T18" fmla="*/ 69 w 86"/>
                <a:gd name="T19" fmla="*/ 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106">
                  <a:moveTo>
                    <a:pt x="69" y="5"/>
                  </a:moveTo>
                  <a:cubicBezTo>
                    <a:pt x="56" y="0"/>
                    <a:pt x="42" y="6"/>
                    <a:pt x="37" y="18"/>
                  </a:cubicBezTo>
                  <a:cubicBezTo>
                    <a:pt x="29" y="36"/>
                    <a:pt x="20" y="52"/>
                    <a:pt x="8" y="68"/>
                  </a:cubicBezTo>
                  <a:cubicBezTo>
                    <a:pt x="0" y="79"/>
                    <a:pt x="2" y="94"/>
                    <a:pt x="12" y="102"/>
                  </a:cubicBezTo>
                  <a:cubicBezTo>
                    <a:pt x="17" y="105"/>
                    <a:pt x="22" y="106"/>
                    <a:pt x="27" y="106"/>
                  </a:cubicBezTo>
                  <a:cubicBezTo>
                    <a:pt x="34" y="106"/>
                    <a:pt x="41" y="103"/>
                    <a:pt x="46" y="97"/>
                  </a:cubicBezTo>
                  <a:cubicBezTo>
                    <a:pt x="60" y="78"/>
                    <a:pt x="72" y="58"/>
                    <a:pt x="81" y="37"/>
                  </a:cubicBezTo>
                  <a:cubicBezTo>
                    <a:pt x="86" y="25"/>
                    <a:pt x="81" y="11"/>
                    <a:pt x="69" y="5"/>
                  </a:cubicBezTo>
                  <a:close/>
                  <a:moveTo>
                    <a:pt x="69" y="5"/>
                  </a:moveTo>
                  <a:cubicBezTo>
                    <a:pt x="69" y="5"/>
                    <a:pt x="69" y="5"/>
                    <a:pt x="69" y="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8" name="Freeform 9">
              <a:extLst>
                <a:ext uri="{FF2B5EF4-FFF2-40B4-BE49-F238E27FC236}">
                  <a16:creationId xmlns:a16="http://schemas.microsoft.com/office/drawing/2014/main" xmlns="" id="{A0C22660-B79D-4A94-BD65-391DD653D470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65383" y="3720208"/>
              <a:ext cx="569957" cy="621200"/>
            </a:xfrm>
            <a:custGeom>
              <a:avLst/>
              <a:gdLst>
                <a:gd name="T0" fmla="*/ 24 w 312"/>
                <a:gd name="T1" fmla="*/ 48 h 337"/>
                <a:gd name="T2" fmla="*/ 264 w 312"/>
                <a:gd name="T3" fmla="*/ 288 h 337"/>
                <a:gd name="T4" fmla="*/ 263 w 312"/>
                <a:gd name="T5" fmla="*/ 311 h 337"/>
                <a:gd name="T6" fmla="*/ 285 w 312"/>
                <a:gd name="T7" fmla="*/ 337 h 337"/>
                <a:gd name="T8" fmla="*/ 287 w 312"/>
                <a:gd name="T9" fmla="*/ 337 h 337"/>
                <a:gd name="T10" fmla="*/ 311 w 312"/>
                <a:gd name="T11" fmla="*/ 315 h 337"/>
                <a:gd name="T12" fmla="*/ 312 w 312"/>
                <a:gd name="T13" fmla="*/ 288 h 337"/>
                <a:gd name="T14" fmla="*/ 24 w 312"/>
                <a:gd name="T15" fmla="*/ 0 h 337"/>
                <a:gd name="T16" fmla="*/ 0 w 312"/>
                <a:gd name="T17" fmla="*/ 24 h 337"/>
                <a:gd name="T18" fmla="*/ 24 w 312"/>
                <a:gd name="T19" fmla="*/ 48 h 337"/>
                <a:gd name="T20" fmla="*/ 24 w 312"/>
                <a:gd name="T21" fmla="*/ 48 h 337"/>
                <a:gd name="T22" fmla="*/ 24 w 312"/>
                <a:gd name="T23" fmla="*/ 4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2" h="337">
                  <a:moveTo>
                    <a:pt x="24" y="48"/>
                  </a:moveTo>
                  <a:cubicBezTo>
                    <a:pt x="157" y="48"/>
                    <a:pt x="264" y="156"/>
                    <a:pt x="264" y="288"/>
                  </a:cubicBezTo>
                  <a:cubicBezTo>
                    <a:pt x="264" y="296"/>
                    <a:pt x="264" y="303"/>
                    <a:pt x="263" y="311"/>
                  </a:cubicBezTo>
                  <a:cubicBezTo>
                    <a:pt x="262" y="324"/>
                    <a:pt x="272" y="336"/>
                    <a:pt x="285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300" y="337"/>
                    <a:pt x="310" y="328"/>
                    <a:pt x="311" y="315"/>
                  </a:cubicBezTo>
                  <a:cubicBezTo>
                    <a:pt x="312" y="306"/>
                    <a:pt x="312" y="297"/>
                    <a:pt x="312" y="288"/>
                  </a:cubicBezTo>
                  <a:cubicBezTo>
                    <a:pt x="312" y="129"/>
                    <a:pt x="183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" name="Freeform 10">
              <a:extLst>
                <a:ext uri="{FF2B5EF4-FFF2-40B4-BE49-F238E27FC236}">
                  <a16:creationId xmlns:a16="http://schemas.microsoft.com/office/drawing/2014/main" xmlns="" id="{CFC93E54-CFFF-4ABA-BFD6-36579C7A0052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447493" y="4577757"/>
              <a:ext cx="87847" cy="334653"/>
            </a:xfrm>
            <a:custGeom>
              <a:avLst/>
              <a:gdLst>
                <a:gd name="T0" fmla="*/ 24 w 48"/>
                <a:gd name="T1" fmla="*/ 182 h 182"/>
                <a:gd name="T2" fmla="*/ 48 w 48"/>
                <a:gd name="T3" fmla="*/ 158 h 182"/>
                <a:gd name="T4" fmla="*/ 48 w 48"/>
                <a:gd name="T5" fmla="*/ 24 h 182"/>
                <a:gd name="T6" fmla="*/ 24 w 48"/>
                <a:gd name="T7" fmla="*/ 0 h 182"/>
                <a:gd name="T8" fmla="*/ 0 w 48"/>
                <a:gd name="T9" fmla="*/ 24 h 182"/>
                <a:gd name="T10" fmla="*/ 0 w 48"/>
                <a:gd name="T11" fmla="*/ 158 h 182"/>
                <a:gd name="T12" fmla="*/ 24 w 48"/>
                <a:gd name="T13" fmla="*/ 182 h 182"/>
                <a:gd name="T14" fmla="*/ 24 w 48"/>
                <a:gd name="T15" fmla="*/ 182 h 182"/>
                <a:gd name="T16" fmla="*/ 24 w 48"/>
                <a:gd name="T1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82">
                  <a:moveTo>
                    <a:pt x="24" y="182"/>
                  </a:moveTo>
                  <a:cubicBezTo>
                    <a:pt x="38" y="182"/>
                    <a:pt x="48" y="172"/>
                    <a:pt x="48" y="158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72"/>
                    <a:pt x="11" y="182"/>
                    <a:pt x="24" y="182"/>
                  </a:cubicBezTo>
                  <a:close/>
                  <a:moveTo>
                    <a:pt x="24" y="182"/>
                  </a:moveTo>
                  <a:cubicBezTo>
                    <a:pt x="24" y="182"/>
                    <a:pt x="24" y="182"/>
                    <a:pt x="24" y="18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" name="Freeform 11">
              <a:extLst>
                <a:ext uri="{FF2B5EF4-FFF2-40B4-BE49-F238E27FC236}">
                  <a16:creationId xmlns:a16="http://schemas.microsoft.com/office/drawing/2014/main" xmlns="" id="{22131C25-69B1-4F33-9B81-64B6AA7AEF5A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846986" y="4466902"/>
              <a:ext cx="222754" cy="309553"/>
            </a:xfrm>
            <a:custGeom>
              <a:avLst/>
              <a:gdLst>
                <a:gd name="T0" fmla="*/ 74 w 122"/>
                <a:gd name="T1" fmla="*/ 156 h 168"/>
                <a:gd name="T2" fmla="*/ 94 w 122"/>
                <a:gd name="T3" fmla="*/ 168 h 168"/>
                <a:gd name="T4" fmla="*/ 106 w 122"/>
                <a:gd name="T5" fmla="*/ 165 h 168"/>
                <a:gd name="T6" fmla="*/ 115 w 122"/>
                <a:gd name="T7" fmla="*/ 132 h 168"/>
                <a:gd name="T8" fmla="*/ 48 w 122"/>
                <a:gd name="T9" fmla="*/ 15 h 168"/>
                <a:gd name="T10" fmla="*/ 15 w 122"/>
                <a:gd name="T11" fmla="*/ 7 h 168"/>
                <a:gd name="T12" fmla="*/ 6 w 122"/>
                <a:gd name="T13" fmla="*/ 39 h 168"/>
                <a:gd name="T14" fmla="*/ 74 w 122"/>
                <a:gd name="T15" fmla="*/ 156 h 168"/>
                <a:gd name="T16" fmla="*/ 74 w 122"/>
                <a:gd name="T17" fmla="*/ 156 h 168"/>
                <a:gd name="T18" fmla="*/ 74 w 122"/>
                <a:gd name="T1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74" y="156"/>
                  </a:moveTo>
                  <a:cubicBezTo>
                    <a:pt x="78" y="164"/>
                    <a:pt x="86" y="168"/>
                    <a:pt x="94" y="168"/>
                  </a:cubicBezTo>
                  <a:cubicBezTo>
                    <a:pt x="98" y="168"/>
                    <a:pt x="103" y="167"/>
                    <a:pt x="106" y="165"/>
                  </a:cubicBezTo>
                  <a:cubicBezTo>
                    <a:pt x="118" y="158"/>
                    <a:pt x="122" y="143"/>
                    <a:pt x="115" y="132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1" y="4"/>
                    <a:pt x="27" y="0"/>
                    <a:pt x="15" y="7"/>
                  </a:cubicBezTo>
                  <a:cubicBezTo>
                    <a:pt x="4" y="13"/>
                    <a:pt x="0" y="28"/>
                    <a:pt x="6" y="39"/>
                  </a:cubicBezTo>
                  <a:lnTo>
                    <a:pt x="74" y="156"/>
                  </a:lnTo>
                  <a:close/>
                  <a:moveTo>
                    <a:pt x="74" y="156"/>
                  </a:moveTo>
                  <a:cubicBezTo>
                    <a:pt x="74" y="156"/>
                    <a:pt x="74" y="156"/>
                    <a:pt x="74" y="156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1" name="Freeform 12">
              <a:extLst>
                <a:ext uri="{FF2B5EF4-FFF2-40B4-BE49-F238E27FC236}">
                  <a16:creationId xmlns:a16="http://schemas.microsoft.com/office/drawing/2014/main" xmlns="" id="{B4251EF7-E48A-46C8-BA9B-7BD81279429F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525105" y="3224503"/>
              <a:ext cx="312692" cy="219617"/>
            </a:xfrm>
            <a:custGeom>
              <a:avLst/>
              <a:gdLst>
                <a:gd name="T0" fmla="*/ 155 w 171"/>
                <a:gd name="T1" fmla="*/ 74 h 119"/>
                <a:gd name="T2" fmla="*/ 39 w 171"/>
                <a:gd name="T3" fmla="*/ 7 h 119"/>
                <a:gd name="T4" fmla="*/ 6 w 171"/>
                <a:gd name="T5" fmla="*/ 15 h 119"/>
                <a:gd name="T6" fmla="*/ 15 w 171"/>
                <a:gd name="T7" fmla="*/ 48 h 119"/>
                <a:gd name="T8" fmla="*/ 131 w 171"/>
                <a:gd name="T9" fmla="*/ 115 h 119"/>
                <a:gd name="T10" fmla="*/ 143 w 171"/>
                <a:gd name="T11" fmla="*/ 119 h 119"/>
                <a:gd name="T12" fmla="*/ 164 w 171"/>
                <a:gd name="T13" fmla="*/ 107 h 119"/>
                <a:gd name="T14" fmla="*/ 155 w 171"/>
                <a:gd name="T15" fmla="*/ 74 h 119"/>
                <a:gd name="T16" fmla="*/ 155 w 171"/>
                <a:gd name="T17" fmla="*/ 74 h 119"/>
                <a:gd name="T18" fmla="*/ 155 w 171"/>
                <a:gd name="T19" fmla="*/ 7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55" y="74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7" y="0"/>
                    <a:pt x="13" y="4"/>
                    <a:pt x="6" y="15"/>
                  </a:cubicBezTo>
                  <a:cubicBezTo>
                    <a:pt x="0" y="27"/>
                    <a:pt x="3" y="42"/>
                    <a:pt x="15" y="48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35" y="118"/>
                    <a:pt x="139" y="119"/>
                    <a:pt x="143" y="119"/>
                  </a:cubicBezTo>
                  <a:cubicBezTo>
                    <a:pt x="152" y="119"/>
                    <a:pt x="160" y="114"/>
                    <a:pt x="164" y="107"/>
                  </a:cubicBezTo>
                  <a:cubicBezTo>
                    <a:pt x="171" y="95"/>
                    <a:pt x="167" y="80"/>
                    <a:pt x="155" y="74"/>
                  </a:cubicBezTo>
                  <a:close/>
                  <a:moveTo>
                    <a:pt x="155" y="74"/>
                  </a:moveTo>
                  <a:cubicBezTo>
                    <a:pt x="155" y="74"/>
                    <a:pt x="155" y="74"/>
                    <a:pt x="155" y="74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2" name="Freeform 13">
              <a:extLst>
                <a:ext uri="{FF2B5EF4-FFF2-40B4-BE49-F238E27FC236}">
                  <a16:creationId xmlns:a16="http://schemas.microsoft.com/office/drawing/2014/main" xmlns="" id="{A2F2C16A-6D6D-409A-9C9E-65CB184D3F26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143990" y="4167808"/>
              <a:ext cx="312692" cy="217524"/>
            </a:xfrm>
            <a:custGeom>
              <a:avLst/>
              <a:gdLst>
                <a:gd name="T0" fmla="*/ 15 w 171"/>
                <a:gd name="T1" fmla="*/ 48 h 118"/>
                <a:gd name="T2" fmla="*/ 132 w 171"/>
                <a:gd name="T3" fmla="*/ 115 h 118"/>
                <a:gd name="T4" fmla="*/ 144 w 171"/>
                <a:gd name="T5" fmla="*/ 118 h 118"/>
                <a:gd name="T6" fmla="*/ 165 w 171"/>
                <a:gd name="T7" fmla="*/ 106 h 118"/>
                <a:gd name="T8" fmla="*/ 156 w 171"/>
                <a:gd name="T9" fmla="*/ 74 h 118"/>
                <a:gd name="T10" fmla="*/ 39 w 171"/>
                <a:gd name="T11" fmla="*/ 6 h 118"/>
                <a:gd name="T12" fmla="*/ 7 w 171"/>
                <a:gd name="T13" fmla="*/ 15 h 118"/>
                <a:gd name="T14" fmla="*/ 15 w 171"/>
                <a:gd name="T15" fmla="*/ 48 h 118"/>
                <a:gd name="T16" fmla="*/ 15 w 171"/>
                <a:gd name="T17" fmla="*/ 48 h 118"/>
                <a:gd name="T18" fmla="*/ 15 w 171"/>
                <a:gd name="T19" fmla="*/ 4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15" y="48"/>
                  </a:moveTo>
                  <a:cubicBezTo>
                    <a:pt x="132" y="115"/>
                    <a:pt x="132" y="115"/>
                    <a:pt x="132" y="115"/>
                  </a:cubicBezTo>
                  <a:cubicBezTo>
                    <a:pt x="136" y="117"/>
                    <a:pt x="140" y="118"/>
                    <a:pt x="144" y="118"/>
                  </a:cubicBezTo>
                  <a:cubicBezTo>
                    <a:pt x="152" y="118"/>
                    <a:pt x="160" y="114"/>
                    <a:pt x="165" y="106"/>
                  </a:cubicBezTo>
                  <a:cubicBezTo>
                    <a:pt x="171" y="95"/>
                    <a:pt x="167" y="80"/>
                    <a:pt x="156" y="74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28" y="0"/>
                    <a:pt x="13" y="4"/>
                    <a:pt x="7" y="15"/>
                  </a:cubicBezTo>
                  <a:cubicBezTo>
                    <a:pt x="0" y="27"/>
                    <a:pt x="4" y="41"/>
                    <a:pt x="15" y="48"/>
                  </a:cubicBezTo>
                  <a:close/>
                  <a:moveTo>
                    <a:pt x="15" y="48"/>
                  </a:moveTo>
                  <a:cubicBezTo>
                    <a:pt x="15" y="48"/>
                    <a:pt x="15" y="48"/>
                    <a:pt x="15" y="4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3" name="Freeform 14">
              <a:extLst>
                <a:ext uri="{FF2B5EF4-FFF2-40B4-BE49-F238E27FC236}">
                  <a16:creationId xmlns:a16="http://schemas.microsoft.com/office/drawing/2014/main" xmlns="" id="{DE9D0EE0-16F0-4C3D-8B7B-C52E37EB02A7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389152" y="3758902"/>
              <a:ext cx="334653" cy="88893"/>
            </a:xfrm>
            <a:custGeom>
              <a:avLst/>
              <a:gdLst>
                <a:gd name="T0" fmla="*/ 159 w 183"/>
                <a:gd name="T1" fmla="*/ 0 h 48"/>
                <a:gd name="T2" fmla="*/ 24 w 183"/>
                <a:gd name="T3" fmla="*/ 0 h 48"/>
                <a:gd name="T4" fmla="*/ 0 w 183"/>
                <a:gd name="T5" fmla="*/ 24 h 48"/>
                <a:gd name="T6" fmla="*/ 24 w 183"/>
                <a:gd name="T7" fmla="*/ 48 h 48"/>
                <a:gd name="T8" fmla="*/ 159 w 183"/>
                <a:gd name="T9" fmla="*/ 48 h 48"/>
                <a:gd name="T10" fmla="*/ 183 w 183"/>
                <a:gd name="T11" fmla="*/ 24 h 48"/>
                <a:gd name="T12" fmla="*/ 159 w 183"/>
                <a:gd name="T13" fmla="*/ 0 h 48"/>
                <a:gd name="T14" fmla="*/ 159 w 183"/>
                <a:gd name="T15" fmla="*/ 0 h 48"/>
                <a:gd name="T16" fmla="*/ 159 w 183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48">
                  <a:moveTo>
                    <a:pt x="159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72" y="48"/>
                    <a:pt x="183" y="38"/>
                    <a:pt x="183" y="24"/>
                  </a:cubicBezTo>
                  <a:cubicBezTo>
                    <a:pt x="183" y="11"/>
                    <a:pt x="172" y="0"/>
                    <a:pt x="159" y="0"/>
                  </a:cubicBezTo>
                  <a:close/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4" name="Freeform 15">
              <a:extLst>
                <a:ext uri="{FF2B5EF4-FFF2-40B4-BE49-F238E27FC236}">
                  <a16:creationId xmlns:a16="http://schemas.microsoft.com/office/drawing/2014/main" xmlns="" id="{866B0852-9270-48AC-B823-579167A21C0E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260073" y="3758902"/>
              <a:ext cx="332562" cy="88893"/>
            </a:xfrm>
            <a:custGeom>
              <a:avLst/>
              <a:gdLst>
                <a:gd name="T0" fmla="*/ 182 w 182"/>
                <a:gd name="T1" fmla="*/ 24 h 48"/>
                <a:gd name="T2" fmla="*/ 158 w 182"/>
                <a:gd name="T3" fmla="*/ 0 h 48"/>
                <a:gd name="T4" fmla="*/ 24 w 182"/>
                <a:gd name="T5" fmla="*/ 0 h 48"/>
                <a:gd name="T6" fmla="*/ 0 w 182"/>
                <a:gd name="T7" fmla="*/ 24 h 48"/>
                <a:gd name="T8" fmla="*/ 24 w 182"/>
                <a:gd name="T9" fmla="*/ 48 h 48"/>
                <a:gd name="T10" fmla="*/ 158 w 182"/>
                <a:gd name="T11" fmla="*/ 48 h 48"/>
                <a:gd name="T12" fmla="*/ 182 w 182"/>
                <a:gd name="T13" fmla="*/ 24 h 48"/>
                <a:gd name="T14" fmla="*/ 182 w 182"/>
                <a:gd name="T15" fmla="*/ 24 h 48"/>
                <a:gd name="T16" fmla="*/ 182 w 182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48">
                  <a:moveTo>
                    <a:pt x="182" y="24"/>
                  </a:moveTo>
                  <a:cubicBezTo>
                    <a:pt x="182" y="11"/>
                    <a:pt x="172" y="0"/>
                    <a:pt x="15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8" y="48"/>
                    <a:pt x="158" y="48"/>
                    <a:pt x="158" y="48"/>
                  </a:cubicBezTo>
                  <a:cubicBezTo>
                    <a:pt x="172" y="48"/>
                    <a:pt x="182" y="38"/>
                    <a:pt x="182" y="24"/>
                  </a:cubicBezTo>
                  <a:close/>
                  <a:moveTo>
                    <a:pt x="182" y="24"/>
                  </a:moveTo>
                  <a:cubicBezTo>
                    <a:pt x="182" y="24"/>
                    <a:pt x="182" y="24"/>
                    <a:pt x="182" y="24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" name="Freeform 16">
              <a:extLst>
                <a:ext uri="{FF2B5EF4-FFF2-40B4-BE49-F238E27FC236}">
                  <a16:creationId xmlns:a16="http://schemas.microsoft.com/office/drawing/2014/main" xmlns="" id="{F7291838-E6C8-415E-A10A-6461E4679FA4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525105" y="4167808"/>
              <a:ext cx="312692" cy="217524"/>
            </a:xfrm>
            <a:custGeom>
              <a:avLst/>
              <a:gdLst>
                <a:gd name="T0" fmla="*/ 27 w 171"/>
                <a:gd name="T1" fmla="*/ 118 h 118"/>
                <a:gd name="T2" fmla="*/ 39 w 171"/>
                <a:gd name="T3" fmla="*/ 115 h 118"/>
                <a:gd name="T4" fmla="*/ 155 w 171"/>
                <a:gd name="T5" fmla="*/ 48 h 118"/>
                <a:gd name="T6" fmla="*/ 164 w 171"/>
                <a:gd name="T7" fmla="*/ 15 h 118"/>
                <a:gd name="T8" fmla="*/ 131 w 171"/>
                <a:gd name="T9" fmla="*/ 6 h 118"/>
                <a:gd name="T10" fmla="*/ 15 w 171"/>
                <a:gd name="T11" fmla="*/ 74 h 118"/>
                <a:gd name="T12" fmla="*/ 6 w 171"/>
                <a:gd name="T13" fmla="*/ 106 h 118"/>
                <a:gd name="T14" fmla="*/ 27 w 171"/>
                <a:gd name="T15" fmla="*/ 118 h 118"/>
                <a:gd name="T16" fmla="*/ 27 w 171"/>
                <a:gd name="T17" fmla="*/ 118 h 118"/>
                <a:gd name="T18" fmla="*/ 27 w 171"/>
                <a:gd name="T1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27" y="118"/>
                  </a:moveTo>
                  <a:cubicBezTo>
                    <a:pt x="31" y="118"/>
                    <a:pt x="35" y="117"/>
                    <a:pt x="39" y="11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67" y="41"/>
                    <a:pt x="171" y="27"/>
                    <a:pt x="164" y="15"/>
                  </a:cubicBezTo>
                  <a:cubicBezTo>
                    <a:pt x="157" y="4"/>
                    <a:pt x="143" y="0"/>
                    <a:pt x="131" y="6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3" y="80"/>
                    <a:pt x="0" y="95"/>
                    <a:pt x="6" y="106"/>
                  </a:cubicBezTo>
                  <a:cubicBezTo>
                    <a:pt x="11" y="114"/>
                    <a:pt x="19" y="118"/>
                    <a:pt x="27" y="118"/>
                  </a:cubicBezTo>
                  <a:close/>
                  <a:moveTo>
                    <a:pt x="27" y="118"/>
                  </a:moveTo>
                  <a:cubicBezTo>
                    <a:pt x="27" y="118"/>
                    <a:pt x="27" y="118"/>
                    <a:pt x="27" y="11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" name="Freeform 17">
              <a:extLst>
                <a:ext uri="{FF2B5EF4-FFF2-40B4-BE49-F238E27FC236}">
                  <a16:creationId xmlns:a16="http://schemas.microsoft.com/office/drawing/2014/main" xmlns="" id="{6919034B-0329-4750-B29F-F3CDAB05EC26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143990" y="3224503"/>
              <a:ext cx="312692" cy="219617"/>
            </a:xfrm>
            <a:custGeom>
              <a:avLst/>
              <a:gdLst>
                <a:gd name="T0" fmla="*/ 132 w 171"/>
                <a:gd name="T1" fmla="*/ 7 h 119"/>
                <a:gd name="T2" fmla="*/ 15 w 171"/>
                <a:gd name="T3" fmla="*/ 74 h 119"/>
                <a:gd name="T4" fmla="*/ 7 w 171"/>
                <a:gd name="T5" fmla="*/ 107 h 119"/>
                <a:gd name="T6" fmla="*/ 28 w 171"/>
                <a:gd name="T7" fmla="*/ 119 h 119"/>
                <a:gd name="T8" fmla="*/ 39 w 171"/>
                <a:gd name="T9" fmla="*/ 115 h 119"/>
                <a:gd name="T10" fmla="*/ 156 w 171"/>
                <a:gd name="T11" fmla="*/ 48 h 119"/>
                <a:gd name="T12" fmla="*/ 165 w 171"/>
                <a:gd name="T13" fmla="*/ 15 h 119"/>
                <a:gd name="T14" fmla="*/ 132 w 171"/>
                <a:gd name="T15" fmla="*/ 7 h 119"/>
                <a:gd name="T16" fmla="*/ 132 w 171"/>
                <a:gd name="T17" fmla="*/ 7 h 119"/>
                <a:gd name="T18" fmla="*/ 132 w 171"/>
                <a:gd name="T19" fmla="*/ 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32" y="7"/>
                  </a:moveTo>
                  <a:cubicBezTo>
                    <a:pt x="15" y="74"/>
                    <a:pt x="15" y="74"/>
                    <a:pt x="15" y="74"/>
                  </a:cubicBezTo>
                  <a:cubicBezTo>
                    <a:pt x="4" y="80"/>
                    <a:pt x="0" y="95"/>
                    <a:pt x="7" y="107"/>
                  </a:cubicBezTo>
                  <a:cubicBezTo>
                    <a:pt x="11" y="114"/>
                    <a:pt x="19" y="119"/>
                    <a:pt x="28" y="119"/>
                  </a:cubicBezTo>
                  <a:cubicBezTo>
                    <a:pt x="32" y="119"/>
                    <a:pt x="36" y="118"/>
                    <a:pt x="39" y="115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67" y="42"/>
                    <a:pt x="171" y="27"/>
                    <a:pt x="165" y="15"/>
                  </a:cubicBezTo>
                  <a:cubicBezTo>
                    <a:pt x="158" y="4"/>
                    <a:pt x="143" y="0"/>
                    <a:pt x="132" y="7"/>
                  </a:cubicBezTo>
                  <a:close/>
                  <a:moveTo>
                    <a:pt x="132" y="7"/>
                  </a:moveTo>
                  <a:cubicBezTo>
                    <a:pt x="132" y="7"/>
                    <a:pt x="132" y="7"/>
                    <a:pt x="132" y="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" name="Freeform 18">
              <a:extLst>
                <a:ext uri="{FF2B5EF4-FFF2-40B4-BE49-F238E27FC236}">
                  <a16:creationId xmlns:a16="http://schemas.microsoft.com/office/drawing/2014/main" xmlns="" id="{B83DC41F-2223-45D9-882F-0C6801E7AB0F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12047" y="4466902"/>
              <a:ext cx="222754" cy="309553"/>
            </a:xfrm>
            <a:custGeom>
              <a:avLst/>
              <a:gdLst>
                <a:gd name="T0" fmla="*/ 15 w 122"/>
                <a:gd name="T1" fmla="*/ 165 h 168"/>
                <a:gd name="T2" fmla="*/ 27 w 122"/>
                <a:gd name="T3" fmla="*/ 168 h 168"/>
                <a:gd name="T4" fmla="*/ 48 w 122"/>
                <a:gd name="T5" fmla="*/ 156 h 168"/>
                <a:gd name="T6" fmla="*/ 115 w 122"/>
                <a:gd name="T7" fmla="*/ 39 h 168"/>
                <a:gd name="T8" fmla="*/ 107 w 122"/>
                <a:gd name="T9" fmla="*/ 7 h 168"/>
                <a:gd name="T10" fmla="*/ 74 w 122"/>
                <a:gd name="T11" fmla="*/ 15 h 168"/>
                <a:gd name="T12" fmla="*/ 7 w 122"/>
                <a:gd name="T13" fmla="*/ 132 h 168"/>
                <a:gd name="T14" fmla="*/ 15 w 122"/>
                <a:gd name="T15" fmla="*/ 165 h 168"/>
                <a:gd name="T16" fmla="*/ 15 w 122"/>
                <a:gd name="T17" fmla="*/ 165 h 168"/>
                <a:gd name="T18" fmla="*/ 15 w 122"/>
                <a:gd name="T19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15" y="165"/>
                  </a:moveTo>
                  <a:cubicBezTo>
                    <a:pt x="19" y="167"/>
                    <a:pt x="23" y="168"/>
                    <a:pt x="27" y="168"/>
                  </a:cubicBezTo>
                  <a:cubicBezTo>
                    <a:pt x="36" y="168"/>
                    <a:pt x="44" y="164"/>
                    <a:pt x="48" y="15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22" y="28"/>
                    <a:pt x="118" y="13"/>
                    <a:pt x="107" y="7"/>
                  </a:cubicBezTo>
                  <a:cubicBezTo>
                    <a:pt x="95" y="0"/>
                    <a:pt x="80" y="4"/>
                    <a:pt x="74" y="15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0" y="143"/>
                    <a:pt x="4" y="158"/>
                    <a:pt x="15" y="165"/>
                  </a:cubicBezTo>
                  <a:close/>
                  <a:moveTo>
                    <a:pt x="15" y="165"/>
                  </a:moveTo>
                  <a:cubicBezTo>
                    <a:pt x="15" y="165"/>
                    <a:pt x="15" y="165"/>
                    <a:pt x="15" y="16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52" name="Oval 51">
            <a:extLst>
              <a:ext uri="{FF2B5EF4-FFF2-40B4-BE49-F238E27FC236}">
                <a16:creationId xmlns:a16="http://schemas.microsoft.com/office/drawing/2014/main" xmlns="" id="{153D3CDC-87CE-4B7E-B4A3-6496D6D6A532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GB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C13C44B6-F3A2-4A98-8FDF-EEE3B2CBF03B}"/>
              </a:ext>
            </a:extLst>
          </p:cNvPr>
          <p:cNvSpPr txBox="1"/>
          <p:nvPr/>
        </p:nvSpPr>
        <p:spPr>
          <a:xfrm>
            <a:off x="2179602" y="6349245"/>
            <a:ext cx="8453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www.yourwebsite.com</a:t>
            </a:r>
          </a:p>
        </p:txBody>
      </p:sp>
    </p:spTree>
    <p:extLst>
      <p:ext uri="{BB962C8B-B14F-4D97-AF65-F5344CB8AC3E}">
        <p14:creationId xmlns:p14="http://schemas.microsoft.com/office/powerpoint/2010/main" xmlns="" val="1340673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6901F867-EA3A-4053-BC23-44561238D953}"/>
              </a:ext>
            </a:extLst>
          </p:cNvPr>
          <p:cNvSpPr txBox="1"/>
          <p:nvPr/>
        </p:nvSpPr>
        <p:spPr>
          <a:xfrm>
            <a:off x="5781924" y="3667942"/>
            <a:ext cx="46636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THIN</a:t>
            </a:r>
            <a:r>
              <a:rPr lang="en-US" sz="8000" b="1" dirty="0">
                <a:solidFill>
                  <a:schemeClr val="accent5"/>
                </a:solidFill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K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BIGGER</a:t>
            </a:r>
            <a:endParaRPr kumimoji="0" lang="ru-RU" sz="8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 Disp ExtBd" panose="020B0902040504020204" pitchFamily="34"/>
              <a:ea typeface="Noto Sans Disp ExtBd" panose="020B0902040504020204" pitchFamily="34"/>
              <a:cs typeface="Noto Sans Disp ExtBd" panose="020B0902040504020204" pitchFamily="34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1E86588C-F5E3-4817-8552-6D3332A56E63}"/>
              </a:ext>
            </a:extLst>
          </p:cNvPr>
          <p:cNvCxnSpPr>
            <a:cxnSpLocks/>
          </p:cNvCxnSpPr>
          <p:nvPr/>
        </p:nvCxnSpPr>
        <p:spPr>
          <a:xfrm>
            <a:off x="4491416" y="0"/>
            <a:ext cx="0" cy="227438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33">
            <a:extLst>
              <a:ext uri="{FF2B5EF4-FFF2-40B4-BE49-F238E27FC236}">
                <a16:creationId xmlns:a16="http://schemas.microsoft.com/office/drawing/2014/main" xmlns="" id="{E1066A9F-64AE-4E5E-ACEE-7BFBCAE6518C}"/>
              </a:ext>
            </a:extLst>
          </p:cNvPr>
          <p:cNvGrpSpPr/>
          <p:nvPr/>
        </p:nvGrpSpPr>
        <p:grpSpPr>
          <a:xfrm>
            <a:off x="1483376" y="0"/>
            <a:ext cx="1077358" cy="2984211"/>
            <a:chOff x="984760" y="274320"/>
            <a:chExt cx="1077358" cy="2984211"/>
          </a:xfrm>
          <a:solidFill>
            <a:schemeClr val="tx1"/>
          </a:solidFill>
        </p:grpSpPr>
        <p:grpSp>
          <p:nvGrpSpPr>
            <p:cNvPr id="3" name="Group 112">
              <a:extLst>
                <a:ext uri="{FF2B5EF4-FFF2-40B4-BE49-F238E27FC236}">
                  <a16:creationId xmlns:a16="http://schemas.microsoft.com/office/drawing/2014/main" xmlns="" id="{4A8B7D09-CCCB-41E2-8742-A3BB533C4FBB}"/>
                </a:ext>
              </a:extLst>
            </p:cNvPr>
            <p:cNvGrpSpPr/>
            <p:nvPr/>
          </p:nvGrpSpPr>
          <p:grpSpPr>
            <a:xfrm>
              <a:off x="984760" y="1467868"/>
              <a:ext cx="1077358" cy="1790663"/>
              <a:chOff x="10268256" y="991107"/>
              <a:chExt cx="1077358" cy="1790663"/>
            </a:xfrm>
            <a:grpFill/>
          </p:grpSpPr>
          <p:sp>
            <p:nvSpPr>
              <p:cNvPr id="114" name="Freeform 5">
                <a:extLst>
                  <a:ext uri="{FF2B5EF4-FFF2-40B4-BE49-F238E27FC236}">
                    <a16:creationId xmlns:a16="http://schemas.microsoft.com/office/drawing/2014/main" xmlns="" id="{1E5C5691-723F-4A70-B2E5-F3CC76ED87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15" name="Freeform 6">
                <a:extLst>
                  <a:ext uri="{FF2B5EF4-FFF2-40B4-BE49-F238E27FC236}">
                    <a16:creationId xmlns:a16="http://schemas.microsoft.com/office/drawing/2014/main" xmlns="" id="{A31F1ABC-F007-43DC-BA06-1AEB599D747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" name="Freeform 7">
                <a:extLst>
                  <a:ext uri="{FF2B5EF4-FFF2-40B4-BE49-F238E27FC236}">
                    <a16:creationId xmlns:a16="http://schemas.microsoft.com/office/drawing/2014/main" xmlns="" id="{C7CB8647-0116-47CE-8E7B-0490618718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" name="Freeform 8">
                <a:extLst>
                  <a:ext uri="{FF2B5EF4-FFF2-40B4-BE49-F238E27FC236}">
                    <a16:creationId xmlns:a16="http://schemas.microsoft.com/office/drawing/2014/main" xmlns="" id="{EF2B3790-56B5-47D0-A690-53E8E27DDC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" name="Freeform 9">
                <a:extLst>
                  <a:ext uri="{FF2B5EF4-FFF2-40B4-BE49-F238E27FC236}">
                    <a16:creationId xmlns:a16="http://schemas.microsoft.com/office/drawing/2014/main" xmlns="" id="{92AB0F54-9032-48EB-97C3-9E93BCE235A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xmlns="" id="{65145EDD-D606-4347-8E4D-5BB67CFFAA99}"/>
                </a:ext>
              </a:extLst>
            </p:cNvPr>
            <p:cNvCxnSpPr>
              <a:cxnSpLocks/>
            </p:cNvCxnSpPr>
            <p:nvPr/>
          </p:nvCxnSpPr>
          <p:spPr>
            <a:xfrm>
              <a:off x="1515412" y="274320"/>
              <a:ext cx="0" cy="1193548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0">
            <a:extLst>
              <a:ext uri="{FF2B5EF4-FFF2-40B4-BE49-F238E27FC236}">
                <a16:creationId xmlns:a16="http://schemas.microsoft.com/office/drawing/2014/main" xmlns="" id="{21FDD82B-5983-4FED-B454-26F3BE7A0B36}"/>
              </a:ext>
            </a:extLst>
          </p:cNvPr>
          <p:cNvGrpSpPr/>
          <p:nvPr/>
        </p:nvGrpSpPr>
        <p:grpSpPr>
          <a:xfrm>
            <a:off x="8183449" y="0"/>
            <a:ext cx="1077358" cy="3287723"/>
            <a:chOff x="7571708" y="0"/>
            <a:chExt cx="1077358" cy="3287723"/>
          </a:xfrm>
          <a:solidFill>
            <a:schemeClr val="tx1"/>
          </a:solidFill>
        </p:grpSpPr>
        <p:grpSp>
          <p:nvGrpSpPr>
            <p:cNvPr id="6" name="Group 13">
              <a:extLst>
                <a:ext uri="{FF2B5EF4-FFF2-40B4-BE49-F238E27FC236}">
                  <a16:creationId xmlns:a16="http://schemas.microsoft.com/office/drawing/2014/main" xmlns="" id="{AF5E0922-C813-4C76-8DA2-AD2C928F8E53}"/>
                </a:ext>
              </a:extLst>
            </p:cNvPr>
            <p:cNvGrpSpPr/>
            <p:nvPr/>
          </p:nvGrpSpPr>
          <p:grpSpPr>
            <a:xfrm>
              <a:off x="7571708" y="1497060"/>
              <a:ext cx="1077358" cy="1790663"/>
              <a:chOff x="10268256" y="991107"/>
              <a:chExt cx="1077358" cy="1790663"/>
            </a:xfrm>
            <a:grpFill/>
          </p:grpSpPr>
          <p:sp>
            <p:nvSpPr>
              <p:cNvPr id="99" name="Freeform 5">
                <a:extLst>
                  <a:ext uri="{FF2B5EF4-FFF2-40B4-BE49-F238E27FC236}">
                    <a16:creationId xmlns:a16="http://schemas.microsoft.com/office/drawing/2014/main" xmlns="" id="{2E86A7DD-7289-4817-BDDE-039F929FEF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00" name="Freeform 6">
                <a:extLst>
                  <a:ext uri="{FF2B5EF4-FFF2-40B4-BE49-F238E27FC236}">
                    <a16:creationId xmlns:a16="http://schemas.microsoft.com/office/drawing/2014/main" xmlns="" id="{349D537E-50D5-4520-8795-A71D46C6E0D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1" name="Freeform 7">
                <a:extLst>
                  <a:ext uri="{FF2B5EF4-FFF2-40B4-BE49-F238E27FC236}">
                    <a16:creationId xmlns:a16="http://schemas.microsoft.com/office/drawing/2014/main" xmlns="" id="{08C6FD5D-58DE-4759-B4D7-ACE12960A57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2" name="Freeform 8">
                <a:extLst>
                  <a:ext uri="{FF2B5EF4-FFF2-40B4-BE49-F238E27FC236}">
                    <a16:creationId xmlns:a16="http://schemas.microsoft.com/office/drawing/2014/main" xmlns="" id="{8188F576-D871-48B8-A1F1-707803F628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3" name="Freeform 9">
                <a:extLst>
                  <a:ext uri="{FF2B5EF4-FFF2-40B4-BE49-F238E27FC236}">
                    <a16:creationId xmlns:a16="http://schemas.microsoft.com/office/drawing/2014/main" xmlns="" id="{10FE7544-4349-4586-92CD-371C2982C8D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xmlns="" id="{5451453B-71E5-4CEB-A5D5-B5214832F59E}"/>
                </a:ext>
              </a:extLst>
            </p:cNvPr>
            <p:cNvCxnSpPr>
              <a:cxnSpLocks/>
            </p:cNvCxnSpPr>
            <p:nvPr/>
          </p:nvCxnSpPr>
          <p:spPr>
            <a:xfrm>
              <a:off x="8106712" y="0"/>
              <a:ext cx="0" cy="1548440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31">
            <a:extLst>
              <a:ext uri="{FF2B5EF4-FFF2-40B4-BE49-F238E27FC236}">
                <a16:creationId xmlns:a16="http://schemas.microsoft.com/office/drawing/2014/main" xmlns="" id="{6B2AA441-76A7-41A3-8263-C8708232AED2}"/>
              </a:ext>
            </a:extLst>
          </p:cNvPr>
          <p:cNvGrpSpPr/>
          <p:nvPr/>
        </p:nvGrpSpPr>
        <p:grpSpPr>
          <a:xfrm>
            <a:off x="5917421" y="0"/>
            <a:ext cx="902225" cy="2650842"/>
            <a:chOff x="5844264" y="0"/>
            <a:chExt cx="902225" cy="2650842"/>
          </a:xfrm>
          <a:solidFill>
            <a:schemeClr val="tx1"/>
          </a:solidFill>
        </p:grpSpPr>
        <p:grpSp>
          <p:nvGrpSpPr>
            <p:cNvPr id="8" name="Group 118">
              <a:extLst>
                <a:ext uri="{FF2B5EF4-FFF2-40B4-BE49-F238E27FC236}">
                  <a16:creationId xmlns:a16="http://schemas.microsoft.com/office/drawing/2014/main" xmlns="" id="{E5B4FC20-C444-4C03-B912-6914AC2B8AB2}"/>
                </a:ext>
              </a:extLst>
            </p:cNvPr>
            <p:cNvGrpSpPr/>
            <p:nvPr/>
          </p:nvGrpSpPr>
          <p:grpSpPr>
            <a:xfrm>
              <a:off x="5844264" y="1151265"/>
              <a:ext cx="902225" cy="1499577"/>
              <a:chOff x="10268256" y="991107"/>
              <a:chExt cx="1077358" cy="1790663"/>
            </a:xfrm>
            <a:grpFill/>
          </p:grpSpPr>
          <p:sp>
            <p:nvSpPr>
              <p:cNvPr id="120" name="Freeform 5">
                <a:extLst>
                  <a:ext uri="{FF2B5EF4-FFF2-40B4-BE49-F238E27FC236}">
                    <a16:creationId xmlns:a16="http://schemas.microsoft.com/office/drawing/2014/main" xmlns="" id="{F52FC4DE-F5C4-47DA-8A31-AAFB66D641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21" name="Freeform 6">
                <a:extLst>
                  <a:ext uri="{FF2B5EF4-FFF2-40B4-BE49-F238E27FC236}">
                    <a16:creationId xmlns:a16="http://schemas.microsoft.com/office/drawing/2014/main" xmlns="" id="{4FCC544E-32E5-43BE-906D-D401BEF50A6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" name="Freeform 7">
                <a:extLst>
                  <a:ext uri="{FF2B5EF4-FFF2-40B4-BE49-F238E27FC236}">
                    <a16:creationId xmlns:a16="http://schemas.microsoft.com/office/drawing/2014/main" xmlns="" id="{BD352A43-C163-466F-9E85-35AA89D821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" name="Freeform 8">
                <a:extLst>
                  <a:ext uri="{FF2B5EF4-FFF2-40B4-BE49-F238E27FC236}">
                    <a16:creationId xmlns:a16="http://schemas.microsoft.com/office/drawing/2014/main" xmlns="" id="{A49BC1DA-7F34-4FC0-97B8-59AB848A73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" name="Freeform 9">
                <a:extLst>
                  <a:ext uri="{FF2B5EF4-FFF2-40B4-BE49-F238E27FC236}">
                    <a16:creationId xmlns:a16="http://schemas.microsoft.com/office/drawing/2014/main" xmlns="" id="{7527A342-5DA5-4D68-9162-4C01DEFB61D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xmlns="" id="{A0066D04-42E9-4291-8FF4-1A3DE7ECBA0E}"/>
                </a:ext>
              </a:extLst>
            </p:cNvPr>
            <p:cNvCxnSpPr>
              <a:cxnSpLocks/>
            </p:cNvCxnSpPr>
            <p:nvPr/>
          </p:nvCxnSpPr>
          <p:spPr>
            <a:xfrm>
              <a:off x="6290612" y="0"/>
              <a:ext cx="0" cy="1173413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29">
            <a:extLst>
              <a:ext uri="{FF2B5EF4-FFF2-40B4-BE49-F238E27FC236}">
                <a16:creationId xmlns:a16="http://schemas.microsoft.com/office/drawing/2014/main" xmlns="" id="{C6990497-3BA4-4070-805D-0A5F39CB742F}"/>
              </a:ext>
            </a:extLst>
          </p:cNvPr>
          <p:cNvGrpSpPr/>
          <p:nvPr/>
        </p:nvGrpSpPr>
        <p:grpSpPr>
          <a:xfrm>
            <a:off x="10051446" y="0"/>
            <a:ext cx="851340" cy="2391914"/>
            <a:chOff x="9427175" y="0"/>
            <a:chExt cx="851340" cy="2391914"/>
          </a:xfrm>
          <a:solidFill>
            <a:schemeClr val="tx1"/>
          </a:solidFill>
        </p:grpSpPr>
        <p:grpSp>
          <p:nvGrpSpPr>
            <p:cNvPr id="10" name="Group 124">
              <a:extLst>
                <a:ext uri="{FF2B5EF4-FFF2-40B4-BE49-F238E27FC236}">
                  <a16:creationId xmlns:a16="http://schemas.microsoft.com/office/drawing/2014/main" xmlns="" id="{3A98F39F-9265-4C78-8D29-CCDF0B559433}"/>
                </a:ext>
              </a:extLst>
            </p:cNvPr>
            <p:cNvGrpSpPr/>
            <p:nvPr/>
          </p:nvGrpSpPr>
          <p:grpSpPr>
            <a:xfrm>
              <a:off x="9427175" y="976913"/>
              <a:ext cx="851340" cy="1415001"/>
              <a:chOff x="10268256" y="991107"/>
              <a:chExt cx="1077358" cy="1790663"/>
            </a:xfrm>
            <a:grpFill/>
          </p:grpSpPr>
          <p:sp>
            <p:nvSpPr>
              <p:cNvPr id="126" name="Freeform 5">
                <a:extLst>
                  <a:ext uri="{FF2B5EF4-FFF2-40B4-BE49-F238E27FC236}">
                    <a16:creationId xmlns:a16="http://schemas.microsoft.com/office/drawing/2014/main" xmlns="" id="{83FFC820-DDED-4057-AEB4-2941333A68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27" name="Freeform 6">
                <a:extLst>
                  <a:ext uri="{FF2B5EF4-FFF2-40B4-BE49-F238E27FC236}">
                    <a16:creationId xmlns:a16="http://schemas.microsoft.com/office/drawing/2014/main" xmlns="" id="{EAFD2AFD-CE31-47D4-BA52-C3F3B7F4D85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" name="Freeform 7">
                <a:extLst>
                  <a:ext uri="{FF2B5EF4-FFF2-40B4-BE49-F238E27FC236}">
                    <a16:creationId xmlns:a16="http://schemas.microsoft.com/office/drawing/2014/main" xmlns="" id="{545F5AC7-A5D5-4F5A-9BD2-84B617D0DC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" name="Freeform 8">
                <a:extLst>
                  <a:ext uri="{FF2B5EF4-FFF2-40B4-BE49-F238E27FC236}">
                    <a16:creationId xmlns:a16="http://schemas.microsoft.com/office/drawing/2014/main" xmlns="" id="{B2F09D9F-F636-419C-8706-79B99826DBC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" name="Freeform 9">
                <a:extLst>
                  <a:ext uri="{FF2B5EF4-FFF2-40B4-BE49-F238E27FC236}">
                    <a16:creationId xmlns:a16="http://schemas.microsoft.com/office/drawing/2014/main" xmlns="" id="{80C99F69-63D3-492A-AAE5-3DC3D4E5722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xmlns="" id="{200C9044-81C4-4B87-A0B2-5DE7897CBD28}"/>
                </a:ext>
              </a:extLst>
            </p:cNvPr>
            <p:cNvCxnSpPr>
              <a:cxnSpLocks/>
            </p:cNvCxnSpPr>
            <p:nvPr/>
          </p:nvCxnSpPr>
          <p:spPr>
            <a:xfrm>
              <a:off x="9852845" y="0"/>
              <a:ext cx="12817" cy="1017849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34">
            <a:extLst>
              <a:ext uri="{FF2B5EF4-FFF2-40B4-BE49-F238E27FC236}">
                <a16:creationId xmlns:a16="http://schemas.microsoft.com/office/drawing/2014/main" xmlns="" id="{E6CA2614-C776-41DC-B4D3-D31634D9C475}"/>
              </a:ext>
            </a:extLst>
          </p:cNvPr>
          <p:cNvGrpSpPr/>
          <p:nvPr/>
        </p:nvGrpSpPr>
        <p:grpSpPr>
          <a:xfrm>
            <a:off x="3389152" y="2224726"/>
            <a:ext cx="2203483" cy="2687684"/>
            <a:chOff x="3389152" y="2224726"/>
            <a:chExt cx="2203483" cy="2687684"/>
          </a:xfrm>
        </p:grpSpPr>
        <p:sp>
          <p:nvSpPr>
            <p:cNvPr id="84" name="Freeform 5">
              <a:extLst>
                <a:ext uri="{FF2B5EF4-FFF2-40B4-BE49-F238E27FC236}">
                  <a16:creationId xmlns:a16="http://schemas.microsoft.com/office/drawing/2014/main" xmlns="" id="{C3018793-9F15-4AA0-8D88-CFE8F59413F5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806423" y="2224726"/>
              <a:ext cx="1371034" cy="2278778"/>
            </a:xfrm>
            <a:custGeom>
              <a:avLst/>
              <a:gdLst>
                <a:gd name="T0" fmla="*/ 674 w 750"/>
                <a:gd name="T1" fmla="*/ 602 h 1237"/>
                <a:gd name="T2" fmla="*/ 750 w 750"/>
                <a:gd name="T3" fmla="*/ 376 h 1237"/>
                <a:gd name="T4" fmla="*/ 638 w 750"/>
                <a:gd name="T5" fmla="*/ 110 h 1237"/>
                <a:gd name="T6" fmla="*/ 370 w 750"/>
                <a:gd name="T7" fmla="*/ 2 h 1237"/>
                <a:gd name="T8" fmla="*/ 110 w 750"/>
                <a:gd name="T9" fmla="*/ 112 h 1237"/>
                <a:gd name="T10" fmla="*/ 1 w 750"/>
                <a:gd name="T11" fmla="*/ 373 h 1237"/>
                <a:gd name="T12" fmla="*/ 77 w 750"/>
                <a:gd name="T13" fmla="*/ 603 h 1237"/>
                <a:gd name="T14" fmla="*/ 205 w 750"/>
                <a:gd name="T15" fmla="*/ 976 h 1237"/>
                <a:gd name="T16" fmla="*/ 205 w 750"/>
                <a:gd name="T17" fmla="*/ 1120 h 1237"/>
                <a:gd name="T18" fmla="*/ 321 w 750"/>
                <a:gd name="T19" fmla="*/ 1237 h 1237"/>
                <a:gd name="T20" fmla="*/ 430 w 750"/>
                <a:gd name="T21" fmla="*/ 1237 h 1237"/>
                <a:gd name="T22" fmla="*/ 546 w 750"/>
                <a:gd name="T23" fmla="*/ 1120 h 1237"/>
                <a:gd name="T24" fmla="*/ 546 w 750"/>
                <a:gd name="T25" fmla="*/ 976 h 1237"/>
                <a:gd name="T26" fmla="*/ 674 w 750"/>
                <a:gd name="T27" fmla="*/ 602 h 1237"/>
                <a:gd name="T28" fmla="*/ 116 w 750"/>
                <a:gd name="T29" fmla="*/ 574 h 1237"/>
                <a:gd name="T30" fmla="*/ 49 w 750"/>
                <a:gd name="T31" fmla="*/ 373 h 1237"/>
                <a:gd name="T32" fmla="*/ 371 w 750"/>
                <a:gd name="T33" fmla="*/ 50 h 1237"/>
                <a:gd name="T34" fmla="*/ 605 w 750"/>
                <a:gd name="T35" fmla="*/ 144 h 1237"/>
                <a:gd name="T36" fmla="*/ 702 w 750"/>
                <a:gd name="T37" fmla="*/ 376 h 1237"/>
                <a:gd name="T38" fmla="*/ 636 w 750"/>
                <a:gd name="T39" fmla="*/ 573 h 1237"/>
                <a:gd name="T40" fmla="*/ 498 w 750"/>
                <a:gd name="T41" fmla="*/ 967 h 1237"/>
                <a:gd name="T42" fmla="*/ 253 w 750"/>
                <a:gd name="T43" fmla="*/ 967 h 1237"/>
                <a:gd name="T44" fmla="*/ 116 w 750"/>
                <a:gd name="T45" fmla="*/ 574 h 1237"/>
                <a:gd name="T46" fmla="*/ 253 w 750"/>
                <a:gd name="T47" fmla="*/ 1104 h 1237"/>
                <a:gd name="T48" fmla="*/ 253 w 750"/>
                <a:gd name="T49" fmla="*/ 1085 h 1237"/>
                <a:gd name="T50" fmla="*/ 498 w 750"/>
                <a:gd name="T51" fmla="*/ 1113 h 1237"/>
                <a:gd name="T52" fmla="*/ 498 w 750"/>
                <a:gd name="T53" fmla="*/ 1120 h 1237"/>
                <a:gd name="T54" fmla="*/ 497 w 750"/>
                <a:gd name="T55" fmla="*/ 1132 h 1237"/>
                <a:gd name="T56" fmla="*/ 253 w 750"/>
                <a:gd name="T57" fmla="*/ 1104 h 1237"/>
                <a:gd name="T58" fmla="*/ 253 w 750"/>
                <a:gd name="T59" fmla="*/ 1036 h 1237"/>
                <a:gd name="T60" fmla="*/ 253 w 750"/>
                <a:gd name="T61" fmla="*/ 1015 h 1237"/>
                <a:gd name="T62" fmla="*/ 498 w 750"/>
                <a:gd name="T63" fmla="*/ 1015 h 1237"/>
                <a:gd name="T64" fmla="*/ 498 w 750"/>
                <a:gd name="T65" fmla="*/ 1064 h 1237"/>
                <a:gd name="T66" fmla="*/ 253 w 750"/>
                <a:gd name="T67" fmla="*/ 1036 h 1237"/>
                <a:gd name="T68" fmla="*/ 321 w 750"/>
                <a:gd name="T69" fmla="*/ 1189 h 1237"/>
                <a:gd name="T70" fmla="*/ 262 w 750"/>
                <a:gd name="T71" fmla="*/ 1153 h 1237"/>
                <a:gd name="T72" fmla="*/ 468 w 750"/>
                <a:gd name="T73" fmla="*/ 1177 h 1237"/>
                <a:gd name="T74" fmla="*/ 430 w 750"/>
                <a:gd name="T75" fmla="*/ 1189 h 1237"/>
                <a:gd name="T76" fmla="*/ 321 w 750"/>
                <a:gd name="T77" fmla="*/ 1189 h 1237"/>
                <a:gd name="T78" fmla="*/ 321 w 750"/>
                <a:gd name="T79" fmla="*/ 1189 h 1237"/>
                <a:gd name="T80" fmla="*/ 321 w 750"/>
                <a:gd name="T81" fmla="*/ 1189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0" h="1237">
                  <a:moveTo>
                    <a:pt x="674" y="602"/>
                  </a:moveTo>
                  <a:cubicBezTo>
                    <a:pt x="724" y="537"/>
                    <a:pt x="750" y="459"/>
                    <a:pt x="750" y="376"/>
                  </a:cubicBezTo>
                  <a:cubicBezTo>
                    <a:pt x="750" y="275"/>
                    <a:pt x="710" y="180"/>
                    <a:pt x="638" y="110"/>
                  </a:cubicBezTo>
                  <a:cubicBezTo>
                    <a:pt x="566" y="39"/>
                    <a:pt x="471" y="0"/>
                    <a:pt x="370" y="2"/>
                  </a:cubicBezTo>
                  <a:cubicBezTo>
                    <a:pt x="272" y="3"/>
                    <a:pt x="180" y="42"/>
                    <a:pt x="110" y="112"/>
                  </a:cubicBezTo>
                  <a:cubicBezTo>
                    <a:pt x="41" y="182"/>
                    <a:pt x="2" y="275"/>
                    <a:pt x="1" y="373"/>
                  </a:cubicBezTo>
                  <a:cubicBezTo>
                    <a:pt x="0" y="457"/>
                    <a:pt x="27" y="536"/>
                    <a:pt x="77" y="603"/>
                  </a:cubicBezTo>
                  <a:cubicBezTo>
                    <a:pt x="160" y="711"/>
                    <a:pt x="205" y="843"/>
                    <a:pt x="205" y="976"/>
                  </a:cubicBezTo>
                  <a:cubicBezTo>
                    <a:pt x="205" y="1120"/>
                    <a:pt x="205" y="1120"/>
                    <a:pt x="205" y="1120"/>
                  </a:cubicBezTo>
                  <a:cubicBezTo>
                    <a:pt x="205" y="1185"/>
                    <a:pt x="257" y="1237"/>
                    <a:pt x="321" y="1237"/>
                  </a:cubicBezTo>
                  <a:cubicBezTo>
                    <a:pt x="430" y="1237"/>
                    <a:pt x="430" y="1237"/>
                    <a:pt x="430" y="1237"/>
                  </a:cubicBezTo>
                  <a:cubicBezTo>
                    <a:pt x="494" y="1237"/>
                    <a:pt x="546" y="1185"/>
                    <a:pt x="546" y="1120"/>
                  </a:cubicBezTo>
                  <a:cubicBezTo>
                    <a:pt x="546" y="976"/>
                    <a:pt x="546" y="976"/>
                    <a:pt x="546" y="976"/>
                  </a:cubicBezTo>
                  <a:cubicBezTo>
                    <a:pt x="546" y="842"/>
                    <a:pt x="590" y="713"/>
                    <a:pt x="674" y="602"/>
                  </a:cubicBezTo>
                  <a:close/>
                  <a:moveTo>
                    <a:pt x="116" y="574"/>
                  </a:moveTo>
                  <a:cubicBezTo>
                    <a:pt x="71" y="516"/>
                    <a:pt x="48" y="446"/>
                    <a:pt x="49" y="373"/>
                  </a:cubicBezTo>
                  <a:cubicBezTo>
                    <a:pt x="51" y="197"/>
                    <a:pt x="195" y="52"/>
                    <a:pt x="371" y="50"/>
                  </a:cubicBezTo>
                  <a:cubicBezTo>
                    <a:pt x="459" y="49"/>
                    <a:pt x="542" y="82"/>
                    <a:pt x="605" y="144"/>
                  </a:cubicBezTo>
                  <a:cubicBezTo>
                    <a:pt x="667" y="206"/>
                    <a:pt x="702" y="288"/>
                    <a:pt x="702" y="376"/>
                  </a:cubicBezTo>
                  <a:cubicBezTo>
                    <a:pt x="702" y="448"/>
                    <a:pt x="679" y="516"/>
                    <a:pt x="636" y="573"/>
                  </a:cubicBezTo>
                  <a:cubicBezTo>
                    <a:pt x="547" y="690"/>
                    <a:pt x="500" y="825"/>
                    <a:pt x="498" y="967"/>
                  </a:cubicBezTo>
                  <a:cubicBezTo>
                    <a:pt x="253" y="967"/>
                    <a:pt x="253" y="967"/>
                    <a:pt x="253" y="967"/>
                  </a:cubicBezTo>
                  <a:cubicBezTo>
                    <a:pt x="251" y="827"/>
                    <a:pt x="202" y="688"/>
                    <a:pt x="116" y="574"/>
                  </a:cubicBezTo>
                  <a:close/>
                  <a:moveTo>
                    <a:pt x="253" y="1104"/>
                  </a:moveTo>
                  <a:cubicBezTo>
                    <a:pt x="253" y="1085"/>
                    <a:pt x="253" y="1085"/>
                    <a:pt x="253" y="1085"/>
                  </a:cubicBezTo>
                  <a:cubicBezTo>
                    <a:pt x="498" y="1113"/>
                    <a:pt x="498" y="1113"/>
                    <a:pt x="498" y="1113"/>
                  </a:cubicBezTo>
                  <a:cubicBezTo>
                    <a:pt x="498" y="1120"/>
                    <a:pt x="498" y="1120"/>
                    <a:pt x="498" y="1120"/>
                  </a:cubicBezTo>
                  <a:cubicBezTo>
                    <a:pt x="498" y="1124"/>
                    <a:pt x="498" y="1128"/>
                    <a:pt x="497" y="1132"/>
                  </a:cubicBezTo>
                  <a:lnTo>
                    <a:pt x="253" y="1104"/>
                  </a:lnTo>
                  <a:close/>
                  <a:moveTo>
                    <a:pt x="253" y="1036"/>
                  </a:moveTo>
                  <a:cubicBezTo>
                    <a:pt x="253" y="1015"/>
                    <a:pt x="253" y="1015"/>
                    <a:pt x="253" y="1015"/>
                  </a:cubicBezTo>
                  <a:cubicBezTo>
                    <a:pt x="498" y="1015"/>
                    <a:pt x="498" y="1015"/>
                    <a:pt x="498" y="1015"/>
                  </a:cubicBezTo>
                  <a:cubicBezTo>
                    <a:pt x="498" y="1064"/>
                    <a:pt x="498" y="1064"/>
                    <a:pt x="498" y="1064"/>
                  </a:cubicBezTo>
                  <a:lnTo>
                    <a:pt x="253" y="1036"/>
                  </a:lnTo>
                  <a:close/>
                  <a:moveTo>
                    <a:pt x="321" y="1189"/>
                  </a:moveTo>
                  <a:cubicBezTo>
                    <a:pt x="296" y="1189"/>
                    <a:pt x="273" y="1174"/>
                    <a:pt x="262" y="1153"/>
                  </a:cubicBezTo>
                  <a:cubicBezTo>
                    <a:pt x="468" y="1177"/>
                    <a:pt x="468" y="1177"/>
                    <a:pt x="468" y="1177"/>
                  </a:cubicBezTo>
                  <a:cubicBezTo>
                    <a:pt x="457" y="1184"/>
                    <a:pt x="444" y="1189"/>
                    <a:pt x="430" y="1189"/>
                  </a:cubicBezTo>
                  <a:lnTo>
                    <a:pt x="321" y="1189"/>
                  </a:lnTo>
                  <a:close/>
                  <a:moveTo>
                    <a:pt x="321" y="1189"/>
                  </a:moveTo>
                  <a:cubicBezTo>
                    <a:pt x="321" y="1189"/>
                    <a:pt x="321" y="1189"/>
                    <a:pt x="321" y="118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5" name="Freeform 6">
              <a:extLst>
                <a:ext uri="{FF2B5EF4-FFF2-40B4-BE49-F238E27FC236}">
                  <a16:creationId xmlns:a16="http://schemas.microsoft.com/office/drawing/2014/main" xmlns="" id="{DE8BB8EF-7DA6-41F1-BC71-B8028DC8E8BB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921239" y="3693016"/>
              <a:ext cx="97258" cy="165236"/>
            </a:xfrm>
            <a:custGeom>
              <a:avLst/>
              <a:gdLst>
                <a:gd name="T0" fmla="*/ 51 w 53"/>
                <a:gd name="T1" fmla="*/ 62 h 90"/>
                <a:gd name="T2" fmla="*/ 48 w 53"/>
                <a:gd name="T3" fmla="*/ 24 h 90"/>
                <a:gd name="T4" fmla="*/ 25 w 53"/>
                <a:gd name="T5" fmla="*/ 0 h 90"/>
                <a:gd name="T6" fmla="*/ 0 w 53"/>
                <a:gd name="T7" fmla="*/ 23 h 90"/>
                <a:gd name="T8" fmla="*/ 4 w 53"/>
                <a:gd name="T9" fmla="*/ 69 h 90"/>
                <a:gd name="T10" fmla="*/ 27 w 53"/>
                <a:gd name="T11" fmla="*/ 90 h 90"/>
                <a:gd name="T12" fmla="*/ 31 w 53"/>
                <a:gd name="T13" fmla="*/ 90 h 90"/>
                <a:gd name="T14" fmla="*/ 51 w 53"/>
                <a:gd name="T15" fmla="*/ 62 h 90"/>
                <a:gd name="T16" fmla="*/ 51 w 53"/>
                <a:gd name="T17" fmla="*/ 62 h 90"/>
                <a:gd name="T18" fmla="*/ 51 w 53"/>
                <a:gd name="T19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90">
                  <a:moveTo>
                    <a:pt x="51" y="62"/>
                  </a:moveTo>
                  <a:cubicBezTo>
                    <a:pt x="49" y="50"/>
                    <a:pt x="48" y="37"/>
                    <a:pt x="48" y="24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1" y="10"/>
                    <a:pt x="0" y="23"/>
                  </a:cubicBezTo>
                  <a:cubicBezTo>
                    <a:pt x="0" y="39"/>
                    <a:pt x="1" y="54"/>
                    <a:pt x="4" y="69"/>
                  </a:cubicBezTo>
                  <a:cubicBezTo>
                    <a:pt x="5" y="81"/>
                    <a:pt x="16" y="90"/>
                    <a:pt x="27" y="90"/>
                  </a:cubicBezTo>
                  <a:cubicBezTo>
                    <a:pt x="28" y="90"/>
                    <a:pt x="30" y="90"/>
                    <a:pt x="31" y="90"/>
                  </a:cubicBezTo>
                  <a:cubicBezTo>
                    <a:pt x="44" y="88"/>
                    <a:pt x="53" y="75"/>
                    <a:pt x="51" y="62"/>
                  </a:cubicBezTo>
                  <a:close/>
                  <a:moveTo>
                    <a:pt x="51" y="62"/>
                  </a:moveTo>
                  <a:cubicBezTo>
                    <a:pt x="51" y="62"/>
                    <a:pt x="51" y="62"/>
                    <a:pt x="51" y="6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6" name="Freeform 7">
              <a:extLst>
                <a:ext uri="{FF2B5EF4-FFF2-40B4-BE49-F238E27FC236}">
                  <a16:creationId xmlns:a16="http://schemas.microsoft.com/office/drawing/2014/main" xmlns="" id="{4EB21C51-58A8-4A53-801B-988B2406C17F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617959" y="3071816"/>
              <a:ext cx="352431" cy="565773"/>
            </a:xfrm>
            <a:custGeom>
              <a:avLst/>
              <a:gdLst>
                <a:gd name="T0" fmla="*/ 166 w 193"/>
                <a:gd name="T1" fmla="*/ 307 h 307"/>
                <a:gd name="T2" fmla="*/ 174 w 193"/>
                <a:gd name="T3" fmla="*/ 306 h 307"/>
                <a:gd name="T4" fmla="*/ 189 w 193"/>
                <a:gd name="T5" fmla="*/ 275 h 307"/>
                <a:gd name="T6" fmla="*/ 71 w 193"/>
                <a:gd name="T7" fmla="*/ 51 h 307"/>
                <a:gd name="T8" fmla="*/ 49 w 193"/>
                <a:gd name="T9" fmla="*/ 16 h 307"/>
                <a:gd name="T10" fmla="*/ 16 w 193"/>
                <a:gd name="T11" fmla="*/ 6 h 307"/>
                <a:gd name="T12" fmla="*/ 6 w 193"/>
                <a:gd name="T13" fmla="*/ 38 h 307"/>
                <a:gd name="T14" fmla="*/ 33 w 193"/>
                <a:gd name="T15" fmla="*/ 80 h 307"/>
                <a:gd name="T16" fmla="*/ 143 w 193"/>
                <a:gd name="T17" fmla="*/ 290 h 307"/>
                <a:gd name="T18" fmla="*/ 166 w 193"/>
                <a:gd name="T19" fmla="*/ 307 h 307"/>
                <a:gd name="T20" fmla="*/ 166 w 193"/>
                <a:gd name="T21" fmla="*/ 307 h 307"/>
                <a:gd name="T22" fmla="*/ 166 w 193"/>
                <a:gd name="T23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307">
                  <a:moveTo>
                    <a:pt x="166" y="307"/>
                  </a:moveTo>
                  <a:cubicBezTo>
                    <a:pt x="169" y="307"/>
                    <a:pt x="171" y="306"/>
                    <a:pt x="174" y="306"/>
                  </a:cubicBezTo>
                  <a:cubicBezTo>
                    <a:pt x="186" y="301"/>
                    <a:pt x="193" y="288"/>
                    <a:pt x="189" y="275"/>
                  </a:cubicBezTo>
                  <a:cubicBezTo>
                    <a:pt x="162" y="194"/>
                    <a:pt x="123" y="119"/>
                    <a:pt x="71" y="51"/>
                  </a:cubicBezTo>
                  <a:cubicBezTo>
                    <a:pt x="63" y="40"/>
                    <a:pt x="55" y="28"/>
                    <a:pt x="49" y="16"/>
                  </a:cubicBezTo>
                  <a:cubicBezTo>
                    <a:pt x="43" y="4"/>
                    <a:pt x="28" y="0"/>
                    <a:pt x="16" y="6"/>
                  </a:cubicBezTo>
                  <a:cubicBezTo>
                    <a:pt x="5" y="12"/>
                    <a:pt x="0" y="26"/>
                    <a:pt x="6" y="38"/>
                  </a:cubicBezTo>
                  <a:cubicBezTo>
                    <a:pt x="14" y="53"/>
                    <a:pt x="23" y="67"/>
                    <a:pt x="33" y="80"/>
                  </a:cubicBezTo>
                  <a:cubicBezTo>
                    <a:pt x="81" y="144"/>
                    <a:pt x="119" y="215"/>
                    <a:pt x="143" y="290"/>
                  </a:cubicBezTo>
                  <a:cubicBezTo>
                    <a:pt x="147" y="300"/>
                    <a:pt x="156" y="307"/>
                    <a:pt x="166" y="307"/>
                  </a:cubicBezTo>
                  <a:close/>
                  <a:moveTo>
                    <a:pt x="166" y="307"/>
                  </a:moveTo>
                  <a:cubicBezTo>
                    <a:pt x="166" y="307"/>
                    <a:pt x="166" y="307"/>
                    <a:pt x="166" y="30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7" name="Freeform 8">
              <a:extLst>
                <a:ext uri="{FF2B5EF4-FFF2-40B4-BE49-F238E27FC236}">
                  <a16:creationId xmlns:a16="http://schemas.microsoft.com/office/drawing/2014/main" xmlns="" id="{D37A70B3-F043-4A49-A074-CAE0F71F8FCD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97802" y="3473401"/>
              <a:ext cx="157916" cy="195564"/>
            </a:xfrm>
            <a:custGeom>
              <a:avLst/>
              <a:gdLst>
                <a:gd name="T0" fmla="*/ 69 w 86"/>
                <a:gd name="T1" fmla="*/ 5 h 106"/>
                <a:gd name="T2" fmla="*/ 37 w 86"/>
                <a:gd name="T3" fmla="*/ 18 h 106"/>
                <a:gd name="T4" fmla="*/ 8 w 86"/>
                <a:gd name="T5" fmla="*/ 68 h 106"/>
                <a:gd name="T6" fmla="*/ 12 w 86"/>
                <a:gd name="T7" fmla="*/ 102 h 106"/>
                <a:gd name="T8" fmla="*/ 27 w 86"/>
                <a:gd name="T9" fmla="*/ 106 h 106"/>
                <a:gd name="T10" fmla="*/ 46 w 86"/>
                <a:gd name="T11" fmla="*/ 97 h 106"/>
                <a:gd name="T12" fmla="*/ 81 w 86"/>
                <a:gd name="T13" fmla="*/ 37 h 106"/>
                <a:gd name="T14" fmla="*/ 69 w 86"/>
                <a:gd name="T15" fmla="*/ 5 h 106"/>
                <a:gd name="T16" fmla="*/ 69 w 86"/>
                <a:gd name="T17" fmla="*/ 5 h 106"/>
                <a:gd name="T18" fmla="*/ 69 w 86"/>
                <a:gd name="T19" fmla="*/ 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106">
                  <a:moveTo>
                    <a:pt x="69" y="5"/>
                  </a:moveTo>
                  <a:cubicBezTo>
                    <a:pt x="56" y="0"/>
                    <a:pt x="42" y="6"/>
                    <a:pt x="37" y="18"/>
                  </a:cubicBezTo>
                  <a:cubicBezTo>
                    <a:pt x="29" y="36"/>
                    <a:pt x="20" y="52"/>
                    <a:pt x="8" y="68"/>
                  </a:cubicBezTo>
                  <a:cubicBezTo>
                    <a:pt x="0" y="79"/>
                    <a:pt x="2" y="94"/>
                    <a:pt x="12" y="102"/>
                  </a:cubicBezTo>
                  <a:cubicBezTo>
                    <a:pt x="17" y="105"/>
                    <a:pt x="22" y="106"/>
                    <a:pt x="27" y="106"/>
                  </a:cubicBezTo>
                  <a:cubicBezTo>
                    <a:pt x="34" y="106"/>
                    <a:pt x="41" y="103"/>
                    <a:pt x="46" y="97"/>
                  </a:cubicBezTo>
                  <a:cubicBezTo>
                    <a:pt x="60" y="78"/>
                    <a:pt x="72" y="58"/>
                    <a:pt x="81" y="37"/>
                  </a:cubicBezTo>
                  <a:cubicBezTo>
                    <a:pt x="86" y="25"/>
                    <a:pt x="81" y="11"/>
                    <a:pt x="69" y="5"/>
                  </a:cubicBezTo>
                  <a:close/>
                  <a:moveTo>
                    <a:pt x="69" y="5"/>
                  </a:moveTo>
                  <a:cubicBezTo>
                    <a:pt x="69" y="5"/>
                    <a:pt x="69" y="5"/>
                    <a:pt x="69" y="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8" name="Freeform 9">
              <a:extLst>
                <a:ext uri="{FF2B5EF4-FFF2-40B4-BE49-F238E27FC236}">
                  <a16:creationId xmlns:a16="http://schemas.microsoft.com/office/drawing/2014/main" xmlns="" id="{A0C22660-B79D-4A94-BD65-391DD653D470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65383" y="3720208"/>
              <a:ext cx="569957" cy="621200"/>
            </a:xfrm>
            <a:custGeom>
              <a:avLst/>
              <a:gdLst>
                <a:gd name="T0" fmla="*/ 24 w 312"/>
                <a:gd name="T1" fmla="*/ 48 h 337"/>
                <a:gd name="T2" fmla="*/ 264 w 312"/>
                <a:gd name="T3" fmla="*/ 288 h 337"/>
                <a:gd name="T4" fmla="*/ 263 w 312"/>
                <a:gd name="T5" fmla="*/ 311 h 337"/>
                <a:gd name="T6" fmla="*/ 285 w 312"/>
                <a:gd name="T7" fmla="*/ 337 h 337"/>
                <a:gd name="T8" fmla="*/ 287 w 312"/>
                <a:gd name="T9" fmla="*/ 337 h 337"/>
                <a:gd name="T10" fmla="*/ 311 w 312"/>
                <a:gd name="T11" fmla="*/ 315 h 337"/>
                <a:gd name="T12" fmla="*/ 312 w 312"/>
                <a:gd name="T13" fmla="*/ 288 h 337"/>
                <a:gd name="T14" fmla="*/ 24 w 312"/>
                <a:gd name="T15" fmla="*/ 0 h 337"/>
                <a:gd name="T16" fmla="*/ 0 w 312"/>
                <a:gd name="T17" fmla="*/ 24 h 337"/>
                <a:gd name="T18" fmla="*/ 24 w 312"/>
                <a:gd name="T19" fmla="*/ 48 h 337"/>
                <a:gd name="T20" fmla="*/ 24 w 312"/>
                <a:gd name="T21" fmla="*/ 48 h 337"/>
                <a:gd name="T22" fmla="*/ 24 w 312"/>
                <a:gd name="T23" fmla="*/ 4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2" h="337">
                  <a:moveTo>
                    <a:pt x="24" y="48"/>
                  </a:moveTo>
                  <a:cubicBezTo>
                    <a:pt x="157" y="48"/>
                    <a:pt x="264" y="156"/>
                    <a:pt x="264" y="288"/>
                  </a:cubicBezTo>
                  <a:cubicBezTo>
                    <a:pt x="264" y="296"/>
                    <a:pt x="264" y="303"/>
                    <a:pt x="263" y="311"/>
                  </a:cubicBezTo>
                  <a:cubicBezTo>
                    <a:pt x="262" y="324"/>
                    <a:pt x="272" y="336"/>
                    <a:pt x="285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300" y="337"/>
                    <a:pt x="310" y="328"/>
                    <a:pt x="311" y="315"/>
                  </a:cubicBezTo>
                  <a:cubicBezTo>
                    <a:pt x="312" y="306"/>
                    <a:pt x="312" y="297"/>
                    <a:pt x="312" y="288"/>
                  </a:cubicBezTo>
                  <a:cubicBezTo>
                    <a:pt x="312" y="129"/>
                    <a:pt x="183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" name="Freeform 10">
              <a:extLst>
                <a:ext uri="{FF2B5EF4-FFF2-40B4-BE49-F238E27FC236}">
                  <a16:creationId xmlns:a16="http://schemas.microsoft.com/office/drawing/2014/main" xmlns="" id="{CFC93E54-CFFF-4ABA-BFD6-36579C7A0052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447493" y="4577757"/>
              <a:ext cx="87847" cy="334653"/>
            </a:xfrm>
            <a:custGeom>
              <a:avLst/>
              <a:gdLst>
                <a:gd name="T0" fmla="*/ 24 w 48"/>
                <a:gd name="T1" fmla="*/ 182 h 182"/>
                <a:gd name="T2" fmla="*/ 48 w 48"/>
                <a:gd name="T3" fmla="*/ 158 h 182"/>
                <a:gd name="T4" fmla="*/ 48 w 48"/>
                <a:gd name="T5" fmla="*/ 24 h 182"/>
                <a:gd name="T6" fmla="*/ 24 w 48"/>
                <a:gd name="T7" fmla="*/ 0 h 182"/>
                <a:gd name="T8" fmla="*/ 0 w 48"/>
                <a:gd name="T9" fmla="*/ 24 h 182"/>
                <a:gd name="T10" fmla="*/ 0 w 48"/>
                <a:gd name="T11" fmla="*/ 158 h 182"/>
                <a:gd name="T12" fmla="*/ 24 w 48"/>
                <a:gd name="T13" fmla="*/ 182 h 182"/>
                <a:gd name="T14" fmla="*/ 24 w 48"/>
                <a:gd name="T15" fmla="*/ 182 h 182"/>
                <a:gd name="T16" fmla="*/ 24 w 48"/>
                <a:gd name="T1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82">
                  <a:moveTo>
                    <a:pt x="24" y="182"/>
                  </a:moveTo>
                  <a:cubicBezTo>
                    <a:pt x="38" y="182"/>
                    <a:pt x="48" y="172"/>
                    <a:pt x="48" y="158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72"/>
                    <a:pt x="11" y="182"/>
                    <a:pt x="24" y="182"/>
                  </a:cubicBezTo>
                  <a:close/>
                  <a:moveTo>
                    <a:pt x="24" y="182"/>
                  </a:moveTo>
                  <a:cubicBezTo>
                    <a:pt x="24" y="182"/>
                    <a:pt x="24" y="182"/>
                    <a:pt x="24" y="18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" name="Freeform 11">
              <a:extLst>
                <a:ext uri="{FF2B5EF4-FFF2-40B4-BE49-F238E27FC236}">
                  <a16:creationId xmlns:a16="http://schemas.microsoft.com/office/drawing/2014/main" xmlns="" id="{22131C25-69B1-4F33-9B81-64B6AA7AEF5A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846986" y="4466902"/>
              <a:ext cx="222754" cy="309553"/>
            </a:xfrm>
            <a:custGeom>
              <a:avLst/>
              <a:gdLst>
                <a:gd name="T0" fmla="*/ 74 w 122"/>
                <a:gd name="T1" fmla="*/ 156 h 168"/>
                <a:gd name="T2" fmla="*/ 94 w 122"/>
                <a:gd name="T3" fmla="*/ 168 h 168"/>
                <a:gd name="T4" fmla="*/ 106 w 122"/>
                <a:gd name="T5" fmla="*/ 165 h 168"/>
                <a:gd name="T6" fmla="*/ 115 w 122"/>
                <a:gd name="T7" fmla="*/ 132 h 168"/>
                <a:gd name="T8" fmla="*/ 48 w 122"/>
                <a:gd name="T9" fmla="*/ 15 h 168"/>
                <a:gd name="T10" fmla="*/ 15 w 122"/>
                <a:gd name="T11" fmla="*/ 7 h 168"/>
                <a:gd name="T12" fmla="*/ 6 w 122"/>
                <a:gd name="T13" fmla="*/ 39 h 168"/>
                <a:gd name="T14" fmla="*/ 74 w 122"/>
                <a:gd name="T15" fmla="*/ 156 h 168"/>
                <a:gd name="T16" fmla="*/ 74 w 122"/>
                <a:gd name="T17" fmla="*/ 156 h 168"/>
                <a:gd name="T18" fmla="*/ 74 w 122"/>
                <a:gd name="T1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74" y="156"/>
                  </a:moveTo>
                  <a:cubicBezTo>
                    <a:pt x="78" y="164"/>
                    <a:pt x="86" y="168"/>
                    <a:pt x="94" y="168"/>
                  </a:cubicBezTo>
                  <a:cubicBezTo>
                    <a:pt x="98" y="168"/>
                    <a:pt x="103" y="167"/>
                    <a:pt x="106" y="165"/>
                  </a:cubicBezTo>
                  <a:cubicBezTo>
                    <a:pt x="118" y="158"/>
                    <a:pt x="122" y="143"/>
                    <a:pt x="115" y="132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1" y="4"/>
                    <a:pt x="27" y="0"/>
                    <a:pt x="15" y="7"/>
                  </a:cubicBezTo>
                  <a:cubicBezTo>
                    <a:pt x="4" y="13"/>
                    <a:pt x="0" y="28"/>
                    <a:pt x="6" y="39"/>
                  </a:cubicBezTo>
                  <a:lnTo>
                    <a:pt x="74" y="156"/>
                  </a:lnTo>
                  <a:close/>
                  <a:moveTo>
                    <a:pt x="74" y="156"/>
                  </a:moveTo>
                  <a:cubicBezTo>
                    <a:pt x="74" y="156"/>
                    <a:pt x="74" y="156"/>
                    <a:pt x="74" y="156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1" name="Freeform 12">
              <a:extLst>
                <a:ext uri="{FF2B5EF4-FFF2-40B4-BE49-F238E27FC236}">
                  <a16:creationId xmlns:a16="http://schemas.microsoft.com/office/drawing/2014/main" xmlns="" id="{B4251EF7-E48A-46C8-BA9B-7BD81279429F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525105" y="3224503"/>
              <a:ext cx="312692" cy="219617"/>
            </a:xfrm>
            <a:custGeom>
              <a:avLst/>
              <a:gdLst>
                <a:gd name="T0" fmla="*/ 155 w 171"/>
                <a:gd name="T1" fmla="*/ 74 h 119"/>
                <a:gd name="T2" fmla="*/ 39 w 171"/>
                <a:gd name="T3" fmla="*/ 7 h 119"/>
                <a:gd name="T4" fmla="*/ 6 w 171"/>
                <a:gd name="T5" fmla="*/ 15 h 119"/>
                <a:gd name="T6" fmla="*/ 15 w 171"/>
                <a:gd name="T7" fmla="*/ 48 h 119"/>
                <a:gd name="T8" fmla="*/ 131 w 171"/>
                <a:gd name="T9" fmla="*/ 115 h 119"/>
                <a:gd name="T10" fmla="*/ 143 w 171"/>
                <a:gd name="T11" fmla="*/ 119 h 119"/>
                <a:gd name="T12" fmla="*/ 164 w 171"/>
                <a:gd name="T13" fmla="*/ 107 h 119"/>
                <a:gd name="T14" fmla="*/ 155 w 171"/>
                <a:gd name="T15" fmla="*/ 74 h 119"/>
                <a:gd name="T16" fmla="*/ 155 w 171"/>
                <a:gd name="T17" fmla="*/ 74 h 119"/>
                <a:gd name="T18" fmla="*/ 155 w 171"/>
                <a:gd name="T19" fmla="*/ 7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55" y="74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7" y="0"/>
                    <a:pt x="13" y="4"/>
                    <a:pt x="6" y="15"/>
                  </a:cubicBezTo>
                  <a:cubicBezTo>
                    <a:pt x="0" y="27"/>
                    <a:pt x="3" y="42"/>
                    <a:pt x="15" y="48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35" y="118"/>
                    <a:pt x="139" y="119"/>
                    <a:pt x="143" y="119"/>
                  </a:cubicBezTo>
                  <a:cubicBezTo>
                    <a:pt x="152" y="119"/>
                    <a:pt x="160" y="114"/>
                    <a:pt x="164" y="107"/>
                  </a:cubicBezTo>
                  <a:cubicBezTo>
                    <a:pt x="171" y="95"/>
                    <a:pt x="167" y="80"/>
                    <a:pt x="155" y="74"/>
                  </a:cubicBezTo>
                  <a:close/>
                  <a:moveTo>
                    <a:pt x="155" y="74"/>
                  </a:moveTo>
                  <a:cubicBezTo>
                    <a:pt x="155" y="74"/>
                    <a:pt x="155" y="74"/>
                    <a:pt x="155" y="74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2" name="Freeform 13">
              <a:extLst>
                <a:ext uri="{FF2B5EF4-FFF2-40B4-BE49-F238E27FC236}">
                  <a16:creationId xmlns:a16="http://schemas.microsoft.com/office/drawing/2014/main" xmlns="" id="{A2F2C16A-6D6D-409A-9C9E-65CB184D3F26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143990" y="4167808"/>
              <a:ext cx="312692" cy="217524"/>
            </a:xfrm>
            <a:custGeom>
              <a:avLst/>
              <a:gdLst>
                <a:gd name="T0" fmla="*/ 15 w 171"/>
                <a:gd name="T1" fmla="*/ 48 h 118"/>
                <a:gd name="T2" fmla="*/ 132 w 171"/>
                <a:gd name="T3" fmla="*/ 115 h 118"/>
                <a:gd name="T4" fmla="*/ 144 w 171"/>
                <a:gd name="T5" fmla="*/ 118 h 118"/>
                <a:gd name="T6" fmla="*/ 165 w 171"/>
                <a:gd name="T7" fmla="*/ 106 h 118"/>
                <a:gd name="T8" fmla="*/ 156 w 171"/>
                <a:gd name="T9" fmla="*/ 74 h 118"/>
                <a:gd name="T10" fmla="*/ 39 w 171"/>
                <a:gd name="T11" fmla="*/ 6 h 118"/>
                <a:gd name="T12" fmla="*/ 7 w 171"/>
                <a:gd name="T13" fmla="*/ 15 h 118"/>
                <a:gd name="T14" fmla="*/ 15 w 171"/>
                <a:gd name="T15" fmla="*/ 48 h 118"/>
                <a:gd name="T16" fmla="*/ 15 w 171"/>
                <a:gd name="T17" fmla="*/ 48 h 118"/>
                <a:gd name="T18" fmla="*/ 15 w 171"/>
                <a:gd name="T19" fmla="*/ 4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15" y="48"/>
                  </a:moveTo>
                  <a:cubicBezTo>
                    <a:pt x="132" y="115"/>
                    <a:pt x="132" y="115"/>
                    <a:pt x="132" y="115"/>
                  </a:cubicBezTo>
                  <a:cubicBezTo>
                    <a:pt x="136" y="117"/>
                    <a:pt x="140" y="118"/>
                    <a:pt x="144" y="118"/>
                  </a:cubicBezTo>
                  <a:cubicBezTo>
                    <a:pt x="152" y="118"/>
                    <a:pt x="160" y="114"/>
                    <a:pt x="165" y="106"/>
                  </a:cubicBezTo>
                  <a:cubicBezTo>
                    <a:pt x="171" y="95"/>
                    <a:pt x="167" y="80"/>
                    <a:pt x="156" y="74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28" y="0"/>
                    <a:pt x="13" y="4"/>
                    <a:pt x="7" y="15"/>
                  </a:cubicBezTo>
                  <a:cubicBezTo>
                    <a:pt x="0" y="27"/>
                    <a:pt x="4" y="41"/>
                    <a:pt x="15" y="48"/>
                  </a:cubicBezTo>
                  <a:close/>
                  <a:moveTo>
                    <a:pt x="15" y="48"/>
                  </a:moveTo>
                  <a:cubicBezTo>
                    <a:pt x="15" y="48"/>
                    <a:pt x="15" y="48"/>
                    <a:pt x="15" y="4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3" name="Freeform 14">
              <a:extLst>
                <a:ext uri="{FF2B5EF4-FFF2-40B4-BE49-F238E27FC236}">
                  <a16:creationId xmlns:a16="http://schemas.microsoft.com/office/drawing/2014/main" xmlns="" id="{DE9D0EE0-16F0-4C3D-8B7B-C52E37EB02A7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389152" y="3758902"/>
              <a:ext cx="334653" cy="88893"/>
            </a:xfrm>
            <a:custGeom>
              <a:avLst/>
              <a:gdLst>
                <a:gd name="T0" fmla="*/ 159 w 183"/>
                <a:gd name="T1" fmla="*/ 0 h 48"/>
                <a:gd name="T2" fmla="*/ 24 w 183"/>
                <a:gd name="T3" fmla="*/ 0 h 48"/>
                <a:gd name="T4" fmla="*/ 0 w 183"/>
                <a:gd name="T5" fmla="*/ 24 h 48"/>
                <a:gd name="T6" fmla="*/ 24 w 183"/>
                <a:gd name="T7" fmla="*/ 48 h 48"/>
                <a:gd name="T8" fmla="*/ 159 w 183"/>
                <a:gd name="T9" fmla="*/ 48 h 48"/>
                <a:gd name="T10" fmla="*/ 183 w 183"/>
                <a:gd name="T11" fmla="*/ 24 h 48"/>
                <a:gd name="T12" fmla="*/ 159 w 183"/>
                <a:gd name="T13" fmla="*/ 0 h 48"/>
                <a:gd name="T14" fmla="*/ 159 w 183"/>
                <a:gd name="T15" fmla="*/ 0 h 48"/>
                <a:gd name="T16" fmla="*/ 159 w 183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48">
                  <a:moveTo>
                    <a:pt x="159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72" y="48"/>
                    <a:pt x="183" y="38"/>
                    <a:pt x="183" y="24"/>
                  </a:cubicBezTo>
                  <a:cubicBezTo>
                    <a:pt x="183" y="11"/>
                    <a:pt x="172" y="0"/>
                    <a:pt x="159" y="0"/>
                  </a:cubicBezTo>
                  <a:close/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4" name="Freeform 15">
              <a:extLst>
                <a:ext uri="{FF2B5EF4-FFF2-40B4-BE49-F238E27FC236}">
                  <a16:creationId xmlns:a16="http://schemas.microsoft.com/office/drawing/2014/main" xmlns="" id="{866B0852-9270-48AC-B823-579167A21C0E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260073" y="3758902"/>
              <a:ext cx="332562" cy="88893"/>
            </a:xfrm>
            <a:custGeom>
              <a:avLst/>
              <a:gdLst>
                <a:gd name="T0" fmla="*/ 182 w 182"/>
                <a:gd name="T1" fmla="*/ 24 h 48"/>
                <a:gd name="T2" fmla="*/ 158 w 182"/>
                <a:gd name="T3" fmla="*/ 0 h 48"/>
                <a:gd name="T4" fmla="*/ 24 w 182"/>
                <a:gd name="T5" fmla="*/ 0 h 48"/>
                <a:gd name="T6" fmla="*/ 0 w 182"/>
                <a:gd name="T7" fmla="*/ 24 h 48"/>
                <a:gd name="T8" fmla="*/ 24 w 182"/>
                <a:gd name="T9" fmla="*/ 48 h 48"/>
                <a:gd name="T10" fmla="*/ 158 w 182"/>
                <a:gd name="T11" fmla="*/ 48 h 48"/>
                <a:gd name="T12" fmla="*/ 182 w 182"/>
                <a:gd name="T13" fmla="*/ 24 h 48"/>
                <a:gd name="T14" fmla="*/ 182 w 182"/>
                <a:gd name="T15" fmla="*/ 24 h 48"/>
                <a:gd name="T16" fmla="*/ 182 w 182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48">
                  <a:moveTo>
                    <a:pt x="182" y="24"/>
                  </a:moveTo>
                  <a:cubicBezTo>
                    <a:pt x="182" y="11"/>
                    <a:pt x="172" y="0"/>
                    <a:pt x="15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8" y="48"/>
                    <a:pt x="158" y="48"/>
                    <a:pt x="158" y="48"/>
                  </a:cubicBezTo>
                  <a:cubicBezTo>
                    <a:pt x="172" y="48"/>
                    <a:pt x="182" y="38"/>
                    <a:pt x="182" y="24"/>
                  </a:cubicBezTo>
                  <a:close/>
                  <a:moveTo>
                    <a:pt x="182" y="24"/>
                  </a:moveTo>
                  <a:cubicBezTo>
                    <a:pt x="182" y="24"/>
                    <a:pt x="182" y="24"/>
                    <a:pt x="182" y="24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" name="Freeform 16">
              <a:extLst>
                <a:ext uri="{FF2B5EF4-FFF2-40B4-BE49-F238E27FC236}">
                  <a16:creationId xmlns:a16="http://schemas.microsoft.com/office/drawing/2014/main" xmlns="" id="{F7291838-E6C8-415E-A10A-6461E4679FA4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525105" y="4167808"/>
              <a:ext cx="312692" cy="217524"/>
            </a:xfrm>
            <a:custGeom>
              <a:avLst/>
              <a:gdLst>
                <a:gd name="T0" fmla="*/ 27 w 171"/>
                <a:gd name="T1" fmla="*/ 118 h 118"/>
                <a:gd name="T2" fmla="*/ 39 w 171"/>
                <a:gd name="T3" fmla="*/ 115 h 118"/>
                <a:gd name="T4" fmla="*/ 155 w 171"/>
                <a:gd name="T5" fmla="*/ 48 h 118"/>
                <a:gd name="T6" fmla="*/ 164 w 171"/>
                <a:gd name="T7" fmla="*/ 15 h 118"/>
                <a:gd name="T8" fmla="*/ 131 w 171"/>
                <a:gd name="T9" fmla="*/ 6 h 118"/>
                <a:gd name="T10" fmla="*/ 15 w 171"/>
                <a:gd name="T11" fmla="*/ 74 h 118"/>
                <a:gd name="T12" fmla="*/ 6 w 171"/>
                <a:gd name="T13" fmla="*/ 106 h 118"/>
                <a:gd name="T14" fmla="*/ 27 w 171"/>
                <a:gd name="T15" fmla="*/ 118 h 118"/>
                <a:gd name="T16" fmla="*/ 27 w 171"/>
                <a:gd name="T17" fmla="*/ 118 h 118"/>
                <a:gd name="T18" fmla="*/ 27 w 171"/>
                <a:gd name="T1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27" y="118"/>
                  </a:moveTo>
                  <a:cubicBezTo>
                    <a:pt x="31" y="118"/>
                    <a:pt x="35" y="117"/>
                    <a:pt x="39" y="11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67" y="41"/>
                    <a:pt x="171" y="27"/>
                    <a:pt x="164" y="15"/>
                  </a:cubicBezTo>
                  <a:cubicBezTo>
                    <a:pt x="157" y="4"/>
                    <a:pt x="143" y="0"/>
                    <a:pt x="131" y="6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3" y="80"/>
                    <a:pt x="0" y="95"/>
                    <a:pt x="6" y="106"/>
                  </a:cubicBezTo>
                  <a:cubicBezTo>
                    <a:pt x="11" y="114"/>
                    <a:pt x="19" y="118"/>
                    <a:pt x="27" y="118"/>
                  </a:cubicBezTo>
                  <a:close/>
                  <a:moveTo>
                    <a:pt x="27" y="118"/>
                  </a:moveTo>
                  <a:cubicBezTo>
                    <a:pt x="27" y="118"/>
                    <a:pt x="27" y="118"/>
                    <a:pt x="27" y="11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" name="Freeform 17">
              <a:extLst>
                <a:ext uri="{FF2B5EF4-FFF2-40B4-BE49-F238E27FC236}">
                  <a16:creationId xmlns:a16="http://schemas.microsoft.com/office/drawing/2014/main" xmlns="" id="{6919034B-0329-4750-B29F-F3CDAB05EC26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143990" y="3224503"/>
              <a:ext cx="312692" cy="219617"/>
            </a:xfrm>
            <a:custGeom>
              <a:avLst/>
              <a:gdLst>
                <a:gd name="T0" fmla="*/ 132 w 171"/>
                <a:gd name="T1" fmla="*/ 7 h 119"/>
                <a:gd name="T2" fmla="*/ 15 w 171"/>
                <a:gd name="T3" fmla="*/ 74 h 119"/>
                <a:gd name="T4" fmla="*/ 7 w 171"/>
                <a:gd name="T5" fmla="*/ 107 h 119"/>
                <a:gd name="T6" fmla="*/ 28 w 171"/>
                <a:gd name="T7" fmla="*/ 119 h 119"/>
                <a:gd name="T8" fmla="*/ 39 w 171"/>
                <a:gd name="T9" fmla="*/ 115 h 119"/>
                <a:gd name="T10" fmla="*/ 156 w 171"/>
                <a:gd name="T11" fmla="*/ 48 h 119"/>
                <a:gd name="T12" fmla="*/ 165 w 171"/>
                <a:gd name="T13" fmla="*/ 15 h 119"/>
                <a:gd name="T14" fmla="*/ 132 w 171"/>
                <a:gd name="T15" fmla="*/ 7 h 119"/>
                <a:gd name="T16" fmla="*/ 132 w 171"/>
                <a:gd name="T17" fmla="*/ 7 h 119"/>
                <a:gd name="T18" fmla="*/ 132 w 171"/>
                <a:gd name="T19" fmla="*/ 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32" y="7"/>
                  </a:moveTo>
                  <a:cubicBezTo>
                    <a:pt x="15" y="74"/>
                    <a:pt x="15" y="74"/>
                    <a:pt x="15" y="74"/>
                  </a:cubicBezTo>
                  <a:cubicBezTo>
                    <a:pt x="4" y="80"/>
                    <a:pt x="0" y="95"/>
                    <a:pt x="7" y="107"/>
                  </a:cubicBezTo>
                  <a:cubicBezTo>
                    <a:pt x="11" y="114"/>
                    <a:pt x="19" y="119"/>
                    <a:pt x="28" y="119"/>
                  </a:cubicBezTo>
                  <a:cubicBezTo>
                    <a:pt x="32" y="119"/>
                    <a:pt x="36" y="118"/>
                    <a:pt x="39" y="115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67" y="42"/>
                    <a:pt x="171" y="27"/>
                    <a:pt x="165" y="15"/>
                  </a:cubicBezTo>
                  <a:cubicBezTo>
                    <a:pt x="158" y="4"/>
                    <a:pt x="143" y="0"/>
                    <a:pt x="132" y="7"/>
                  </a:cubicBezTo>
                  <a:close/>
                  <a:moveTo>
                    <a:pt x="132" y="7"/>
                  </a:moveTo>
                  <a:cubicBezTo>
                    <a:pt x="132" y="7"/>
                    <a:pt x="132" y="7"/>
                    <a:pt x="132" y="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" name="Freeform 18">
              <a:extLst>
                <a:ext uri="{FF2B5EF4-FFF2-40B4-BE49-F238E27FC236}">
                  <a16:creationId xmlns:a16="http://schemas.microsoft.com/office/drawing/2014/main" xmlns="" id="{B83DC41F-2223-45D9-882F-0C6801E7AB0F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12047" y="4466902"/>
              <a:ext cx="222754" cy="309553"/>
            </a:xfrm>
            <a:custGeom>
              <a:avLst/>
              <a:gdLst>
                <a:gd name="T0" fmla="*/ 15 w 122"/>
                <a:gd name="T1" fmla="*/ 165 h 168"/>
                <a:gd name="T2" fmla="*/ 27 w 122"/>
                <a:gd name="T3" fmla="*/ 168 h 168"/>
                <a:gd name="T4" fmla="*/ 48 w 122"/>
                <a:gd name="T5" fmla="*/ 156 h 168"/>
                <a:gd name="T6" fmla="*/ 115 w 122"/>
                <a:gd name="T7" fmla="*/ 39 h 168"/>
                <a:gd name="T8" fmla="*/ 107 w 122"/>
                <a:gd name="T9" fmla="*/ 7 h 168"/>
                <a:gd name="T10" fmla="*/ 74 w 122"/>
                <a:gd name="T11" fmla="*/ 15 h 168"/>
                <a:gd name="T12" fmla="*/ 7 w 122"/>
                <a:gd name="T13" fmla="*/ 132 h 168"/>
                <a:gd name="T14" fmla="*/ 15 w 122"/>
                <a:gd name="T15" fmla="*/ 165 h 168"/>
                <a:gd name="T16" fmla="*/ 15 w 122"/>
                <a:gd name="T17" fmla="*/ 165 h 168"/>
                <a:gd name="T18" fmla="*/ 15 w 122"/>
                <a:gd name="T19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15" y="165"/>
                  </a:moveTo>
                  <a:cubicBezTo>
                    <a:pt x="19" y="167"/>
                    <a:pt x="23" y="168"/>
                    <a:pt x="27" y="168"/>
                  </a:cubicBezTo>
                  <a:cubicBezTo>
                    <a:pt x="36" y="168"/>
                    <a:pt x="44" y="164"/>
                    <a:pt x="48" y="15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22" y="28"/>
                    <a:pt x="118" y="13"/>
                    <a:pt x="107" y="7"/>
                  </a:cubicBezTo>
                  <a:cubicBezTo>
                    <a:pt x="95" y="0"/>
                    <a:pt x="80" y="4"/>
                    <a:pt x="74" y="15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0" y="143"/>
                    <a:pt x="4" y="158"/>
                    <a:pt x="15" y="165"/>
                  </a:cubicBezTo>
                  <a:close/>
                  <a:moveTo>
                    <a:pt x="15" y="165"/>
                  </a:moveTo>
                  <a:cubicBezTo>
                    <a:pt x="15" y="165"/>
                    <a:pt x="15" y="165"/>
                    <a:pt x="15" y="16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52" name="Oval 51">
            <a:extLst>
              <a:ext uri="{FF2B5EF4-FFF2-40B4-BE49-F238E27FC236}">
                <a16:creationId xmlns:a16="http://schemas.microsoft.com/office/drawing/2014/main" xmlns="" id="{153D3CDC-87CE-4B7E-B4A3-6496D6D6A532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GB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C13C44B6-F3A2-4A98-8FDF-EEE3B2CBF03B}"/>
              </a:ext>
            </a:extLst>
          </p:cNvPr>
          <p:cNvSpPr txBox="1"/>
          <p:nvPr/>
        </p:nvSpPr>
        <p:spPr>
          <a:xfrm>
            <a:off x="2179602" y="6349245"/>
            <a:ext cx="8453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www.yourwebsite.com</a:t>
            </a:r>
          </a:p>
        </p:txBody>
      </p:sp>
    </p:spTree>
    <p:extLst>
      <p:ext uri="{BB962C8B-B14F-4D97-AF65-F5344CB8AC3E}">
        <p14:creationId xmlns:p14="http://schemas.microsoft.com/office/powerpoint/2010/main" xmlns="" val="1340673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15495</TotalTime>
  <Words>67</Words>
  <Application>Microsoft Office PowerPoint</Application>
  <PresentationFormat>Personnalisé</PresentationFormat>
  <Paragraphs>29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Office Theme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</dc:creator>
  <cp:lastModifiedBy>KHALDI</cp:lastModifiedBy>
  <cp:revision>1030</cp:revision>
  <dcterms:created xsi:type="dcterms:W3CDTF">2017-12-05T16:25:52Z</dcterms:created>
  <dcterms:modified xsi:type="dcterms:W3CDTF">2021-06-22T13:58:02Z</dcterms:modified>
</cp:coreProperties>
</file>