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4"/>
  </p:sldMasterIdLst>
  <p:notesMasterIdLst>
    <p:notesMasterId r:id="rId16"/>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75DDD1-CDE7-4164-931F-B747564B793C}"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059741EB-64CC-40BB-8243-828FB3FAE8D3}">
      <dgm:prSet/>
      <dgm:spPr/>
      <dgm:t>
        <a:bodyPr/>
        <a:lstStyle/>
        <a:p>
          <a:r>
            <a:rPr lang="en-GB" b="1"/>
            <a:t>Frontend Layer:</a:t>
          </a:r>
          <a:r>
            <a:rPr lang="en-GB"/>
            <a:t> HTML templates, static files, Bootstrap components</a:t>
          </a:r>
          <a:endParaRPr lang="en-US"/>
        </a:p>
      </dgm:t>
    </dgm:pt>
    <dgm:pt modelId="{77CA6AA7-ACCA-490B-91E8-3CB9B8F10DF4}" type="parTrans" cxnId="{C9AB1AD1-E0CE-427E-B557-3360AFFF9045}">
      <dgm:prSet/>
      <dgm:spPr/>
      <dgm:t>
        <a:bodyPr/>
        <a:lstStyle/>
        <a:p>
          <a:endParaRPr lang="en-US"/>
        </a:p>
      </dgm:t>
    </dgm:pt>
    <dgm:pt modelId="{C42E1701-3B72-4E8B-9DF8-EC01BE3F46DD}" type="sibTrans" cxnId="{C9AB1AD1-E0CE-427E-B557-3360AFFF9045}">
      <dgm:prSet/>
      <dgm:spPr/>
      <dgm:t>
        <a:bodyPr/>
        <a:lstStyle/>
        <a:p>
          <a:endParaRPr lang="en-US"/>
        </a:p>
      </dgm:t>
    </dgm:pt>
    <dgm:pt modelId="{408FA141-56B7-4506-8E51-A71CCD1CB4F8}">
      <dgm:prSet/>
      <dgm:spPr/>
      <dgm:t>
        <a:bodyPr/>
        <a:lstStyle/>
        <a:p>
          <a:r>
            <a:rPr lang="en-GB" b="1"/>
            <a:t>Application Layer:</a:t>
          </a:r>
          <a:r>
            <a:rPr lang="en-GB"/>
            <a:t> Flask routes, API integration, data processing</a:t>
          </a:r>
          <a:endParaRPr lang="en-US"/>
        </a:p>
      </dgm:t>
    </dgm:pt>
    <dgm:pt modelId="{79F510CE-6E95-4FFC-B4F4-0A729F295A6D}" type="parTrans" cxnId="{F1057420-233C-4343-ACE4-C23E5CF13A75}">
      <dgm:prSet/>
      <dgm:spPr/>
      <dgm:t>
        <a:bodyPr/>
        <a:lstStyle/>
        <a:p>
          <a:endParaRPr lang="en-US"/>
        </a:p>
      </dgm:t>
    </dgm:pt>
    <dgm:pt modelId="{CB31A3A4-719E-41F7-BCA6-ED8E70153BE5}" type="sibTrans" cxnId="{F1057420-233C-4343-ACE4-C23E5CF13A75}">
      <dgm:prSet/>
      <dgm:spPr/>
      <dgm:t>
        <a:bodyPr/>
        <a:lstStyle/>
        <a:p>
          <a:endParaRPr lang="en-US"/>
        </a:p>
      </dgm:t>
    </dgm:pt>
    <dgm:pt modelId="{9713BE14-9664-4B14-9CF2-210F54EAC0DC}">
      <dgm:prSet/>
      <dgm:spPr/>
      <dgm:t>
        <a:bodyPr/>
        <a:lstStyle/>
        <a:p>
          <a:r>
            <a:rPr lang="en-GB" b="1"/>
            <a:t>Data Layer:</a:t>
          </a:r>
          <a:r>
            <a:rPr lang="en-GB"/>
            <a:t> Cricket API, performance analytics, prediction model</a:t>
          </a:r>
          <a:endParaRPr lang="en-US"/>
        </a:p>
      </dgm:t>
    </dgm:pt>
    <dgm:pt modelId="{F1B54C69-8A80-45D3-941D-14D90CBB5200}" type="parTrans" cxnId="{E00BEB40-F9DA-446D-9CBD-0D16D5C6680E}">
      <dgm:prSet/>
      <dgm:spPr/>
      <dgm:t>
        <a:bodyPr/>
        <a:lstStyle/>
        <a:p>
          <a:endParaRPr lang="en-US"/>
        </a:p>
      </dgm:t>
    </dgm:pt>
    <dgm:pt modelId="{85F0A7A2-8E9C-4FF7-A820-421FFFF57FE8}" type="sibTrans" cxnId="{E00BEB40-F9DA-446D-9CBD-0D16D5C6680E}">
      <dgm:prSet/>
      <dgm:spPr/>
      <dgm:t>
        <a:bodyPr/>
        <a:lstStyle/>
        <a:p>
          <a:endParaRPr lang="en-US"/>
        </a:p>
      </dgm:t>
    </dgm:pt>
    <dgm:pt modelId="{603E378A-DE01-4462-83E1-4D0655C39E46}">
      <dgm:prSet/>
      <dgm:spPr/>
      <dgm:t>
        <a:bodyPr/>
        <a:lstStyle/>
        <a:p>
          <a:r>
            <a:rPr lang="en-GB" b="1" dirty="0"/>
            <a:t>Selection Algorithm:</a:t>
          </a:r>
          <a:r>
            <a:rPr lang="en-GB" dirty="0"/>
            <a:t> Player rating system, team composition logic</a:t>
          </a:r>
          <a:endParaRPr lang="en-US" dirty="0"/>
        </a:p>
      </dgm:t>
    </dgm:pt>
    <dgm:pt modelId="{7926C484-25E6-41C0-9D29-1FE895119EE9}" type="parTrans" cxnId="{417DBA05-65A4-46D3-98A6-1CFF11E134ED}">
      <dgm:prSet/>
      <dgm:spPr/>
      <dgm:t>
        <a:bodyPr/>
        <a:lstStyle/>
        <a:p>
          <a:endParaRPr lang="en-US"/>
        </a:p>
      </dgm:t>
    </dgm:pt>
    <dgm:pt modelId="{7D9E625B-4B26-4141-A532-8817513DF9CA}" type="sibTrans" cxnId="{417DBA05-65A4-46D3-98A6-1CFF11E134ED}">
      <dgm:prSet/>
      <dgm:spPr/>
      <dgm:t>
        <a:bodyPr/>
        <a:lstStyle/>
        <a:p>
          <a:endParaRPr lang="en-US"/>
        </a:p>
      </dgm:t>
    </dgm:pt>
    <dgm:pt modelId="{7C9B3860-10DE-4938-88CB-910FAB7828A5}" type="pres">
      <dgm:prSet presAssocID="{8D75DDD1-CDE7-4164-931F-B747564B793C}" presName="outerComposite" presStyleCnt="0">
        <dgm:presLayoutVars>
          <dgm:chMax val="5"/>
          <dgm:dir/>
          <dgm:resizeHandles val="exact"/>
        </dgm:presLayoutVars>
      </dgm:prSet>
      <dgm:spPr/>
    </dgm:pt>
    <dgm:pt modelId="{07DDD368-1EF4-4B81-A56F-50405F037FAC}" type="pres">
      <dgm:prSet presAssocID="{8D75DDD1-CDE7-4164-931F-B747564B793C}" presName="dummyMaxCanvas" presStyleCnt="0">
        <dgm:presLayoutVars/>
      </dgm:prSet>
      <dgm:spPr/>
    </dgm:pt>
    <dgm:pt modelId="{66DC32F6-1C25-4C5E-B313-BFDB26464F45}" type="pres">
      <dgm:prSet presAssocID="{8D75DDD1-CDE7-4164-931F-B747564B793C}" presName="FourNodes_1" presStyleLbl="node1" presStyleIdx="0" presStyleCnt="4">
        <dgm:presLayoutVars>
          <dgm:bulletEnabled val="1"/>
        </dgm:presLayoutVars>
      </dgm:prSet>
      <dgm:spPr/>
    </dgm:pt>
    <dgm:pt modelId="{CF905C77-DE23-4FC1-9EF6-068E1B239B9A}" type="pres">
      <dgm:prSet presAssocID="{8D75DDD1-CDE7-4164-931F-B747564B793C}" presName="FourNodes_2" presStyleLbl="node1" presStyleIdx="1" presStyleCnt="4">
        <dgm:presLayoutVars>
          <dgm:bulletEnabled val="1"/>
        </dgm:presLayoutVars>
      </dgm:prSet>
      <dgm:spPr/>
    </dgm:pt>
    <dgm:pt modelId="{E99E2078-7DE7-404D-88CE-E1F5DBA6695A}" type="pres">
      <dgm:prSet presAssocID="{8D75DDD1-CDE7-4164-931F-B747564B793C}" presName="FourNodes_3" presStyleLbl="node1" presStyleIdx="2" presStyleCnt="4">
        <dgm:presLayoutVars>
          <dgm:bulletEnabled val="1"/>
        </dgm:presLayoutVars>
      </dgm:prSet>
      <dgm:spPr/>
    </dgm:pt>
    <dgm:pt modelId="{BB1025B7-C4D6-4DCF-A11E-4A8769772F26}" type="pres">
      <dgm:prSet presAssocID="{8D75DDD1-CDE7-4164-931F-B747564B793C}" presName="FourNodes_4" presStyleLbl="node1" presStyleIdx="3" presStyleCnt="4">
        <dgm:presLayoutVars>
          <dgm:bulletEnabled val="1"/>
        </dgm:presLayoutVars>
      </dgm:prSet>
      <dgm:spPr/>
    </dgm:pt>
    <dgm:pt modelId="{9400AFF4-57AB-45CB-8F79-3723406F3FFB}" type="pres">
      <dgm:prSet presAssocID="{8D75DDD1-CDE7-4164-931F-B747564B793C}" presName="FourConn_1-2" presStyleLbl="fgAccFollowNode1" presStyleIdx="0" presStyleCnt="3">
        <dgm:presLayoutVars>
          <dgm:bulletEnabled val="1"/>
        </dgm:presLayoutVars>
      </dgm:prSet>
      <dgm:spPr/>
    </dgm:pt>
    <dgm:pt modelId="{0D5228AF-D7F4-4C1C-BDB0-0182F66FA96A}" type="pres">
      <dgm:prSet presAssocID="{8D75DDD1-CDE7-4164-931F-B747564B793C}" presName="FourConn_2-3" presStyleLbl="fgAccFollowNode1" presStyleIdx="1" presStyleCnt="3">
        <dgm:presLayoutVars>
          <dgm:bulletEnabled val="1"/>
        </dgm:presLayoutVars>
      </dgm:prSet>
      <dgm:spPr/>
    </dgm:pt>
    <dgm:pt modelId="{95520468-D2D2-4223-94A9-1B2D478F47BC}" type="pres">
      <dgm:prSet presAssocID="{8D75DDD1-CDE7-4164-931F-B747564B793C}" presName="FourConn_3-4" presStyleLbl="fgAccFollowNode1" presStyleIdx="2" presStyleCnt="3">
        <dgm:presLayoutVars>
          <dgm:bulletEnabled val="1"/>
        </dgm:presLayoutVars>
      </dgm:prSet>
      <dgm:spPr/>
    </dgm:pt>
    <dgm:pt modelId="{02B00FF0-0D19-4463-85AF-895C3F4BD5D6}" type="pres">
      <dgm:prSet presAssocID="{8D75DDD1-CDE7-4164-931F-B747564B793C}" presName="FourNodes_1_text" presStyleLbl="node1" presStyleIdx="3" presStyleCnt="4">
        <dgm:presLayoutVars>
          <dgm:bulletEnabled val="1"/>
        </dgm:presLayoutVars>
      </dgm:prSet>
      <dgm:spPr/>
    </dgm:pt>
    <dgm:pt modelId="{B8997F42-3F7C-49DC-A833-7B62C407F7F1}" type="pres">
      <dgm:prSet presAssocID="{8D75DDD1-CDE7-4164-931F-B747564B793C}" presName="FourNodes_2_text" presStyleLbl="node1" presStyleIdx="3" presStyleCnt="4">
        <dgm:presLayoutVars>
          <dgm:bulletEnabled val="1"/>
        </dgm:presLayoutVars>
      </dgm:prSet>
      <dgm:spPr/>
    </dgm:pt>
    <dgm:pt modelId="{BEBC92A9-2E31-4D64-97E5-AB0DDF3F5205}" type="pres">
      <dgm:prSet presAssocID="{8D75DDD1-CDE7-4164-931F-B747564B793C}" presName="FourNodes_3_text" presStyleLbl="node1" presStyleIdx="3" presStyleCnt="4">
        <dgm:presLayoutVars>
          <dgm:bulletEnabled val="1"/>
        </dgm:presLayoutVars>
      </dgm:prSet>
      <dgm:spPr/>
    </dgm:pt>
    <dgm:pt modelId="{48E30C43-EB7F-487F-8B26-A8F99EC3133A}" type="pres">
      <dgm:prSet presAssocID="{8D75DDD1-CDE7-4164-931F-B747564B793C}" presName="FourNodes_4_text" presStyleLbl="node1" presStyleIdx="3" presStyleCnt="4">
        <dgm:presLayoutVars>
          <dgm:bulletEnabled val="1"/>
        </dgm:presLayoutVars>
      </dgm:prSet>
      <dgm:spPr/>
    </dgm:pt>
  </dgm:ptLst>
  <dgm:cxnLst>
    <dgm:cxn modelId="{417DBA05-65A4-46D3-98A6-1CFF11E134ED}" srcId="{8D75DDD1-CDE7-4164-931F-B747564B793C}" destId="{603E378A-DE01-4462-83E1-4D0655C39E46}" srcOrd="3" destOrd="0" parTransId="{7926C484-25E6-41C0-9D29-1FE895119EE9}" sibTransId="{7D9E625B-4B26-4141-A532-8817513DF9CA}"/>
    <dgm:cxn modelId="{B391C61A-A204-41C1-AAF9-7010AC2C13B2}" type="presOf" srcId="{9713BE14-9664-4B14-9CF2-210F54EAC0DC}" destId="{BEBC92A9-2E31-4D64-97E5-AB0DDF3F5205}" srcOrd="1" destOrd="0" presId="urn:microsoft.com/office/officeart/2005/8/layout/vProcess5"/>
    <dgm:cxn modelId="{F1057420-233C-4343-ACE4-C23E5CF13A75}" srcId="{8D75DDD1-CDE7-4164-931F-B747564B793C}" destId="{408FA141-56B7-4506-8E51-A71CCD1CB4F8}" srcOrd="1" destOrd="0" parTransId="{79F510CE-6E95-4FFC-B4F4-0A729F295A6D}" sibTransId="{CB31A3A4-719E-41F7-BCA6-ED8E70153BE5}"/>
    <dgm:cxn modelId="{EAF1D128-7C09-42EC-9212-48D38B065168}" type="presOf" srcId="{8D75DDD1-CDE7-4164-931F-B747564B793C}" destId="{7C9B3860-10DE-4938-88CB-910FAB7828A5}" srcOrd="0" destOrd="0" presId="urn:microsoft.com/office/officeart/2005/8/layout/vProcess5"/>
    <dgm:cxn modelId="{E00BEB40-F9DA-446D-9CBD-0D16D5C6680E}" srcId="{8D75DDD1-CDE7-4164-931F-B747564B793C}" destId="{9713BE14-9664-4B14-9CF2-210F54EAC0DC}" srcOrd="2" destOrd="0" parTransId="{F1B54C69-8A80-45D3-941D-14D90CBB5200}" sibTransId="{85F0A7A2-8E9C-4FF7-A820-421FFFF57FE8}"/>
    <dgm:cxn modelId="{A6341F63-3FA6-4BAD-A28D-04188899A5D7}" type="presOf" srcId="{CB31A3A4-719E-41F7-BCA6-ED8E70153BE5}" destId="{0D5228AF-D7F4-4C1C-BDB0-0182F66FA96A}" srcOrd="0" destOrd="0" presId="urn:microsoft.com/office/officeart/2005/8/layout/vProcess5"/>
    <dgm:cxn modelId="{45585E4C-F490-43AC-BE33-27E16D4AB92F}" type="presOf" srcId="{408FA141-56B7-4506-8E51-A71CCD1CB4F8}" destId="{CF905C77-DE23-4FC1-9EF6-068E1B239B9A}" srcOrd="0" destOrd="0" presId="urn:microsoft.com/office/officeart/2005/8/layout/vProcess5"/>
    <dgm:cxn modelId="{40D6AB76-05F3-4048-B7CD-04CC42006B21}" type="presOf" srcId="{C42E1701-3B72-4E8B-9DF8-EC01BE3F46DD}" destId="{9400AFF4-57AB-45CB-8F79-3723406F3FFB}" srcOrd="0" destOrd="0" presId="urn:microsoft.com/office/officeart/2005/8/layout/vProcess5"/>
    <dgm:cxn modelId="{B327F05A-8BBE-41D7-B77B-387A45302AA1}" type="presOf" srcId="{408FA141-56B7-4506-8E51-A71CCD1CB4F8}" destId="{B8997F42-3F7C-49DC-A833-7B62C407F7F1}" srcOrd="1" destOrd="0" presId="urn:microsoft.com/office/officeart/2005/8/layout/vProcess5"/>
    <dgm:cxn modelId="{3848F78B-1DD5-4F25-837C-8E704A9E4BDB}" type="presOf" srcId="{9713BE14-9664-4B14-9CF2-210F54EAC0DC}" destId="{E99E2078-7DE7-404D-88CE-E1F5DBA6695A}" srcOrd="0" destOrd="0" presId="urn:microsoft.com/office/officeart/2005/8/layout/vProcess5"/>
    <dgm:cxn modelId="{29AF78A2-F306-4CD6-BCA9-AB7CE92FD346}" type="presOf" srcId="{059741EB-64CC-40BB-8243-828FB3FAE8D3}" destId="{66DC32F6-1C25-4C5E-B313-BFDB26464F45}" srcOrd="0" destOrd="0" presId="urn:microsoft.com/office/officeart/2005/8/layout/vProcess5"/>
    <dgm:cxn modelId="{9A36B9A4-23F1-4639-9369-CCF9270D9E1D}" type="presOf" srcId="{85F0A7A2-8E9C-4FF7-A820-421FFFF57FE8}" destId="{95520468-D2D2-4223-94A9-1B2D478F47BC}" srcOrd="0" destOrd="0" presId="urn:microsoft.com/office/officeart/2005/8/layout/vProcess5"/>
    <dgm:cxn modelId="{B3F03FAB-F2F8-4C43-956D-ECDF6FCBC7FC}" type="presOf" srcId="{059741EB-64CC-40BB-8243-828FB3FAE8D3}" destId="{02B00FF0-0D19-4463-85AF-895C3F4BD5D6}" srcOrd="1" destOrd="0" presId="urn:microsoft.com/office/officeart/2005/8/layout/vProcess5"/>
    <dgm:cxn modelId="{E43BBAB3-647E-4B3E-82BA-15A708E2BDF6}" type="presOf" srcId="{603E378A-DE01-4462-83E1-4D0655C39E46}" destId="{BB1025B7-C4D6-4DCF-A11E-4A8769772F26}" srcOrd="0" destOrd="0" presId="urn:microsoft.com/office/officeart/2005/8/layout/vProcess5"/>
    <dgm:cxn modelId="{E89E68C9-93EB-4AFD-A9A7-DE0BE50AAF86}" type="presOf" srcId="{603E378A-DE01-4462-83E1-4D0655C39E46}" destId="{48E30C43-EB7F-487F-8B26-A8F99EC3133A}" srcOrd="1" destOrd="0" presId="urn:microsoft.com/office/officeart/2005/8/layout/vProcess5"/>
    <dgm:cxn modelId="{C9AB1AD1-E0CE-427E-B557-3360AFFF9045}" srcId="{8D75DDD1-CDE7-4164-931F-B747564B793C}" destId="{059741EB-64CC-40BB-8243-828FB3FAE8D3}" srcOrd="0" destOrd="0" parTransId="{77CA6AA7-ACCA-490B-91E8-3CB9B8F10DF4}" sibTransId="{C42E1701-3B72-4E8B-9DF8-EC01BE3F46DD}"/>
    <dgm:cxn modelId="{7DC76DE1-1C4C-4F4C-B660-E251A4EE83EC}" type="presParOf" srcId="{7C9B3860-10DE-4938-88CB-910FAB7828A5}" destId="{07DDD368-1EF4-4B81-A56F-50405F037FAC}" srcOrd="0" destOrd="0" presId="urn:microsoft.com/office/officeart/2005/8/layout/vProcess5"/>
    <dgm:cxn modelId="{1DBAEA2C-6C33-496D-A4CD-59475C2F1A0E}" type="presParOf" srcId="{7C9B3860-10DE-4938-88CB-910FAB7828A5}" destId="{66DC32F6-1C25-4C5E-B313-BFDB26464F45}" srcOrd="1" destOrd="0" presId="urn:microsoft.com/office/officeart/2005/8/layout/vProcess5"/>
    <dgm:cxn modelId="{4DC67A6B-7B4F-4D66-AA80-5C74F6DF3BB9}" type="presParOf" srcId="{7C9B3860-10DE-4938-88CB-910FAB7828A5}" destId="{CF905C77-DE23-4FC1-9EF6-068E1B239B9A}" srcOrd="2" destOrd="0" presId="urn:microsoft.com/office/officeart/2005/8/layout/vProcess5"/>
    <dgm:cxn modelId="{C0707E00-2B4F-4275-9AEA-FA1ED863A764}" type="presParOf" srcId="{7C9B3860-10DE-4938-88CB-910FAB7828A5}" destId="{E99E2078-7DE7-404D-88CE-E1F5DBA6695A}" srcOrd="3" destOrd="0" presId="urn:microsoft.com/office/officeart/2005/8/layout/vProcess5"/>
    <dgm:cxn modelId="{ADC8A691-6E86-4E19-9020-FBE493561F44}" type="presParOf" srcId="{7C9B3860-10DE-4938-88CB-910FAB7828A5}" destId="{BB1025B7-C4D6-4DCF-A11E-4A8769772F26}" srcOrd="4" destOrd="0" presId="urn:microsoft.com/office/officeart/2005/8/layout/vProcess5"/>
    <dgm:cxn modelId="{7CD91073-FC0A-44A0-9858-1286D79E48A9}" type="presParOf" srcId="{7C9B3860-10DE-4938-88CB-910FAB7828A5}" destId="{9400AFF4-57AB-45CB-8F79-3723406F3FFB}" srcOrd="5" destOrd="0" presId="urn:microsoft.com/office/officeart/2005/8/layout/vProcess5"/>
    <dgm:cxn modelId="{3AB5C027-3EDE-4701-B798-14908D360067}" type="presParOf" srcId="{7C9B3860-10DE-4938-88CB-910FAB7828A5}" destId="{0D5228AF-D7F4-4C1C-BDB0-0182F66FA96A}" srcOrd="6" destOrd="0" presId="urn:microsoft.com/office/officeart/2005/8/layout/vProcess5"/>
    <dgm:cxn modelId="{B035B1D0-F392-4A41-B9B4-0B48277208D9}" type="presParOf" srcId="{7C9B3860-10DE-4938-88CB-910FAB7828A5}" destId="{95520468-D2D2-4223-94A9-1B2D478F47BC}" srcOrd="7" destOrd="0" presId="urn:microsoft.com/office/officeart/2005/8/layout/vProcess5"/>
    <dgm:cxn modelId="{07C70DF7-9605-4DE4-908E-A374FFED2F5D}" type="presParOf" srcId="{7C9B3860-10DE-4938-88CB-910FAB7828A5}" destId="{02B00FF0-0D19-4463-85AF-895C3F4BD5D6}" srcOrd="8" destOrd="0" presId="urn:microsoft.com/office/officeart/2005/8/layout/vProcess5"/>
    <dgm:cxn modelId="{59CD18BF-B67E-4A0B-B0AE-39EAECD7C8D5}" type="presParOf" srcId="{7C9B3860-10DE-4938-88CB-910FAB7828A5}" destId="{B8997F42-3F7C-49DC-A833-7B62C407F7F1}" srcOrd="9" destOrd="0" presId="urn:microsoft.com/office/officeart/2005/8/layout/vProcess5"/>
    <dgm:cxn modelId="{38A8E3A4-595C-4800-A252-C09BBA6E81FA}" type="presParOf" srcId="{7C9B3860-10DE-4938-88CB-910FAB7828A5}" destId="{BEBC92A9-2E31-4D64-97E5-AB0DDF3F5205}" srcOrd="10" destOrd="0" presId="urn:microsoft.com/office/officeart/2005/8/layout/vProcess5"/>
    <dgm:cxn modelId="{D1E61AE3-CDDF-445F-88B2-C43568910E18}" type="presParOf" srcId="{7C9B3860-10DE-4938-88CB-910FAB7828A5}" destId="{48E30C43-EB7F-487F-8B26-A8F99EC3133A}"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C0E437-F84F-4BEF-B7CC-08489D818FF1}" type="doc">
      <dgm:prSet loTypeId="urn:microsoft.com/office/officeart/2017/3/layout/DropPinTimeline" loCatId="process" qsTypeId="urn:microsoft.com/office/officeart/2005/8/quickstyle/simple1" qsCatId="simple" csTypeId="urn:microsoft.com/office/officeart/2005/8/colors/accent5_2" csCatId="accent5" phldr="1"/>
      <dgm:spPr/>
      <dgm:t>
        <a:bodyPr/>
        <a:lstStyle/>
        <a:p>
          <a:endParaRPr lang="en-US"/>
        </a:p>
      </dgm:t>
    </dgm:pt>
    <dgm:pt modelId="{352A740E-A028-44B0-9203-4B054068A18A}">
      <dgm:prSet/>
      <dgm:spPr/>
      <dgm:t>
        <a:bodyPr/>
        <a:lstStyle/>
        <a:p>
          <a:pPr>
            <a:defRPr b="1"/>
          </a:pPr>
          <a:r>
            <a:rPr lang="en-US" dirty="0"/>
            <a:t>6 Feb. 2025</a:t>
          </a:r>
        </a:p>
      </dgm:t>
    </dgm:pt>
    <dgm:pt modelId="{6E67CCBC-62D0-49F0-AA02-32F1AC05D94F}" type="parTrans" cxnId="{40949522-8EEC-46F3-92A5-673F69F70E14}">
      <dgm:prSet/>
      <dgm:spPr/>
      <dgm:t>
        <a:bodyPr/>
        <a:lstStyle/>
        <a:p>
          <a:endParaRPr lang="en-US"/>
        </a:p>
      </dgm:t>
    </dgm:pt>
    <dgm:pt modelId="{A8C9460F-B355-45CF-870B-C6BA3D9EEC48}" type="sibTrans" cxnId="{40949522-8EEC-46F3-92A5-673F69F70E14}">
      <dgm:prSet/>
      <dgm:spPr/>
      <dgm:t>
        <a:bodyPr/>
        <a:lstStyle/>
        <a:p>
          <a:endParaRPr lang="en-US"/>
        </a:p>
      </dgm:t>
    </dgm:pt>
    <dgm:pt modelId="{7ED79091-0772-4591-A9DE-1A4C43A0132E}">
      <dgm:prSet/>
      <dgm:spPr/>
      <dgm:t>
        <a:bodyPr/>
        <a:lstStyle/>
        <a:p>
          <a:r>
            <a:rPr lang="en-US" dirty="0"/>
            <a:t>Interim Progress Demonstration</a:t>
          </a:r>
        </a:p>
      </dgm:t>
    </dgm:pt>
    <dgm:pt modelId="{49E8D9DA-C618-414D-B823-A48B7C2F34E2}" type="parTrans" cxnId="{E6C8C379-6309-44A2-9B69-23676080896F}">
      <dgm:prSet/>
      <dgm:spPr/>
      <dgm:t>
        <a:bodyPr/>
        <a:lstStyle/>
        <a:p>
          <a:endParaRPr lang="en-US"/>
        </a:p>
      </dgm:t>
    </dgm:pt>
    <dgm:pt modelId="{EF27346F-619F-48D8-9B39-6B948C7ADACF}" type="sibTrans" cxnId="{E6C8C379-6309-44A2-9B69-23676080896F}">
      <dgm:prSet/>
      <dgm:spPr/>
      <dgm:t>
        <a:bodyPr/>
        <a:lstStyle/>
        <a:p>
          <a:endParaRPr lang="en-US"/>
        </a:p>
      </dgm:t>
    </dgm:pt>
    <dgm:pt modelId="{DFA9CAD1-13E5-480D-A18D-3A1E1322A10D}">
      <dgm:prSet/>
      <dgm:spPr/>
      <dgm:t>
        <a:bodyPr/>
        <a:lstStyle/>
        <a:p>
          <a:r>
            <a:rPr lang="en-US" dirty="0"/>
            <a:t>Demonstrate Cric Wizards XI prototype</a:t>
          </a:r>
        </a:p>
      </dgm:t>
    </dgm:pt>
    <dgm:pt modelId="{ABFF9B10-78A3-4B4B-8CE8-73510808AE56}" type="parTrans" cxnId="{1D005ECE-BFB6-45E8-8F24-2CE65BDCAF4E}">
      <dgm:prSet/>
      <dgm:spPr/>
      <dgm:t>
        <a:bodyPr/>
        <a:lstStyle/>
        <a:p>
          <a:endParaRPr lang="en-US"/>
        </a:p>
      </dgm:t>
    </dgm:pt>
    <dgm:pt modelId="{A62B9533-207D-4F24-AE32-DB0113AE52A9}" type="sibTrans" cxnId="{1D005ECE-BFB6-45E8-8F24-2CE65BDCAF4E}">
      <dgm:prSet/>
      <dgm:spPr/>
      <dgm:t>
        <a:bodyPr/>
        <a:lstStyle/>
        <a:p>
          <a:endParaRPr lang="en-US"/>
        </a:p>
      </dgm:t>
    </dgm:pt>
    <dgm:pt modelId="{12DCAC0B-6824-425C-8C63-5B92E22C9E5A}">
      <dgm:prSet/>
      <dgm:spPr/>
      <dgm:t>
        <a:bodyPr/>
        <a:lstStyle/>
        <a:p>
          <a:pPr>
            <a:defRPr b="1"/>
          </a:pPr>
          <a:r>
            <a:rPr lang="en-US" dirty="0"/>
            <a:t>28 Apr. 2025</a:t>
          </a:r>
        </a:p>
      </dgm:t>
    </dgm:pt>
    <dgm:pt modelId="{1D929A68-5686-4BA0-B2EC-BED242D4808F}" type="parTrans" cxnId="{9E9D8FE5-EAA9-452B-B621-64F09DEA958B}">
      <dgm:prSet/>
      <dgm:spPr/>
      <dgm:t>
        <a:bodyPr/>
        <a:lstStyle/>
        <a:p>
          <a:endParaRPr lang="en-US"/>
        </a:p>
      </dgm:t>
    </dgm:pt>
    <dgm:pt modelId="{3B71945A-0002-41F7-BC28-E1EF47C81AE7}" type="sibTrans" cxnId="{9E9D8FE5-EAA9-452B-B621-64F09DEA958B}">
      <dgm:prSet/>
      <dgm:spPr/>
      <dgm:t>
        <a:bodyPr/>
        <a:lstStyle/>
        <a:p>
          <a:endParaRPr lang="en-US"/>
        </a:p>
      </dgm:t>
    </dgm:pt>
    <dgm:pt modelId="{B884936D-1FE2-42ED-8358-3647CC564DFE}">
      <dgm:prSet/>
      <dgm:spPr/>
      <dgm:t>
        <a:bodyPr/>
        <a:lstStyle/>
        <a:p>
          <a:r>
            <a:rPr lang="en-US" dirty="0"/>
            <a:t>Final Submission</a:t>
          </a:r>
        </a:p>
      </dgm:t>
    </dgm:pt>
    <dgm:pt modelId="{BDAA7740-C118-4588-A36D-132E195D7949}" type="parTrans" cxnId="{D0E22512-86AF-4829-B513-5404BB0FBA74}">
      <dgm:prSet/>
      <dgm:spPr/>
      <dgm:t>
        <a:bodyPr/>
        <a:lstStyle/>
        <a:p>
          <a:endParaRPr lang="en-US"/>
        </a:p>
      </dgm:t>
    </dgm:pt>
    <dgm:pt modelId="{1B7694CF-59A6-45D5-9F45-4AFB42FC8342}" type="sibTrans" cxnId="{D0E22512-86AF-4829-B513-5404BB0FBA74}">
      <dgm:prSet/>
      <dgm:spPr/>
      <dgm:t>
        <a:bodyPr/>
        <a:lstStyle/>
        <a:p>
          <a:endParaRPr lang="en-US"/>
        </a:p>
      </dgm:t>
    </dgm:pt>
    <dgm:pt modelId="{CF7E4AD1-F129-4138-8709-F6907F4149F8}">
      <dgm:prSet/>
      <dgm:spPr/>
      <dgm:t>
        <a:bodyPr/>
        <a:lstStyle/>
        <a:p>
          <a:r>
            <a:rPr lang="en-US" dirty="0"/>
            <a:t>Final working product</a:t>
          </a:r>
        </a:p>
      </dgm:t>
    </dgm:pt>
    <dgm:pt modelId="{6B54D7EC-7967-4A78-B200-365AA8805C1D}" type="parTrans" cxnId="{CC9BCEE6-E2C2-4861-BE84-97A675CBB22A}">
      <dgm:prSet/>
      <dgm:spPr/>
      <dgm:t>
        <a:bodyPr/>
        <a:lstStyle/>
        <a:p>
          <a:endParaRPr lang="en-US"/>
        </a:p>
      </dgm:t>
    </dgm:pt>
    <dgm:pt modelId="{1C1A8750-F522-41FB-9816-7FE01E4056CE}" type="sibTrans" cxnId="{CC9BCEE6-E2C2-4861-BE84-97A675CBB22A}">
      <dgm:prSet/>
      <dgm:spPr/>
      <dgm:t>
        <a:bodyPr/>
        <a:lstStyle/>
        <a:p>
          <a:endParaRPr lang="en-US"/>
        </a:p>
      </dgm:t>
    </dgm:pt>
    <dgm:pt modelId="{BFFA5ED5-4A7E-734C-AAE2-07144BE7E009}" type="pres">
      <dgm:prSet presAssocID="{BAC0E437-F84F-4BEF-B7CC-08489D818FF1}" presName="root" presStyleCnt="0">
        <dgm:presLayoutVars>
          <dgm:chMax/>
          <dgm:chPref/>
          <dgm:animLvl val="lvl"/>
        </dgm:presLayoutVars>
      </dgm:prSet>
      <dgm:spPr/>
    </dgm:pt>
    <dgm:pt modelId="{4877991F-371A-8A46-9556-286F4DD39711}" type="pres">
      <dgm:prSet presAssocID="{BAC0E437-F84F-4BEF-B7CC-08489D818FF1}" presName="divider" presStyleLbl="fgAcc1" presStyleIdx="0" presStyleCnt="3"/>
      <dgm:spPr>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gm:spPr>
    </dgm:pt>
    <dgm:pt modelId="{FF61270C-45EF-1E40-B354-A9EF8F761BB5}" type="pres">
      <dgm:prSet presAssocID="{BAC0E437-F84F-4BEF-B7CC-08489D818FF1}" presName="nodes" presStyleCnt="0">
        <dgm:presLayoutVars>
          <dgm:chMax/>
          <dgm:chPref/>
          <dgm:animLvl val="lvl"/>
        </dgm:presLayoutVars>
      </dgm:prSet>
      <dgm:spPr/>
    </dgm:pt>
    <dgm:pt modelId="{643B5DE7-A86A-6E41-AD58-DCB0E95B088F}" type="pres">
      <dgm:prSet presAssocID="{352A740E-A028-44B0-9203-4B054068A18A}" presName="composite1" presStyleCnt="0"/>
      <dgm:spPr/>
    </dgm:pt>
    <dgm:pt modelId="{41FA0FEF-B5E9-EC4E-B1E7-1FB68CFEBA97}" type="pres">
      <dgm:prSet presAssocID="{352A740E-A028-44B0-9203-4B054068A18A}" presName="ConnectorPoint1" presStyleLbl="lnNode1" presStyleIdx="0" presStyleCnt="2"/>
      <dgm:spPr/>
    </dgm:pt>
    <dgm:pt modelId="{46BDB92F-7D52-BF49-A378-552CB745EF23}" type="pres">
      <dgm:prSet presAssocID="{352A740E-A028-44B0-9203-4B054068A18A}" presName="DropPinPlaceHolder1" presStyleCnt="0"/>
      <dgm:spPr/>
    </dgm:pt>
    <dgm:pt modelId="{3E4EB177-725F-4244-BD53-8CB0F0512FD6}" type="pres">
      <dgm:prSet presAssocID="{352A740E-A028-44B0-9203-4B054068A18A}" presName="DropPin1" presStyleLbl="alignNode1" presStyleIdx="0" presStyleCnt="2"/>
      <dgm:spPr/>
    </dgm:pt>
    <dgm:pt modelId="{E5020E6A-2555-0D4A-B4B3-3FFB86CD1230}" type="pres">
      <dgm:prSet presAssocID="{352A740E-A028-44B0-9203-4B054068A18A}" presName="Ellipse1" presStyleLbl="fgAcc1" presStyleIdx="1" presStyleCnt="3"/>
      <dgm:spPr>
        <a:solidFill>
          <a:schemeClr val="lt1">
            <a:alpha val="90000"/>
            <a:hueOff val="0"/>
            <a:satOff val="0"/>
            <a:lumOff val="0"/>
            <a:alphaOff val="0"/>
          </a:schemeClr>
        </a:solidFill>
        <a:ln w="12700" cap="flat" cmpd="sng" algn="ctr">
          <a:noFill/>
          <a:prstDash val="solid"/>
          <a:miter lim="800000"/>
        </a:ln>
        <a:effectLst/>
      </dgm:spPr>
    </dgm:pt>
    <dgm:pt modelId="{668A92FF-B1B2-F641-9B2A-C2E752E66873}" type="pres">
      <dgm:prSet presAssocID="{352A740E-A028-44B0-9203-4B054068A18A}" presName="L2TextContainer1" presStyleLbl="revTx" presStyleIdx="0" presStyleCnt="4">
        <dgm:presLayoutVars>
          <dgm:bulletEnabled val="1"/>
        </dgm:presLayoutVars>
      </dgm:prSet>
      <dgm:spPr/>
    </dgm:pt>
    <dgm:pt modelId="{B277AA41-C57D-9240-B59F-09BB8AD6487D}" type="pres">
      <dgm:prSet presAssocID="{352A740E-A028-44B0-9203-4B054068A18A}" presName="L1TextContainer1" presStyleLbl="revTx" presStyleIdx="1" presStyleCnt="4">
        <dgm:presLayoutVars>
          <dgm:chMax val="1"/>
          <dgm:chPref val="1"/>
          <dgm:bulletEnabled val="1"/>
        </dgm:presLayoutVars>
      </dgm:prSet>
      <dgm:spPr/>
    </dgm:pt>
    <dgm:pt modelId="{CB6D2F31-7B7A-5742-A40B-6137205B7433}" type="pres">
      <dgm:prSet presAssocID="{352A740E-A028-44B0-9203-4B054068A18A}" presName="ConnectLine1" presStyleLbl="sibTrans1D1" presStyleIdx="0" presStyleCnt="2"/>
      <dgm:spPr>
        <a:noFill/>
        <a:ln w="12700" cap="flat" cmpd="sng" algn="ctr">
          <a:solidFill>
            <a:schemeClr val="accent5">
              <a:hueOff val="0"/>
              <a:satOff val="0"/>
              <a:lumOff val="0"/>
              <a:alphaOff val="0"/>
            </a:schemeClr>
          </a:solidFill>
          <a:prstDash val="dash"/>
          <a:miter lim="800000"/>
        </a:ln>
        <a:effectLst/>
      </dgm:spPr>
    </dgm:pt>
    <dgm:pt modelId="{214B0A4E-263D-944B-8366-CCFBA9748D79}" type="pres">
      <dgm:prSet presAssocID="{352A740E-A028-44B0-9203-4B054068A18A}" presName="EmptyPlaceHolder1" presStyleCnt="0"/>
      <dgm:spPr/>
    </dgm:pt>
    <dgm:pt modelId="{4F757F69-D9E7-E14B-BC8F-6067B892F557}" type="pres">
      <dgm:prSet presAssocID="{A8C9460F-B355-45CF-870B-C6BA3D9EEC48}" presName="spaceBetweenRectangles1" presStyleCnt="0"/>
      <dgm:spPr/>
    </dgm:pt>
    <dgm:pt modelId="{D00C5C9B-96CA-E74B-B5A7-72B6ECAD4A22}" type="pres">
      <dgm:prSet presAssocID="{12DCAC0B-6824-425C-8C63-5B92E22C9E5A}" presName="composite1" presStyleCnt="0"/>
      <dgm:spPr/>
    </dgm:pt>
    <dgm:pt modelId="{EEEB6989-98D7-4147-93F9-05BEE907CFA8}" type="pres">
      <dgm:prSet presAssocID="{12DCAC0B-6824-425C-8C63-5B92E22C9E5A}" presName="ConnectorPoint1" presStyleLbl="lnNode1" presStyleIdx="1" presStyleCnt="2"/>
      <dgm:spPr/>
    </dgm:pt>
    <dgm:pt modelId="{B04EB781-4C4C-AE48-BAB3-A77B5AF1682F}" type="pres">
      <dgm:prSet presAssocID="{12DCAC0B-6824-425C-8C63-5B92E22C9E5A}" presName="DropPinPlaceHolder1" presStyleCnt="0"/>
      <dgm:spPr/>
    </dgm:pt>
    <dgm:pt modelId="{B2D0A7C9-B37E-5E47-8F04-E339CF90BD1C}" type="pres">
      <dgm:prSet presAssocID="{12DCAC0B-6824-425C-8C63-5B92E22C9E5A}" presName="DropPin1" presStyleLbl="alignNode1" presStyleIdx="1" presStyleCnt="2"/>
      <dgm:spPr/>
    </dgm:pt>
    <dgm:pt modelId="{21A0DB6B-4AF9-E14D-B6EB-1C2F06E23106}" type="pres">
      <dgm:prSet presAssocID="{12DCAC0B-6824-425C-8C63-5B92E22C9E5A}" presName="Ellipse1" presStyleLbl="fgAcc1" presStyleIdx="2" presStyleCnt="3"/>
      <dgm:spPr>
        <a:solidFill>
          <a:schemeClr val="lt1">
            <a:alpha val="90000"/>
            <a:hueOff val="0"/>
            <a:satOff val="0"/>
            <a:lumOff val="0"/>
            <a:alphaOff val="0"/>
          </a:schemeClr>
        </a:solidFill>
        <a:ln w="12700" cap="flat" cmpd="sng" algn="ctr">
          <a:noFill/>
          <a:prstDash val="solid"/>
          <a:miter lim="800000"/>
        </a:ln>
        <a:effectLst/>
      </dgm:spPr>
    </dgm:pt>
    <dgm:pt modelId="{D8D07CC9-D272-6D40-AB80-D3F68185F8E6}" type="pres">
      <dgm:prSet presAssocID="{12DCAC0B-6824-425C-8C63-5B92E22C9E5A}" presName="L2TextContainer1" presStyleLbl="revTx" presStyleIdx="2" presStyleCnt="4">
        <dgm:presLayoutVars>
          <dgm:bulletEnabled val="1"/>
        </dgm:presLayoutVars>
      </dgm:prSet>
      <dgm:spPr/>
    </dgm:pt>
    <dgm:pt modelId="{51C3BF6B-8C9E-7144-A4CE-C5760F763489}" type="pres">
      <dgm:prSet presAssocID="{12DCAC0B-6824-425C-8C63-5B92E22C9E5A}" presName="L1TextContainer1" presStyleLbl="revTx" presStyleIdx="3" presStyleCnt="4">
        <dgm:presLayoutVars>
          <dgm:chMax val="1"/>
          <dgm:chPref val="1"/>
          <dgm:bulletEnabled val="1"/>
        </dgm:presLayoutVars>
      </dgm:prSet>
      <dgm:spPr/>
    </dgm:pt>
    <dgm:pt modelId="{F4119B9E-07A7-0F46-8BFB-D43856BB2CEA}" type="pres">
      <dgm:prSet presAssocID="{12DCAC0B-6824-425C-8C63-5B92E22C9E5A}" presName="ConnectLine1" presStyleLbl="sibTrans1D1" presStyleIdx="1" presStyleCnt="2"/>
      <dgm:spPr>
        <a:noFill/>
        <a:ln w="12700" cap="flat" cmpd="sng" algn="ctr">
          <a:solidFill>
            <a:schemeClr val="accent5">
              <a:hueOff val="0"/>
              <a:satOff val="0"/>
              <a:lumOff val="0"/>
              <a:alphaOff val="0"/>
            </a:schemeClr>
          </a:solidFill>
          <a:prstDash val="dash"/>
          <a:miter lim="800000"/>
        </a:ln>
        <a:effectLst/>
      </dgm:spPr>
    </dgm:pt>
    <dgm:pt modelId="{90A9A573-2006-C047-AFFE-DC922026EDCD}" type="pres">
      <dgm:prSet presAssocID="{12DCAC0B-6824-425C-8C63-5B92E22C9E5A}" presName="EmptyPlaceHolder1" presStyleCnt="0"/>
      <dgm:spPr/>
    </dgm:pt>
  </dgm:ptLst>
  <dgm:cxnLst>
    <dgm:cxn modelId="{D0E22512-86AF-4829-B513-5404BB0FBA74}" srcId="{12DCAC0B-6824-425C-8C63-5B92E22C9E5A}" destId="{B884936D-1FE2-42ED-8358-3647CC564DFE}" srcOrd="0" destOrd="0" parTransId="{BDAA7740-C118-4588-A36D-132E195D7949}" sibTransId="{1B7694CF-59A6-45D5-9F45-4AFB42FC8342}"/>
    <dgm:cxn modelId="{6FE88F12-C932-E04D-A15D-786E2491D8B5}" type="presOf" srcId="{12DCAC0B-6824-425C-8C63-5B92E22C9E5A}" destId="{51C3BF6B-8C9E-7144-A4CE-C5760F763489}" srcOrd="0" destOrd="0" presId="urn:microsoft.com/office/officeart/2017/3/layout/DropPinTimeline"/>
    <dgm:cxn modelId="{40949522-8EEC-46F3-92A5-673F69F70E14}" srcId="{BAC0E437-F84F-4BEF-B7CC-08489D818FF1}" destId="{352A740E-A028-44B0-9203-4B054068A18A}" srcOrd="0" destOrd="0" parTransId="{6E67CCBC-62D0-49F0-AA02-32F1AC05D94F}" sibTransId="{A8C9460F-B355-45CF-870B-C6BA3D9EEC48}"/>
    <dgm:cxn modelId="{5C24483C-4EBE-FB4D-BAF0-494F46419697}" type="presOf" srcId="{352A740E-A028-44B0-9203-4B054068A18A}" destId="{B277AA41-C57D-9240-B59F-09BB8AD6487D}" srcOrd="0" destOrd="0" presId="urn:microsoft.com/office/officeart/2017/3/layout/DropPinTimeline"/>
    <dgm:cxn modelId="{8CE6505E-CD24-D445-AC43-563F260AFC2A}" type="presOf" srcId="{CF7E4AD1-F129-4138-8709-F6907F4149F8}" destId="{D8D07CC9-D272-6D40-AB80-D3F68185F8E6}" srcOrd="0" destOrd="1" presId="urn:microsoft.com/office/officeart/2017/3/layout/DropPinTimeline"/>
    <dgm:cxn modelId="{E6C8C379-6309-44A2-9B69-23676080896F}" srcId="{352A740E-A028-44B0-9203-4B054068A18A}" destId="{7ED79091-0772-4591-A9DE-1A4C43A0132E}" srcOrd="0" destOrd="0" parTransId="{49E8D9DA-C618-414D-B823-A48B7C2F34E2}" sibTransId="{EF27346F-619F-48D8-9B39-6B948C7ADACF}"/>
    <dgm:cxn modelId="{909F1E87-C630-1348-919E-E9BFC79E9AE9}" type="presOf" srcId="{BAC0E437-F84F-4BEF-B7CC-08489D818FF1}" destId="{BFFA5ED5-4A7E-734C-AAE2-07144BE7E009}" srcOrd="0" destOrd="0" presId="urn:microsoft.com/office/officeart/2017/3/layout/DropPinTimeline"/>
    <dgm:cxn modelId="{6AFEB1C0-0629-114D-A08E-B468A8C68DC0}" type="presOf" srcId="{DFA9CAD1-13E5-480D-A18D-3A1E1322A10D}" destId="{668A92FF-B1B2-F641-9B2A-C2E752E66873}" srcOrd="0" destOrd="1" presId="urn:microsoft.com/office/officeart/2017/3/layout/DropPinTimeline"/>
    <dgm:cxn modelId="{164C81C5-AEBD-9E42-9628-B76DE53127D4}" type="presOf" srcId="{B884936D-1FE2-42ED-8358-3647CC564DFE}" destId="{D8D07CC9-D272-6D40-AB80-D3F68185F8E6}" srcOrd="0" destOrd="0" presId="urn:microsoft.com/office/officeart/2017/3/layout/DropPinTimeline"/>
    <dgm:cxn modelId="{1D005ECE-BFB6-45E8-8F24-2CE65BDCAF4E}" srcId="{7ED79091-0772-4591-A9DE-1A4C43A0132E}" destId="{DFA9CAD1-13E5-480D-A18D-3A1E1322A10D}" srcOrd="0" destOrd="0" parTransId="{ABFF9B10-78A3-4B4B-8CE8-73510808AE56}" sibTransId="{A62B9533-207D-4F24-AE32-DB0113AE52A9}"/>
    <dgm:cxn modelId="{768550E3-3B1D-6541-B1B3-6A7B1A3AAD01}" type="presOf" srcId="{7ED79091-0772-4591-A9DE-1A4C43A0132E}" destId="{668A92FF-B1B2-F641-9B2A-C2E752E66873}" srcOrd="0" destOrd="0" presId="urn:microsoft.com/office/officeart/2017/3/layout/DropPinTimeline"/>
    <dgm:cxn modelId="{9E9D8FE5-EAA9-452B-B621-64F09DEA958B}" srcId="{BAC0E437-F84F-4BEF-B7CC-08489D818FF1}" destId="{12DCAC0B-6824-425C-8C63-5B92E22C9E5A}" srcOrd="1" destOrd="0" parTransId="{1D929A68-5686-4BA0-B2EC-BED242D4808F}" sibTransId="{3B71945A-0002-41F7-BC28-E1EF47C81AE7}"/>
    <dgm:cxn modelId="{CC9BCEE6-E2C2-4861-BE84-97A675CBB22A}" srcId="{B884936D-1FE2-42ED-8358-3647CC564DFE}" destId="{CF7E4AD1-F129-4138-8709-F6907F4149F8}" srcOrd="0" destOrd="0" parTransId="{6B54D7EC-7967-4A78-B200-365AA8805C1D}" sibTransId="{1C1A8750-F522-41FB-9816-7FE01E4056CE}"/>
    <dgm:cxn modelId="{9D846A00-E2E8-CD44-8CCB-B65EB9D5BFBE}" type="presParOf" srcId="{BFFA5ED5-4A7E-734C-AAE2-07144BE7E009}" destId="{4877991F-371A-8A46-9556-286F4DD39711}" srcOrd="0" destOrd="0" presId="urn:microsoft.com/office/officeart/2017/3/layout/DropPinTimeline"/>
    <dgm:cxn modelId="{19BB7F1A-51DD-AF4A-A3FD-26F5A20D6A96}" type="presParOf" srcId="{BFFA5ED5-4A7E-734C-AAE2-07144BE7E009}" destId="{FF61270C-45EF-1E40-B354-A9EF8F761BB5}" srcOrd="1" destOrd="0" presId="urn:microsoft.com/office/officeart/2017/3/layout/DropPinTimeline"/>
    <dgm:cxn modelId="{3CA657A5-6CBD-074D-8424-0BBE5D52533C}" type="presParOf" srcId="{FF61270C-45EF-1E40-B354-A9EF8F761BB5}" destId="{643B5DE7-A86A-6E41-AD58-DCB0E95B088F}" srcOrd="0" destOrd="0" presId="urn:microsoft.com/office/officeart/2017/3/layout/DropPinTimeline"/>
    <dgm:cxn modelId="{ECE93ADA-36A6-CE40-8BC2-2FA72F6B98B2}" type="presParOf" srcId="{643B5DE7-A86A-6E41-AD58-DCB0E95B088F}" destId="{41FA0FEF-B5E9-EC4E-B1E7-1FB68CFEBA97}" srcOrd="0" destOrd="0" presId="urn:microsoft.com/office/officeart/2017/3/layout/DropPinTimeline"/>
    <dgm:cxn modelId="{D5812B3A-4DA7-C946-9A61-D3B8BEA9381F}" type="presParOf" srcId="{643B5DE7-A86A-6E41-AD58-DCB0E95B088F}" destId="{46BDB92F-7D52-BF49-A378-552CB745EF23}" srcOrd="1" destOrd="0" presId="urn:microsoft.com/office/officeart/2017/3/layout/DropPinTimeline"/>
    <dgm:cxn modelId="{03F8FB77-F014-C74A-8F6E-7273C909FDE2}" type="presParOf" srcId="{46BDB92F-7D52-BF49-A378-552CB745EF23}" destId="{3E4EB177-725F-4244-BD53-8CB0F0512FD6}" srcOrd="0" destOrd="0" presId="urn:microsoft.com/office/officeart/2017/3/layout/DropPinTimeline"/>
    <dgm:cxn modelId="{04E158E9-5CF7-1D45-92C5-2A6DFBA39DB4}" type="presParOf" srcId="{46BDB92F-7D52-BF49-A378-552CB745EF23}" destId="{E5020E6A-2555-0D4A-B4B3-3FFB86CD1230}" srcOrd="1" destOrd="0" presId="urn:microsoft.com/office/officeart/2017/3/layout/DropPinTimeline"/>
    <dgm:cxn modelId="{E89AACCD-4CB2-414A-9534-8FE72B098EFF}" type="presParOf" srcId="{643B5DE7-A86A-6E41-AD58-DCB0E95B088F}" destId="{668A92FF-B1B2-F641-9B2A-C2E752E66873}" srcOrd="2" destOrd="0" presId="urn:microsoft.com/office/officeart/2017/3/layout/DropPinTimeline"/>
    <dgm:cxn modelId="{27387EC2-692D-E149-9F14-CC0A90996568}" type="presParOf" srcId="{643B5DE7-A86A-6E41-AD58-DCB0E95B088F}" destId="{B277AA41-C57D-9240-B59F-09BB8AD6487D}" srcOrd="3" destOrd="0" presId="urn:microsoft.com/office/officeart/2017/3/layout/DropPinTimeline"/>
    <dgm:cxn modelId="{2680C265-7AEA-C14E-8899-F854C53333C2}" type="presParOf" srcId="{643B5DE7-A86A-6E41-AD58-DCB0E95B088F}" destId="{CB6D2F31-7B7A-5742-A40B-6137205B7433}" srcOrd="4" destOrd="0" presId="urn:microsoft.com/office/officeart/2017/3/layout/DropPinTimeline"/>
    <dgm:cxn modelId="{0050458D-1722-814D-AA42-37E406EAA8D1}" type="presParOf" srcId="{643B5DE7-A86A-6E41-AD58-DCB0E95B088F}" destId="{214B0A4E-263D-944B-8366-CCFBA9748D79}" srcOrd="5" destOrd="0" presId="urn:microsoft.com/office/officeart/2017/3/layout/DropPinTimeline"/>
    <dgm:cxn modelId="{E9FD468E-250F-8E4B-A86A-B54F0D884B5B}" type="presParOf" srcId="{FF61270C-45EF-1E40-B354-A9EF8F761BB5}" destId="{4F757F69-D9E7-E14B-BC8F-6067B892F557}" srcOrd="1" destOrd="0" presId="urn:microsoft.com/office/officeart/2017/3/layout/DropPinTimeline"/>
    <dgm:cxn modelId="{F2A7D6BB-0AE3-F24A-8424-3DDC0425DA6C}" type="presParOf" srcId="{FF61270C-45EF-1E40-B354-A9EF8F761BB5}" destId="{D00C5C9B-96CA-E74B-B5A7-72B6ECAD4A22}" srcOrd="2" destOrd="0" presId="urn:microsoft.com/office/officeart/2017/3/layout/DropPinTimeline"/>
    <dgm:cxn modelId="{A214500C-C479-4F4F-A11D-5021F79E9EEA}" type="presParOf" srcId="{D00C5C9B-96CA-E74B-B5A7-72B6ECAD4A22}" destId="{EEEB6989-98D7-4147-93F9-05BEE907CFA8}" srcOrd="0" destOrd="0" presId="urn:microsoft.com/office/officeart/2017/3/layout/DropPinTimeline"/>
    <dgm:cxn modelId="{8DB7C2FC-9B8D-2142-9FAE-86DF4B4182ED}" type="presParOf" srcId="{D00C5C9B-96CA-E74B-B5A7-72B6ECAD4A22}" destId="{B04EB781-4C4C-AE48-BAB3-A77B5AF1682F}" srcOrd="1" destOrd="0" presId="urn:microsoft.com/office/officeart/2017/3/layout/DropPinTimeline"/>
    <dgm:cxn modelId="{1D09202B-8362-6142-BC13-BB4CFA49AF64}" type="presParOf" srcId="{B04EB781-4C4C-AE48-BAB3-A77B5AF1682F}" destId="{B2D0A7C9-B37E-5E47-8F04-E339CF90BD1C}" srcOrd="0" destOrd="0" presId="urn:microsoft.com/office/officeart/2017/3/layout/DropPinTimeline"/>
    <dgm:cxn modelId="{BF12EA66-867E-8C4E-806B-6210E3939625}" type="presParOf" srcId="{B04EB781-4C4C-AE48-BAB3-A77B5AF1682F}" destId="{21A0DB6B-4AF9-E14D-B6EB-1C2F06E23106}" srcOrd="1" destOrd="0" presId="urn:microsoft.com/office/officeart/2017/3/layout/DropPinTimeline"/>
    <dgm:cxn modelId="{742C9317-AC62-4849-A56A-A435036A9DB6}" type="presParOf" srcId="{D00C5C9B-96CA-E74B-B5A7-72B6ECAD4A22}" destId="{D8D07CC9-D272-6D40-AB80-D3F68185F8E6}" srcOrd="2" destOrd="0" presId="urn:microsoft.com/office/officeart/2017/3/layout/DropPinTimeline"/>
    <dgm:cxn modelId="{6E266FCA-51A5-8A4F-930D-724D0271A404}" type="presParOf" srcId="{D00C5C9B-96CA-E74B-B5A7-72B6ECAD4A22}" destId="{51C3BF6B-8C9E-7144-A4CE-C5760F763489}" srcOrd="3" destOrd="0" presId="urn:microsoft.com/office/officeart/2017/3/layout/DropPinTimeline"/>
    <dgm:cxn modelId="{7FEFF278-B73C-6B45-82DF-E73603CD2CB3}" type="presParOf" srcId="{D00C5C9B-96CA-E74B-B5A7-72B6ECAD4A22}" destId="{F4119B9E-07A7-0F46-8BFB-D43856BB2CEA}" srcOrd="4" destOrd="0" presId="urn:microsoft.com/office/officeart/2017/3/layout/DropPinTimeline"/>
    <dgm:cxn modelId="{5A0CFEF3-235C-5B44-BEEB-69AE4F927DB8}" type="presParOf" srcId="{D00C5C9B-96CA-E74B-B5A7-72B6ECAD4A22}" destId="{90A9A573-2006-C047-AFFE-DC922026EDCD}"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DC32F6-1C25-4C5E-B313-BFDB26464F45}">
      <dsp:nvSpPr>
        <dsp:cNvPr id="0" name=""/>
        <dsp:cNvSpPr/>
      </dsp:nvSpPr>
      <dsp:spPr>
        <a:xfrm>
          <a:off x="0" y="0"/>
          <a:ext cx="7590790" cy="73691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1" kern="1200"/>
            <a:t>Frontend Layer:</a:t>
          </a:r>
          <a:r>
            <a:rPr lang="en-GB" sz="1900" kern="1200"/>
            <a:t> HTML templates, static files, Bootstrap components</a:t>
          </a:r>
          <a:endParaRPr lang="en-US" sz="1900" kern="1200"/>
        </a:p>
      </dsp:txBody>
      <dsp:txXfrm>
        <a:off x="21584" y="21584"/>
        <a:ext cx="6733328" cy="693749"/>
      </dsp:txXfrm>
    </dsp:sp>
    <dsp:sp modelId="{CF905C77-DE23-4FC1-9EF6-068E1B239B9A}">
      <dsp:nvSpPr>
        <dsp:cNvPr id="0" name=""/>
        <dsp:cNvSpPr/>
      </dsp:nvSpPr>
      <dsp:spPr>
        <a:xfrm>
          <a:off x="635728" y="870902"/>
          <a:ext cx="7590790" cy="736917"/>
        </a:xfrm>
        <a:prstGeom prst="roundRect">
          <a:avLst>
            <a:gd name="adj" fmla="val 10000"/>
          </a:avLst>
        </a:prstGeom>
        <a:solidFill>
          <a:schemeClr val="accent2">
            <a:hueOff val="506552"/>
            <a:satOff val="-2991"/>
            <a:lumOff val="-5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1" kern="1200"/>
            <a:t>Application Layer:</a:t>
          </a:r>
          <a:r>
            <a:rPr lang="en-GB" sz="1900" kern="1200"/>
            <a:t> Flask routes, API integration, data processing</a:t>
          </a:r>
          <a:endParaRPr lang="en-US" sz="1900" kern="1200"/>
        </a:p>
      </dsp:txBody>
      <dsp:txXfrm>
        <a:off x="657312" y="892486"/>
        <a:ext cx="6432897" cy="693749"/>
      </dsp:txXfrm>
    </dsp:sp>
    <dsp:sp modelId="{E99E2078-7DE7-404D-88CE-E1F5DBA6695A}">
      <dsp:nvSpPr>
        <dsp:cNvPr id="0" name=""/>
        <dsp:cNvSpPr/>
      </dsp:nvSpPr>
      <dsp:spPr>
        <a:xfrm>
          <a:off x="1261968" y="1741805"/>
          <a:ext cx="7590790" cy="736917"/>
        </a:xfrm>
        <a:prstGeom prst="roundRect">
          <a:avLst>
            <a:gd name="adj" fmla="val 10000"/>
          </a:avLst>
        </a:prstGeom>
        <a:solidFill>
          <a:schemeClr val="accent2">
            <a:hueOff val="1013103"/>
            <a:satOff val="-5983"/>
            <a:lumOff val="-104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1" kern="1200"/>
            <a:t>Data Layer:</a:t>
          </a:r>
          <a:r>
            <a:rPr lang="en-GB" sz="1900" kern="1200"/>
            <a:t> Cricket API, performance analytics, prediction model</a:t>
          </a:r>
          <a:endParaRPr lang="en-US" sz="1900" kern="1200"/>
        </a:p>
      </dsp:txBody>
      <dsp:txXfrm>
        <a:off x="1283552" y="1763389"/>
        <a:ext cx="6442385" cy="693749"/>
      </dsp:txXfrm>
    </dsp:sp>
    <dsp:sp modelId="{BB1025B7-C4D6-4DCF-A11E-4A8769772F26}">
      <dsp:nvSpPr>
        <dsp:cNvPr id="0" name=""/>
        <dsp:cNvSpPr/>
      </dsp:nvSpPr>
      <dsp:spPr>
        <a:xfrm>
          <a:off x="1897697" y="2612707"/>
          <a:ext cx="7590790" cy="736917"/>
        </a:xfrm>
        <a:prstGeom prst="roundRect">
          <a:avLst>
            <a:gd name="adj" fmla="val 10000"/>
          </a:avLst>
        </a:prstGeom>
        <a:solidFill>
          <a:schemeClr val="accent2">
            <a:hueOff val="1519655"/>
            <a:satOff val="-8974"/>
            <a:lumOff val="-15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b="1" kern="1200" dirty="0"/>
            <a:t>Selection Algorithm:</a:t>
          </a:r>
          <a:r>
            <a:rPr lang="en-GB" sz="1900" kern="1200" dirty="0"/>
            <a:t> Player rating system, team composition logic</a:t>
          </a:r>
          <a:endParaRPr lang="en-US" sz="1900" kern="1200" dirty="0"/>
        </a:p>
      </dsp:txBody>
      <dsp:txXfrm>
        <a:off x="1919281" y="2634291"/>
        <a:ext cx="6432897" cy="693749"/>
      </dsp:txXfrm>
    </dsp:sp>
    <dsp:sp modelId="{9400AFF4-57AB-45CB-8F79-3723406F3FFB}">
      <dsp:nvSpPr>
        <dsp:cNvPr id="0" name=""/>
        <dsp:cNvSpPr/>
      </dsp:nvSpPr>
      <dsp:spPr>
        <a:xfrm>
          <a:off x="7111794" y="564411"/>
          <a:ext cx="478996" cy="47899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219568" y="564411"/>
        <a:ext cx="263448" cy="360444"/>
      </dsp:txXfrm>
    </dsp:sp>
    <dsp:sp modelId="{0D5228AF-D7F4-4C1C-BDB0-0182F66FA96A}">
      <dsp:nvSpPr>
        <dsp:cNvPr id="0" name=""/>
        <dsp:cNvSpPr/>
      </dsp:nvSpPr>
      <dsp:spPr>
        <a:xfrm>
          <a:off x="7747522" y="1435314"/>
          <a:ext cx="478996" cy="478996"/>
        </a:xfrm>
        <a:prstGeom prst="downArrow">
          <a:avLst>
            <a:gd name="adj1" fmla="val 55000"/>
            <a:gd name="adj2" fmla="val 45000"/>
          </a:avLst>
        </a:prstGeom>
        <a:solidFill>
          <a:schemeClr val="accent2">
            <a:tint val="40000"/>
            <a:alpha val="90000"/>
            <a:hueOff val="787056"/>
            <a:satOff val="-3739"/>
            <a:lumOff val="-262"/>
            <a:alphaOff val="0"/>
          </a:schemeClr>
        </a:solidFill>
        <a:ln w="12700" cap="flat" cmpd="sng" algn="ctr">
          <a:solidFill>
            <a:schemeClr val="accent2">
              <a:tint val="40000"/>
              <a:alpha val="90000"/>
              <a:hueOff val="787056"/>
              <a:satOff val="-3739"/>
              <a:lumOff val="-2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855296" y="1435314"/>
        <a:ext cx="263448" cy="360444"/>
      </dsp:txXfrm>
    </dsp:sp>
    <dsp:sp modelId="{95520468-D2D2-4223-94A9-1B2D478F47BC}">
      <dsp:nvSpPr>
        <dsp:cNvPr id="0" name=""/>
        <dsp:cNvSpPr/>
      </dsp:nvSpPr>
      <dsp:spPr>
        <a:xfrm>
          <a:off x="8373762" y="2306216"/>
          <a:ext cx="478996" cy="478996"/>
        </a:xfrm>
        <a:prstGeom prst="downArrow">
          <a:avLst>
            <a:gd name="adj1" fmla="val 55000"/>
            <a:gd name="adj2" fmla="val 45000"/>
          </a:avLst>
        </a:prstGeom>
        <a:solidFill>
          <a:schemeClr val="accent2">
            <a:tint val="40000"/>
            <a:alpha val="90000"/>
            <a:hueOff val="1574112"/>
            <a:satOff val="-7477"/>
            <a:lumOff val="-525"/>
            <a:alphaOff val="0"/>
          </a:schemeClr>
        </a:solidFill>
        <a:ln w="12700" cap="flat" cmpd="sng" algn="ctr">
          <a:solidFill>
            <a:schemeClr val="accent2">
              <a:tint val="40000"/>
              <a:alpha val="90000"/>
              <a:hueOff val="1574112"/>
              <a:satOff val="-7477"/>
              <a:lumOff val="-5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8481536" y="2306216"/>
        <a:ext cx="263448" cy="360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77991F-371A-8A46-9556-286F4DD39711}">
      <dsp:nvSpPr>
        <dsp:cNvPr id="0" name=""/>
        <dsp:cNvSpPr/>
      </dsp:nvSpPr>
      <dsp:spPr>
        <a:xfrm>
          <a:off x="0" y="2380456"/>
          <a:ext cx="5283200"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3E4EB177-725F-4244-BD53-8CB0F0512FD6}">
      <dsp:nvSpPr>
        <dsp:cNvPr id="0" name=""/>
        <dsp:cNvSpPr/>
      </dsp:nvSpPr>
      <dsp:spPr>
        <a:xfrm rot="8100000">
          <a:off x="72030" y="555997"/>
          <a:ext cx="335322" cy="335322"/>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020E6A-2555-0D4A-B4B3-3FFB86CD1230}">
      <dsp:nvSpPr>
        <dsp:cNvPr id="0" name=""/>
        <dsp:cNvSpPr/>
      </dsp:nvSpPr>
      <dsp:spPr>
        <a:xfrm>
          <a:off x="109281" y="593248"/>
          <a:ext cx="260819" cy="26081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668A92FF-B1B2-F641-9B2A-C2E752E66873}">
      <dsp:nvSpPr>
        <dsp:cNvPr id="0" name=""/>
        <dsp:cNvSpPr/>
      </dsp:nvSpPr>
      <dsp:spPr>
        <a:xfrm>
          <a:off x="476800" y="971226"/>
          <a:ext cx="1838314" cy="1409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0" bIns="142875" numCol="1" spcCol="1270" anchor="t" anchorCtr="0">
          <a:noAutofit/>
        </a:bodyPr>
        <a:lstStyle/>
        <a:p>
          <a:pPr marL="0" lvl="0" indent="0" algn="l" defTabSz="666750">
            <a:lnSpc>
              <a:spcPct val="90000"/>
            </a:lnSpc>
            <a:spcBef>
              <a:spcPct val="0"/>
            </a:spcBef>
            <a:spcAft>
              <a:spcPct val="35000"/>
            </a:spcAft>
            <a:buNone/>
          </a:pPr>
          <a:r>
            <a:rPr lang="en-US" sz="1500" kern="1200" dirty="0"/>
            <a:t>Interim Progress Demonstration</a:t>
          </a:r>
        </a:p>
        <a:p>
          <a:pPr marL="114300" lvl="1" indent="-114300" algn="l" defTabSz="533400">
            <a:lnSpc>
              <a:spcPct val="90000"/>
            </a:lnSpc>
            <a:spcBef>
              <a:spcPct val="0"/>
            </a:spcBef>
            <a:spcAft>
              <a:spcPct val="15000"/>
            </a:spcAft>
            <a:buChar char="•"/>
          </a:pPr>
          <a:r>
            <a:rPr lang="en-US" sz="1200" kern="1200" dirty="0"/>
            <a:t>Demonstrate Cric Wizards XI prototype</a:t>
          </a:r>
        </a:p>
      </dsp:txBody>
      <dsp:txXfrm>
        <a:off x="476800" y="971226"/>
        <a:ext cx="1838314" cy="1409229"/>
      </dsp:txXfrm>
    </dsp:sp>
    <dsp:sp modelId="{B277AA41-C57D-9240-B59F-09BB8AD6487D}">
      <dsp:nvSpPr>
        <dsp:cNvPr id="0" name=""/>
        <dsp:cNvSpPr/>
      </dsp:nvSpPr>
      <dsp:spPr>
        <a:xfrm>
          <a:off x="476800" y="476091"/>
          <a:ext cx="1838314" cy="495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6 Feb. 2025</a:t>
          </a:r>
        </a:p>
      </dsp:txBody>
      <dsp:txXfrm>
        <a:off x="476800" y="476091"/>
        <a:ext cx="1838314" cy="495134"/>
      </dsp:txXfrm>
    </dsp:sp>
    <dsp:sp modelId="{CB6D2F31-7B7A-5742-A40B-6137205B7433}">
      <dsp:nvSpPr>
        <dsp:cNvPr id="0" name=""/>
        <dsp:cNvSpPr/>
      </dsp:nvSpPr>
      <dsp:spPr>
        <a:xfrm>
          <a:off x="239691" y="971226"/>
          <a:ext cx="0" cy="1409229"/>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1FA0FEF-B5E9-EC4E-B1E7-1FB68CFEBA97}">
      <dsp:nvSpPr>
        <dsp:cNvPr id="0" name=""/>
        <dsp:cNvSpPr/>
      </dsp:nvSpPr>
      <dsp:spPr>
        <a:xfrm>
          <a:off x="207470" y="2335893"/>
          <a:ext cx="85359" cy="8912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D0A7C9-B37E-5E47-8F04-E339CF90BD1C}">
      <dsp:nvSpPr>
        <dsp:cNvPr id="0" name=""/>
        <dsp:cNvSpPr/>
      </dsp:nvSpPr>
      <dsp:spPr>
        <a:xfrm rot="18900000">
          <a:off x="3037532" y="3869592"/>
          <a:ext cx="335322" cy="335322"/>
        </a:xfrm>
        <a:prstGeom prst="teardrop">
          <a:avLst>
            <a:gd name="adj" fmla="val 11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A0DB6B-4AF9-E14D-B6EB-1C2F06E23106}">
      <dsp:nvSpPr>
        <dsp:cNvPr id="0" name=""/>
        <dsp:cNvSpPr/>
      </dsp:nvSpPr>
      <dsp:spPr>
        <a:xfrm>
          <a:off x="3074784" y="3906843"/>
          <a:ext cx="260819" cy="260819"/>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8D07CC9-D272-6D40-AB80-D3F68185F8E6}">
      <dsp:nvSpPr>
        <dsp:cNvPr id="0" name=""/>
        <dsp:cNvSpPr/>
      </dsp:nvSpPr>
      <dsp:spPr>
        <a:xfrm>
          <a:off x="3442302" y="2380456"/>
          <a:ext cx="1838314" cy="14092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95250" bIns="95250" numCol="1" spcCol="1270" anchor="b" anchorCtr="0">
          <a:noAutofit/>
        </a:bodyPr>
        <a:lstStyle/>
        <a:p>
          <a:pPr marL="0" lvl="0" indent="0" algn="l" defTabSz="666750">
            <a:lnSpc>
              <a:spcPct val="90000"/>
            </a:lnSpc>
            <a:spcBef>
              <a:spcPct val="0"/>
            </a:spcBef>
            <a:spcAft>
              <a:spcPct val="35000"/>
            </a:spcAft>
            <a:buNone/>
          </a:pPr>
          <a:r>
            <a:rPr lang="en-US" sz="1500" kern="1200" dirty="0"/>
            <a:t>Final Submission</a:t>
          </a:r>
        </a:p>
        <a:p>
          <a:pPr marL="114300" lvl="1" indent="-114300" algn="l" defTabSz="533400">
            <a:lnSpc>
              <a:spcPct val="90000"/>
            </a:lnSpc>
            <a:spcBef>
              <a:spcPct val="0"/>
            </a:spcBef>
            <a:spcAft>
              <a:spcPct val="15000"/>
            </a:spcAft>
            <a:buChar char="•"/>
          </a:pPr>
          <a:r>
            <a:rPr lang="en-US" sz="1200" kern="1200" dirty="0"/>
            <a:t>Final working product</a:t>
          </a:r>
        </a:p>
      </dsp:txBody>
      <dsp:txXfrm>
        <a:off x="3442302" y="2380456"/>
        <a:ext cx="1838314" cy="1409229"/>
      </dsp:txXfrm>
    </dsp:sp>
    <dsp:sp modelId="{51C3BF6B-8C9E-7144-A4CE-C5760F763489}">
      <dsp:nvSpPr>
        <dsp:cNvPr id="0" name=""/>
        <dsp:cNvSpPr/>
      </dsp:nvSpPr>
      <dsp:spPr>
        <a:xfrm>
          <a:off x="3442302" y="3789685"/>
          <a:ext cx="1838314" cy="495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28 Apr. 2025</a:t>
          </a:r>
        </a:p>
      </dsp:txBody>
      <dsp:txXfrm>
        <a:off x="3442302" y="3789685"/>
        <a:ext cx="1838314" cy="495134"/>
      </dsp:txXfrm>
    </dsp:sp>
    <dsp:sp modelId="{F4119B9E-07A7-0F46-8BFB-D43856BB2CEA}">
      <dsp:nvSpPr>
        <dsp:cNvPr id="0" name=""/>
        <dsp:cNvSpPr/>
      </dsp:nvSpPr>
      <dsp:spPr>
        <a:xfrm>
          <a:off x="3205193" y="2380456"/>
          <a:ext cx="0" cy="1409229"/>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EEB6989-98D7-4147-93F9-05BEE907CFA8}">
      <dsp:nvSpPr>
        <dsp:cNvPr id="0" name=""/>
        <dsp:cNvSpPr/>
      </dsp:nvSpPr>
      <dsp:spPr>
        <a:xfrm>
          <a:off x="3172973" y="2335893"/>
          <a:ext cx="85359" cy="89124"/>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BE9CD-68E1-4168-80A5-694A8F9FC415}" type="datetimeFigureOut">
              <a:rPr lang="en-GB" smtClean="0"/>
              <a:t>13/02/2025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A73E6-992D-4FF6-B76F-BB727FCC0767}" type="slidenum">
              <a:rPr lang="en-GB" smtClean="0"/>
              <a:t>‹#›</a:t>
            </a:fld>
            <a:endParaRPr lang="en-GB" dirty="0"/>
          </a:p>
        </p:txBody>
      </p:sp>
    </p:spTree>
    <p:extLst>
      <p:ext uri="{BB962C8B-B14F-4D97-AF65-F5344CB8AC3E}">
        <p14:creationId xmlns:p14="http://schemas.microsoft.com/office/powerpoint/2010/main" val="2912297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3A73E6-992D-4FF6-B76F-BB727FCC0767}" type="slidenum">
              <a:rPr lang="en-GB" smtClean="0"/>
              <a:t>1</a:t>
            </a:fld>
            <a:endParaRPr lang="en-GB"/>
          </a:p>
        </p:txBody>
      </p:sp>
    </p:spTree>
    <p:extLst>
      <p:ext uri="{BB962C8B-B14F-4D97-AF65-F5344CB8AC3E}">
        <p14:creationId xmlns:p14="http://schemas.microsoft.com/office/powerpoint/2010/main" val="1966172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3A73E6-992D-4FF6-B76F-BB727FCC0767}" type="slidenum">
              <a:rPr lang="en-GB" smtClean="0"/>
              <a:t>11</a:t>
            </a:fld>
            <a:endParaRPr lang="en-GB" dirty="0"/>
          </a:p>
        </p:txBody>
      </p:sp>
    </p:spTree>
    <p:extLst>
      <p:ext uri="{BB962C8B-B14F-4D97-AF65-F5344CB8AC3E}">
        <p14:creationId xmlns:p14="http://schemas.microsoft.com/office/powerpoint/2010/main" val="2266099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3A73E6-992D-4FF6-B76F-BB727FCC0767}" type="slidenum">
              <a:rPr lang="en-GB" smtClean="0"/>
              <a:t>2</a:t>
            </a:fld>
            <a:endParaRPr lang="en-GB"/>
          </a:p>
        </p:txBody>
      </p:sp>
    </p:spTree>
    <p:extLst>
      <p:ext uri="{BB962C8B-B14F-4D97-AF65-F5344CB8AC3E}">
        <p14:creationId xmlns:p14="http://schemas.microsoft.com/office/powerpoint/2010/main" val="3084094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3A73E6-992D-4FF6-B76F-BB727FCC0767}" type="slidenum">
              <a:rPr lang="en-GB" smtClean="0"/>
              <a:t>3</a:t>
            </a:fld>
            <a:endParaRPr lang="en-GB"/>
          </a:p>
        </p:txBody>
      </p:sp>
    </p:spTree>
    <p:extLst>
      <p:ext uri="{BB962C8B-B14F-4D97-AF65-F5344CB8AC3E}">
        <p14:creationId xmlns:p14="http://schemas.microsoft.com/office/powerpoint/2010/main" val="2099886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3A73E6-992D-4FF6-B76F-BB727FCC0767}" type="slidenum">
              <a:rPr lang="en-GB" smtClean="0"/>
              <a:t>4</a:t>
            </a:fld>
            <a:endParaRPr lang="en-GB"/>
          </a:p>
        </p:txBody>
      </p:sp>
    </p:spTree>
    <p:extLst>
      <p:ext uri="{BB962C8B-B14F-4D97-AF65-F5344CB8AC3E}">
        <p14:creationId xmlns:p14="http://schemas.microsoft.com/office/powerpoint/2010/main" val="3448131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objective is to create a user-friendly interface that simplifies the lineup selection process for both cricket enthusiasts and professionals, empowering them to make informed decisions. </a:t>
            </a:r>
          </a:p>
          <a:p>
            <a:r>
              <a:rPr lang="en-GB" dirty="0"/>
              <a:t>The website will not only suggest the optimal playing XI but also enable users to explore alternative lineup options by comparing them against historical data and match context. By integrating data analytics into team selection, Cric Wizards XI aims to promote more strategic and data-driven decision-making in cricket. </a:t>
            </a:r>
          </a:p>
        </p:txBody>
      </p:sp>
      <p:sp>
        <p:nvSpPr>
          <p:cNvPr id="4" name="Slide Number Placeholder 3"/>
          <p:cNvSpPr>
            <a:spLocks noGrp="1"/>
          </p:cNvSpPr>
          <p:nvPr>
            <p:ph type="sldNum" sz="quarter" idx="5"/>
          </p:nvPr>
        </p:nvSpPr>
        <p:spPr/>
        <p:txBody>
          <a:bodyPr/>
          <a:lstStyle/>
          <a:p>
            <a:fld id="{D43A73E6-992D-4FF6-B76F-BB727FCC0767}" type="slidenum">
              <a:rPr lang="en-GB" smtClean="0"/>
              <a:t>5</a:t>
            </a:fld>
            <a:endParaRPr lang="en-GB"/>
          </a:p>
        </p:txBody>
      </p:sp>
    </p:spTree>
    <p:extLst>
      <p:ext uri="{BB962C8B-B14F-4D97-AF65-F5344CB8AC3E}">
        <p14:creationId xmlns:p14="http://schemas.microsoft.com/office/powerpoint/2010/main" val="497114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website will use an API to access and analyse real-time cricket data to generate recommendations for the best XI based on these factors. Furthermore, the tool will offer insights into player statistics, recent match performance, team dynamics, and venue influences on player output. </a:t>
            </a:r>
          </a:p>
        </p:txBody>
      </p:sp>
      <p:sp>
        <p:nvSpPr>
          <p:cNvPr id="4" name="Slide Number Placeholder 3"/>
          <p:cNvSpPr>
            <a:spLocks noGrp="1"/>
          </p:cNvSpPr>
          <p:nvPr>
            <p:ph type="sldNum" sz="quarter" idx="5"/>
          </p:nvPr>
        </p:nvSpPr>
        <p:spPr/>
        <p:txBody>
          <a:bodyPr/>
          <a:lstStyle/>
          <a:p>
            <a:fld id="{D43A73E6-992D-4FF6-B76F-BB727FCC0767}" type="slidenum">
              <a:rPr lang="en-GB" smtClean="0"/>
              <a:t>6</a:t>
            </a:fld>
            <a:endParaRPr lang="en-GB"/>
          </a:p>
        </p:txBody>
      </p:sp>
    </p:spTree>
    <p:extLst>
      <p:ext uri="{BB962C8B-B14F-4D97-AF65-F5344CB8AC3E}">
        <p14:creationId xmlns:p14="http://schemas.microsoft.com/office/powerpoint/2010/main" val="31148364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43A73E6-992D-4FF6-B76F-BB727FCC0767}" type="slidenum">
              <a:rPr lang="en-GB" smtClean="0"/>
              <a:t>7</a:t>
            </a:fld>
            <a:endParaRPr lang="en-GB"/>
          </a:p>
        </p:txBody>
      </p:sp>
    </p:spTree>
    <p:extLst>
      <p:ext uri="{BB962C8B-B14F-4D97-AF65-F5344CB8AC3E}">
        <p14:creationId xmlns:p14="http://schemas.microsoft.com/office/powerpoint/2010/main" val="1194269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are some of the challenges that I could be facing throughout the making of this tool/website!</a:t>
            </a:r>
          </a:p>
          <a:p>
            <a:endParaRPr lang="en-GB" dirty="0"/>
          </a:p>
        </p:txBody>
      </p:sp>
      <p:sp>
        <p:nvSpPr>
          <p:cNvPr id="4" name="Slide Number Placeholder 3"/>
          <p:cNvSpPr>
            <a:spLocks noGrp="1"/>
          </p:cNvSpPr>
          <p:nvPr>
            <p:ph type="sldNum" sz="quarter" idx="5"/>
          </p:nvPr>
        </p:nvSpPr>
        <p:spPr/>
        <p:txBody>
          <a:bodyPr/>
          <a:lstStyle/>
          <a:p>
            <a:fld id="{D43A73E6-992D-4FF6-B76F-BB727FCC0767}" type="slidenum">
              <a:rPr lang="en-GB" smtClean="0"/>
              <a:t>9</a:t>
            </a:fld>
            <a:endParaRPr lang="en-GB" dirty="0"/>
          </a:p>
        </p:txBody>
      </p:sp>
    </p:spTree>
    <p:extLst>
      <p:ext uri="{BB962C8B-B14F-4D97-AF65-F5344CB8AC3E}">
        <p14:creationId xmlns:p14="http://schemas.microsoft.com/office/powerpoint/2010/main" val="4271186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Detail timeline is present in the Handout</a:t>
            </a:r>
          </a:p>
          <a:p>
            <a:endParaRPr lang="en-GB" dirty="0"/>
          </a:p>
        </p:txBody>
      </p:sp>
      <p:sp>
        <p:nvSpPr>
          <p:cNvPr id="4" name="Slide Number Placeholder 3"/>
          <p:cNvSpPr>
            <a:spLocks noGrp="1"/>
          </p:cNvSpPr>
          <p:nvPr>
            <p:ph type="sldNum" sz="quarter" idx="5"/>
          </p:nvPr>
        </p:nvSpPr>
        <p:spPr/>
        <p:txBody>
          <a:bodyPr/>
          <a:lstStyle/>
          <a:p>
            <a:fld id="{D43A73E6-992D-4FF6-B76F-BB727FCC0767}" type="slidenum">
              <a:rPr lang="en-GB" smtClean="0"/>
              <a:t>10</a:t>
            </a:fld>
            <a:endParaRPr lang="en-GB" dirty="0"/>
          </a:p>
        </p:txBody>
      </p:sp>
    </p:spTree>
    <p:extLst>
      <p:ext uri="{BB962C8B-B14F-4D97-AF65-F5344CB8AC3E}">
        <p14:creationId xmlns:p14="http://schemas.microsoft.com/office/powerpoint/2010/main" val="3444637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8E770-44AE-47D5-B4B1-71BEC9A9D725}"/>
              </a:ext>
            </a:extLst>
          </p:cNvPr>
          <p:cNvSpPr>
            <a:spLocks noGrp="1"/>
          </p:cNvSpPr>
          <p:nvPr>
            <p:ph type="ctrTitle"/>
          </p:nvPr>
        </p:nvSpPr>
        <p:spPr>
          <a:xfrm>
            <a:off x="841248" y="663960"/>
            <a:ext cx="9456049" cy="3594112"/>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4CA91C7-81A9-46F3-B0F4-D9AB8808514E}"/>
              </a:ext>
            </a:extLst>
          </p:cNvPr>
          <p:cNvSpPr>
            <a:spLocks noGrp="1"/>
          </p:cNvSpPr>
          <p:nvPr>
            <p:ph type="subTitle" idx="1"/>
          </p:nvPr>
        </p:nvSpPr>
        <p:spPr>
          <a:xfrm>
            <a:off x="841248" y="4667581"/>
            <a:ext cx="9456049" cy="1197387"/>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1AA648C8-9681-4994-B52A-1A8BC79127E1}"/>
              </a:ext>
            </a:extLst>
          </p:cNvPr>
          <p:cNvSpPr>
            <a:spLocks noGrp="1"/>
          </p:cNvSpPr>
          <p:nvPr>
            <p:ph type="dt" sz="half" idx="10"/>
          </p:nvPr>
        </p:nvSpPr>
        <p:spPr>
          <a:xfrm>
            <a:off x="841248" y="6102693"/>
            <a:ext cx="2743200" cy="365125"/>
          </a:xfrm>
        </p:spPr>
        <p:txBody>
          <a:bodyPr/>
          <a:lstStyle/>
          <a:p>
            <a:fld id="{AE3425CA-4B9D-4420-BB9E-C250DB30E421}" type="datetime1">
              <a:rPr lang="en-US" smtClean="0"/>
              <a:t>2/13/2025</a:t>
            </a:fld>
            <a:endParaRPr lang="en-US" dirty="0"/>
          </a:p>
        </p:txBody>
      </p:sp>
      <p:sp>
        <p:nvSpPr>
          <p:cNvPr id="5" name="Footer Placeholder 4">
            <a:extLst>
              <a:ext uri="{FF2B5EF4-FFF2-40B4-BE49-F238E27FC236}">
                <a16:creationId xmlns:a16="http://schemas.microsoft.com/office/drawing/2014/main" id="{6677F203-CB10-488B-82DC-9D0571A5EE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2B2E9B-C8B7-4716-9D05-265A04246E05}"/>
              </a:ext>
            </a:extLst>
          </p:cNvPr>
          <p:cNvSpPr>
            <a:spLocks noGrp="1"/>
          </p:cNvSpPr>
          <p:nvPr>
            <p:ph type="sldNum" sz="quarter" idx="12"/>
          </p:nvPr>
        </p:nvSpPr>
        <p:spPr/>
        <p:txBody>
          <a:bodyPr/>
          <a:lstStyle/>
          <a:p>
            <a:fld id="{6586042B-6341-4E38-A80C-926D3BB8AAC9}" type="slidenum">
              <a:rPr lang="en-US" smtClean="0"/>
              <a:t>‹#›</a:t>
            </a:fld>
            <a:endParaRPr lang="en-US" dirty="0"/>
          </a:p>
        </p:txBody>
      </p:sp>
      <p:cxnSp>
        <p:nvCxnSpPr>
          <p:cNvPr id="7" name="Straight Connector 6">
            <a:extLst>
              <a:ext uri="{FF2B5EF4-FFF2-40B4-BE49-F238E27FC236}">
                <a16:creationId xmlns:a16="http://schemas.microsoft.com/office/drawing/2014/main" id="{9EED8031-DD67-43C6-94A0-646636C95560}"/>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467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C3B3-C67F-4C48-A663-EF010429E74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4C4B3F-B3CB-4CF0-AEC8-1893A6A27E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6D005-2B71-4325-A646-A2278C3A2EAA}"/>
              </a:ext>
            </a:extLst>
          </p:cNvPr>
          <p:cNvSpPr>
            <a:spLocks noGrp="1"/>
          </p:cNvSpPr>
          <p:nvPr>
            <p:ph type="dt" sz="half" idx="10"/>
          </p:nvPr>
        </p:nvSpPr>
        <p:spPr/>
        <p:txBody>
          <a:bodyPr/>
          <a:lstStyle/>
          <a:p>
            <a:fld id="{6A14B861-3779-4E37-8DF0-E9EB3EA96210}" type="datetime1">
              <a:rPr lang="en-US" smtClean="0"/>
              <a:t>2/13/2025</a:t>
            </a:fld>
            <a:endParaRPr lang="en-US" dirty="0"/>
          </a:p>
        </p:txBody>
      </p:sp>
      <p:sp>
        <p:nvSpPr>
          <p:cNvPr id="5" name="Footer Placeholder 4">
            <a:extLst>
              <a:ext uri="{FF2B5EF4-FFF2-40B4-BE49-F238E27FC236}">
                <a16:creationId xmlns:a16="http://schemas.microsoft.com/office/drawing/2014/main" id="{DB356B01-AE16-42EF-B970-5CAF0C891C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5BF9BE2-24F4-4F83-8E64-4307C9794E17}"/>
              </a:ext>
            </a:extLst>
          </p:cNvPr>
          <p:cNvSpPr>
            <a:spLocks noGrp="1"/>
          </p:cNvSpPr>
          <p:nvPr>
            <p:ph type="sldNum" sz="quarter" idx="12"/>
          </p:nvPr>
        </p:nvSpPr>
        <p:spPr/>
        <p:txBody>
          <a:bodyPr/>
          <a:lstStyle/>
          <a:p>
            <a:fld id="{6586042B-6341-4E38-A80C-926D3BB8AAC9}" type="slidenum">
              <a:rPr lang="en-US" smtClean="0"/>
              <a:t>‹#›</a:t>
            </a:fld>
            <a:endParaRPr lang="en-US" dirty="0"/>
          </a:p>
        </p:txBody>
      </p:sp>
    </p:spTree>
    <p:extLst>
      <p:ext uri="{BB962C8B-B14F-4D97-AF65-F5344CB8AC3E}">
        <p14:creationId xmlns:p14="http://schemas.microsoft.com/office/powerpoint/2010/main" val="14299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601120-856A-4F01-B7C1-D87A1E5F8150}"/>
              </a:ext>
            </a:extLst>
          </p:cNvPr>
          <p:cNvSpPr>
            <a:spLocks noGrp="1"/>
          </p:cNvSpPr>
          <p:nvPr>
            <p:ph type="title" orient="vert"/>
          </p:nvPr>
        </p:nvSpPr>
        <p:spPr>
          <a:xfrm>
            <a:off x="7874324" y="552782"/>
            <a:ext cx="2620891" cy="52947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9D62358-C84C-4947-B826-FF738422EA5B}"/>
              </a:ext>
            </a:extLst>
          </p:cNvPr>
          <p:cNvSpPr>
            <a:spLocks noGrp="1"/>
          </p:cNvSpPr>
          <p:nvPr>
            <p:ph type="body" orient="vert" idx="1"/>
          </p:nvPr>
        </p:nvSpPr>
        <p:spPr>
          <a:xfrm>
            <a:off x="838200" y="552782"/>
            <a:ext cx="6803155" cy="529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971139-AA1A-46DB-B793-17FB8E6E8A77}"/>
              </a:ext>
            </a:extLst>
          </p:cNvPr>
          <p:cNvSpPr>
            <a:spLocks noGrp="1"/>
          </p:cNvSpPr>
          <p:nvPr>
            <p:ph type="dt" sz="half" idx="10"/>
          </p:nvPr>
        </p:nvSpPr>
        <p:spPr/>
        <p:txBody>
          <a:bodyPr/>
          <a:lstStyle/>
          <a:p>
            <a:fld id="{53E38388-E864-4553-9937-AE9FC5E50CFC}" type="datetime1">
              <a:rPr lang="en-US" smtClean="0"/>
              <a:t>2/13/2025</a:t>
            </a:fld>
            <a:endParaRPr lang="en-US" dirty="0"/>
          </a:p>
        </p:txBody>
      </p:sp>
      <p:sp>
        <p:nvSpPr>
          <p:cNvPr id="5" name="Footer Placeholder 4">
            <a:extLst>
              <a:ext uri="{FF2B5EF4-FFF2-40B4-BE49-F238E27FC236}">
                <a16:creationId xmlns:a16="http://schemas.microsoft.com/office/drawing/2014/main" id="{1B2E06F6-0FE2-40FB-BFEE-010C22293D2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BA7B1B-13A1-41BA-B924-FD11450C14E7}"/>
              </a:ext>
            </a:extLst>
          </p:cNvPr>
          <p:cNvSpPr>
            <a:spLocks noGrp="1"/>
          </p:cNvSpPr>
          <p:nvPr>
            <p:ph type="sldNum" sz="quarter" idx="12"/>
          </p:nvPr>
        </p:nvSpPr>
        <p:spPr/>
        <p:txBody>
          <a:bodyPr/>
          <a:lstStyle/>
          <a:p>
            <a:fld id="{6586042B-6341-4E38-A80C-926D3BB8AAC9}" type="slidenum">
              <a:rPr lang="en-US" smtClean="0"/>
              <a:t>‹#›</a:t>
            </a:fld>
            <a:endParaRPr lang="en-US" dirty="0"/>
          </a:p>
        </p:txBody>
      </p:sp>
    </p:spTree>
    <p:extLst>
      <p:ext uri="{BB962C8B-B14F-4D97-AF65-F5344CB8AC3E}">
        <p14:creationId xmlns:p14="http://schemas.microsoft.com/office/powerpoint/2010/main" val="387399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42B9A-9384-46B2-8B4F-B9C2035CAB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B413CF4-CD0B-4F3C-A1CE-1BA3EFDEEB5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C1DE659-17B0-4F70-8F1C-93BF4DB64390}"/>
              </a:ext>
            </a:extLst>
          </p:cNvPr>
          <p:cNvSpPr>
            <a:spLocks noGrp="1"/>
          </p:cNvSpPr>
          <p:nvPr>
            <p:ph type="dt" sz="half" idx="10"/>
          </p:nvPr>
        </p:nvSpPr>
        <p:spPr/>
        <p:txBody>
          <a:bodyPr/>
          <a:lstStyle/>
          <a:p>
            <a:fld id="{62751E1E-C50D-4FD4-8B1E-ECD78340D9AB}" type="datetime1">
              <a:rPr lang="en-US" smtClean="0"/>
              <a:t>2/13/2025</a:t>
            </a:fld>
            <a:endParaRPr lang="en-US" dirty="0"/>
          </a:p>
        </p:txBody>
      </p:sp>
      <p:sp>
        <p:nvSpPr>
          <p:cNvPr id="5" name="Footer Placeholder 4">
            <a:extLst>
              <a:ext uri="{FF2B5EF4-FFF2-40B4-BE49-F238E27FC236}">
                <a16:creationId xmlns:a16="http://schemas.microsoft.com/office/drawing/2014/main" id="{37AB0750-AB4E-4FCF-9B52-BC954760B9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466B99-C716-4464-B695-623F4C5A9D9B}"/>
              </a:ext>
            </a:extLst>
          </p:cNvPr>
          <p:cNvSpPr>
            <a:spLocks noGrp="1"/>
          </p:cNvSpPr>
          <p:nvPr>
            <p:ph type="sldNum" sz="quarter" idx="12"/>
          </p:nvPr>
        </p:nvSpPr>
        <p:spPr/>
        <p:txBody>
          <a:bodyPr/>
          <a:lstStyle/>
          <a:p>
            <a:fld id="{6586042B-6341-4E38-A80C-926D3BB8AAC9}" type="slidenum">
              <a:rPr lang="en-US" smtClean="0"/>
              <a:t>‹#›</a:t>
            </a:fld>
            <a:endParaRPr lang="en-US" dirty="0"/>
          </a:p>
        </p:txBody>
      </p:sp>
    </p:spTree>
    <p:extLst>
      <p:ext uri="{BB962C8B-B14F-4D97-AF65-F5344CB8AC3E}">
        <p14:creationId xmlns:p14="http://schemas.microsoft.com/office/powerpoint/2010/main" val="1951848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233A-AD59-4FB1-A1CA-AABFAE040805}"/>
              </a:ext>
            </a:extLst>
          </p:cNvPr>
          <p:cNvSpPr>
            <a:spLocks noGrp="1"/>
          </p:cNvSpPr>
          <p:nvPr>
            <p:ph type="title"/>
          </p:nvPr>
        </p:nvSpPr>
        <p:spPr>
          <a:xfrm>
            <a:off x="841249" y="552782"/>
            <a:ext cx="9538428" cy="371441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A656964-650B-4E87-9541-0E659DEC0365}"/>
              </a:ext>
            </a:extLst>
          </p:cNvPr>
          <p:cNvSpPr>
            <a:spLocks noGrp="1"/>
          </p:cNvSpPr>
          <p:nvPr>
            <p:ph type="body" idx="1"/>
          </p:nvPr>
        </p:nvSpPr>
        <p:spPr>
          <a:xfrm>
            <a:off x="841249" y="4672584"/>
            <a:ext cx="9538428" cy="1143802"/>
          </a:xfrm>
        </p:spPr>
        <p:txBody>
          <a:bodyPr>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000"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21BB50-DF4A-47B5-A3AD-18712A3AD40E}"/>
              </a:ext>
            </a:extLst>
          </p:cNvPr>
          <p:cNvSpPr>
            <a:spLocks noGrp="1"/>
          </p:cNvSpPr>
          <p:nvPr>
            <p:ph type="dt" sz="half" idx="10"/>
          </p:nvPr>
        </p:nvSpPr>
        <p:spPr/>
        <p:txBody>
          <a:bodyPr/>
          <a:lstStyle/>
          <a:p>
            <a:fld id="{43C83AFB-9E54-459E-8C6D-0913AC3BA5D7}" type="datetime1">
              <a:rPr lang="en-US" smtClean="0"/>
              <a:t>2/13/2025</a:t>
            </a:fld>
            <a:endParaRPr lang="en-US" dirty="0"/>
          </a:p>
        </p:txBody>
      </p:sp>
      <p:sp>
        <p:nvSpPr>
          <p:cNvPr id="5" name="Footer Placeholder 4">
            <a:extLst>
              <a:ext uri="{FF2B5EF4-FFF2-40B4-BE49-F238E27FC236}">
                <a16:creationId xmlns:a16="http://schemas.microsoft.com/office/drawing/2014/main" id="{3CDF59B3-D1B8-4A51-AD6E-868C5BF6F7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50CA779-6272-4A15-A566-20C4E9A60D47}"/>
              </a:ext>
            </a:extLst>
          </p:cNvPr>
          <p:cNvSpPr>
            <a:spLocks noGrp="1"/>
          </p:cNvSpPr>
          <p:nvPr>
            <p:ph type="sldNum" sz="quarter" idx="12"/>
          </p:nvPr>
        </p:nvSpPr>
        <p:spPr/>
        <p:txBody>
          <a:bodyPr/>
          <a:lstStyle/>
          <a:p>
            <a:fld id="{6586042B-6341-4E38-A80C-926D3BB8AAC9}" type="slidenum">
              <a:rPr lang="en-US" smtClean="0"/>
              <a:t>‹#›</a:t>
            </a:fld>
            <a:endParaRPr lang="en-US" dirty="0"/>
          </a:p>
        </p:txBody>
      </p:sp>
      <p:cxnSp>
        <p:nvCxnSpPr>
          <p:cNvPr id="7" name="Straight Connector 6">
            <a:extLst>
              <a:ext uri="{FF2B5EF4-FFF2-40B4-BE49-F238E27FC236}">
                <a16:creationId xmlns:a16="http://schemas.microsoft.com/office/drawing/2014/main" id="{F0B86E8F-91EA-4626-BCA8-3B4973C7C9D6}"/>
              </a:ext>
            </a:extLst>
          </p:cNvPr>
          <p:cNvCxnSpPr>
            <a:cxnSpLocks/>
          </p:cNvCxnSpPr>
          <p:nvPr/>
        </p:nvCxnSpPr>
        <p:spPr>
          <a:xfrm>
            <a:off x="360154" y="4495800"/>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933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A00-5BBD-436C-BB6D-CE650FC46202}"/>
              </a:ext>
            </a:extLst>
          </p:cNvPr>
          <p:cNvSpPr>
            <a:spLocks noGrp="1"/>
          </p:cNvSpPr>
          <p:nvPr>
            <p:ph type="title"/>
          </p:nvPr>
        </p:nvSpPr>
        <p:spPr>
          <a:xfrm>
            <a:off x="841248" y="552783"/>
            <a:ext cx="9683871" cy="132588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DFB3E2E-F3C4-4CDD-9138-86AE7A1B566D}"/>
              </a:ext>
            </a:extLst>
          </p:cNvPr>
          <p:cNvSpPr>
            <a:spLocks noGrp="1"/>
          </p:cNvSpPr>
          <p:nvPr>
            <p:ph sz="half" idx="1"/>
          </p:nvPr>
        </p:nvSpPr>
        <p:spPr>
          <a:xfrm>
            <a:off x="841248" y="2108362"/>
            <a:ext cx="4507926"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795CD01-B639-46B6-B53D-18FE1E39AF50}"/>
              </a:ext>
            </a:extLst>
          </p:cNvPr>
          <p:cNvSpPr>
            <a:spLocks noGrp="1"/>
          </p:cNvSpPr>
          <p:nvPr>
            <p:ph sz="half" idx="2"/>
          </p:nvPr>
        </p:nvSpPr>
        <p:spPr>
          <a:xfrm>
            <a:off x="5699171" y="2108362"/>
            <a:ext cx="4825948" cy="37216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396E34C3-86AC-48F9-92A4-F17BFAF9EF06}"/>
              </a:ext>
            </a:extLst>
          </p:cNvPr>
          <p:cNvSpPr>
            <a:spLocks noGrp="1"/>
          </p:cNvSpPr>
          <p:nvPr>
            <p:ph type="dt" sz="half" idx="10"/>
          </p:nvPr>
        </p:nvSpPr>
        <p:spPr/>
        <p:txBody>
          <a:bodyPr/>
          <a:lstStyle/>
          <a:p>
            <a:fld id="{F10144B6-0CA7-46BA-A00B-1E68E5C3ED0C}" type="datetime1">
              <a:rPr lang="en-US" smtClean="0"/>
              <a:t>2/13/2025</a:t>
            </a:fld>
            <a:endParaRPr lang="en-US" dirty="0"/>
          </a:p>
        </p:txBody>
      </p:sp>
      <p:sp>
        <p:nvSpPr>
          <p:cNvPr id="6" name="Footer Placeholder 5">
            <a:extLst>
              <a:ext uri="{FF2B5EF4-FFF2-40B4-BE49-F238E27FC236}">
                <a16:creationId xmlns:a16="http://schemas.microsoft.com/office/drawing/2014/main" id="{275D6A29-C51F-4654-82AD-04056FA6C7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21EEB6-57E6-40E7-9702-1D5999B505DC}"/>
              </a:ext>
            </a:extLst>
          </p:cNvPr>
          <p:cNvSpPr>
            <a:spLocks noGrp="1"/>
          </p:cNvSpPr>
          <p:nvPr>
            <p:ph type="sldNum" sz="quarter" idx="12"/>
          </p:nvPr>
        </p:nvSpPr>
        <p:spPr/>
        <p:txBody>
          <a:bodyPr/>
          <a:lstStyle/>
          <a:p>
            <a:fld id="{6586042B-6341-4E38-A80C-926D3BB8AAC9}" type="slidenum">
              <a:rPr lang="en-US" smtClean="0"/>
              <a:t>‹#›</a:t>
            </a:fld>
            <a:endParaRPr lang="en-US" dirty="0"/>
          </a:p>
        </p:txBody>
      </p:sp>
      <p:cxnSp>
        <p:nvCxnSpPr>
          <p:cNvPr id="8" name="Straight Connector 7">
            <a:extLst>
              <a:ext uri="{FF2B5EF4-FFF2-40B4-BE49-F238E27FC236}">
                <a16:creationId xmlns:a16="http://schemas.microsoft.com/office/drawing/2014/main" id="{F929C81A-4806-44FF-99D8-13A65B2D066F}"/>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8DDCF9-5353-4B5F-8565-8C27F795A4BF}"/>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363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0D1A9-BF08-4C6D-805E-244B234EE852}"/>
              </a:ext>
            </a:extLst>
          </p:cNvPr>
          <p:cNvSpPr>
            <a:spLocks noGrp="1"/>
          </p:cNvSpPr>
          <p:nvPr>
            <p:ph type="title"/>
          </p:nvPr>
        </p:nvSpPr>
        <p:spPr>
          <a:xfrm>
            <a:off x="841248" y="557784"/>
            <a:ext cx="943957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920C1D8-0907-4FDB-BFAD-36E14AF98D81}"/>
              </a:ext>
            </a:extLst>
          </p:cNvPr>
          <p:cNvSpPr>
            <a:spLocks noGrp="1"/>
          </p:cNvSpPr>
          <p:nvPr>
            <p:ph type="body" idx="1"/>
          </p:nvPr>
        </p:nvSpPr>
        <p:spPr>
          <a:xfrm>
            <a:off x="841248" y="2114185"/>
            <a:ext cx="4438887"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6A4441-5FC3-4F86-8ADE-ED90424DB9B8}"/>
              </a:ext>
            </a:extLst>
          </p:cNvPr>
          <p:cNvSpPr>
            <a:spLocks noGrp="1"/>
          </p:cNvSpPr>
          <p:nvPr>
            <p:ph sz="half" idx="2"/>
          </p:nvPr>
        </p:nvSpPr>
        <p:spPr>
          <a:xfrm>
            <a:off x="841248" y="2900451"/>
            <a:ext cx="4438887"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3CEB34D-DB36-47E0-AE2C-FBEBA272076E}"/>
              </a:ext>
            </a:extLst>
          </p:cNvPr>
          <p:cNvSpPr>
            <a:spLocks noGrp="1"/>
          </p:cNvSpPr>
          <p:nvPr>
            <p:ph type="body" sz="quarter" idx="3"/>
          </p:nvPr>
        </p:nvSpPr>
        <p:spPr>
          <a:xfrm>
            <a:off x="5795090" y="2114185"/>
            <a:ext cx="4485728" cy="693761"/>
          </a:xfrm>
        </p:spPr>
        <p:txBody>
          <a:bodyPr anchor="b">
            <a:normAutofit/>
          </a:bodyPr>
          <a:lstStyle>
            <a:lvl1pPr marL="0" indent="0" algn="l" defTabSz="914400" rtl="0" eaLnBrk="1" latinLnBrk="0" hangingPunct="1">
              <a:lnSpc>
                <a:spcPct val="130000"/>
              </a:lnSpc>
              <a:spcBef>
                <a:spcPts val="1000"/>
              </a:spcBef>
              <a:buFont typeface="Arial" panose="020B0604020202020204" pitchFamily="34" charset="0"/>
              <a:buNone/>
              <a:defRPr lang="en-US" sz="2400"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056219-D498-410D-8F2C-03045AE48016}"/>
              </a:ext>
            </a:extLst>
          </p:cNvPr>
          <p:cNvSpPr>
            <a:spLocks noGrp="1"/>
          </p:cNvSpPr>
          <p:nvPr>
            <p:ph sz="quarter" idx="4"/>
          </p:nvPr>
        </p:nvSpPr>
        <p:spPr>
          <a:xfrm>
            <a:off x="5795090" y="2900451"/>
            <a:ext cx="4485730" cy="3028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8DC9AD-F6B8-44D0-8169-84553C1F92C9}"/>
              </a:ext>
            </a:extLst>
          </p:cNvPr>
          <p:cNvSpPr>
            <a:spLocks noGrp="1"/>
          </p:cNvSpPr>
          <p:nvPr>
            <p:ph type="dt" sz="half" idx="10"/>
          </p:nvPr>
        </p:nvSpPr>
        <p:spPr/>
        <p:txBody>
          <a:bodyPr/>
          <a:lstStyle/>
          <a:p>
            <a:fld id="{0051F549-537C-41EC-B9CC-5B6A9AC2A6A7}" type="datetime1">
              <a:rPr lang="en-US" smtClean="0"/>
              <a:t>2/13/2025</a:t>
            </a:fld>
            <a:endParaRPr lang="en-US" dirty="0"/>
          </a:p>
        </p:txBody>
      </p:sp>
      <p:sp>
        <p:nvSpPr>
          <p:cNvPr id="8" name="Footer Placeholder 7">
            <a:extLst>
              <a:ext uri="{FF2B5EF4-FFF2-40B4-BE49-F238E27FC236}">
                <a16:creationId xmlns:a16="http://schemas.microsoft.com/office/drawing/2014/main" id="{FF9985ED-7382-4F00-845D-4F27841B5D3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6A2CC25-9EC7-4706-9BD4-5E20C4B33200}"/>
              </a:ext>
            </a:extLst>
          </p:cNvPr>
          <p:cNvSpPr>
            <a:spLocks noGrp="1"/>
          </p:cNvSpPr>
          <p:nvPr>
            <p:ph type="sldNum" sz="quarter" idx="12"/>
          </p:nvPr>
        </p:nvSpPr>
        <p:spPr/>
        <p:txBody>
          <a:bodyPr/>
          <a:lstStyle/>
          <a:p>
            <a:fld id="{6586042B-6341-4E38-A80C-926D3BB8AAC9}" type="slidenum">
              <a:rPr lang="en-US" smtClean="0"/>
              <a:t>‹#›</a:t>
            </a:fld>
            <a:endParaRPr lang="en-US" dirty="0"/>
          </a:p>
        </p:txBody>
      </p:sp>
      <p:cxnSp>
        <p:nvCxnSpPr>
          <p:cNvPr id="12" name="Straight Connector 11">
            <a:extLst>
              <a:ext uri="{FF2B5EF4-FFF2-40B4-BE49-F238E27FC236}">
                <a16:creationId xmlns:a16="http://schemas.microsoft.com/office/drawing/2014/main" id="{4DBC7D26-1B30-46B8-8221-09886FA3D030}"/>
              </a:ext>
            </a:extLst>
          </p:cNvPr>
          <p:cNvCxnSpPr>
            <a:cxnSpLocks/>
          </p:cNvCxnSpPr>
          <p:nvPr/>
        </p:nvCxnSpPr>
        <p:spPr>
          <a:xfrm>
            <a:off x="375523" y="2004012"/>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4186A75-E140-4995-A8BB-89B5ACE678D2}"/>
              </a:ext>
            </a:extLst>
          </p:cNvPr>
          <p:cNvCxnSpPr>
            <a:cxnSpLocks/>
          </p:cNvCxnSpPr>
          <p:nvPr/>
        </p:nvCxnSpPr>
        <p:spPr>
          <a:xfrm>
            <a:off x="5563342" y="2004012"/>
            <a:ext cx="0" cy="404869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914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221C2-B85F-435F-8DF3-C714A5472B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99FE38-24D5-4D5F-A92E-E4F8B23FB7FC}"/>
              </a:ext>
            </a:extLst>
          </p:cNvPr>
          <p:cNvSpPr>
            <a:spLocks noGrp="1"/>
          </p:cNvSpPr>
          <p:nvPr>
            <p:ph type="dt" sz="half" idx="10"/>
          </p:nvPr>
        </p:nvSpPr>
        <p:spPr/>
        <p:txBody>
          <a:bodyPr/>
          <a:lstStyle/>
          <a:p>
            <a:fld id="{952F8D56-3D0E-48B8-8218-1F3A06A96C62}" type="datetime1">
              <a:rPr lang="en-US" smtClean="0"/>
              <a:t>2/13/2025</a:t>
            </a:fld>
            <a:endParaRPr lang="en-US" dirty="0"/>
          </a:p>
        </p:txBody>
      </p:sp>
      <p:sp>
        <p:nvSpPr>
          <p:cNvPr id="4" name="Footer Placeholder 3">
            <a:extLst>
              <a:ext uri="{FF2B5EF4-FFF2-40B4-BE49-F238E27FC236}">
                <a16:creationId xmlns:a16="http://schemas.microsoft.com/office/drawing/2014/main" id="{E629DF69-BE29-4038-9744-17BFC57B886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8B9496F-64EC-46E7-97F0-BCB7E79F820A}"/>
              </a:ext>
            </a:extLst>
          </p:cNvPr>
          <p:cNvSpPr>
            <a:spLocks noGrp="1"/>
          </p:cNvSpPr>
          <p:nvPr>
            <p:ph type="sldNum" sz="quarter" idx="12"/>
          </p:nvPr>
        </p:nvSpPr>
        <p:spPr/>
        <p:txBody>
          <a:bodyPr/>
          <a:lstStyle/>
          <a:p>
            <a:fld id="{6586042B-6341-4E38-A80C-926D3BB8AAC9}" type="slidenum">
              <a:rPr lang="en-US" smtClean="0"/>
              <a:t>‹#›</a:t>
            </a:fld>
            <a:endParaRPr lang="en-US" dirty="0"/>
          </a:p>
        </p:txBody>
      </p:sp>
    </p:spTree>
    <p:extLst>
      <p:ext uri="{BB962C8B-B14F-4D97-AF65-F5344CB8AC3E}">
        <p14:creationId xmlns:p14="http://schemas.microsoft.com/office/powerpoint/2010/main" val="1949314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9F19E0-8FE3-45E8-A227-D74EEF1A6322}"/>
              </a:ext>
            </a:extLst>
          </p:cNvPr>
          <p:cNvSpPr>
            <a:spLocks noGrp="1"/>
          </p:cNvSpPr>
          <p:nvPr>
            <p:ph type="dt" sz="half" idx="10"/>
          </p:nvPr>
        </p:nvSpPr>
        <p:spPr/>
        <p:txBody>
          <a:bodyPr/>
          <a:lstStyle/>
          <a:p>
            <a:fld id="{E8EC309E-27D4-401F-A74A-DEA16C7B51DC}" type="datetime1">
              <a:rPr lang="en-US" smtClean="0"/>
              <a:t>2/13/2025</a:t>
            </a:fld>
            <a:endParaRPr lang="en-US" dirty="0"/>
          </a:p>
        </p:txBody>
      </p:sp>
      <p:sp>
        <p:nvSpPr>
          <p:cNvPr id="3" name="Footer Placeholder 2">
            <a:extLst>
              <a:ext uri="{FF2B5EF4-FFF2-40B4-BE49-F238E27FC236}">
                <a16:creationId xmlns:a16="http://schemas.microsoft.com/office/drawing/2014/main" id="{ABFB1926-56F3-40BC-A03F-62B969419E6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AFFE2B6-07A4-4AA0-9BCE-204E13DA447E}"/>
              </a:ext>
            </a:extLst>
          </p:cNvPr>
          <p:cNvSpPr>
            <a:spLocks noGrp="1"/>
          </p:cNvSpPr>
          <p:nvPr>
            <p:ph type="sldNum" sz="quarter" idx="12"/>
          </p:nvPr>
        </p:nvSpPr>
        <p:spPr/>
        <p:txBody>
          <a:bodyPr/>
          <a:lstStyle/>
          <a:p>
            <a:fld id="{6586042B-6341-4E38-A80C-926D3BB8AAC9}" type="slidenum">
              <a:rPr lang="en-US" smtClean="0"/>
              <a:t>‹#›</a:t>
            </a:fld>
            <a:endParaRPr lang="en-US" dirty="0"/>
          </a:p>
        </p:txBody>
      </p:sp>
    </p:spTree>
    <p:extLst>
      <p:ext uri="{BB962C8B-B14F-4D97-AF65-F5344CB8AC3E}">
        <p14:creationId xmlns:p14="http://schemas.microsoft.com/office/powerpoint/2010/main" val="1195901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266A-CB24-44C5-B2E8-011420844A17}"/>
              </a:ext>
            </a:extLst>
          </p:cNvPr>
          <p:cNvSpPr>
            <a:spLocks noGrp="1"/>
          </p:cNvSpPr>
          <p:nvPr>
            <p:ph type="title"/>
          </p:nvPr>
        </p:nvSpPr>
        <p:spPr>
          <a:xfrm>
            <a:off x="841248" y="549283"/>
            <a:ext cx="4603963" cy="2572489"/>
          </a:xfrm>
        </p:spPr>
        <p:txBody>
          <a:bodyPr anchor="ctr">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39DBD1-7133-47A5-A771-2CEA18533491}"/>
              </a:ext>
            </a:extLst>
          </p:cNvPr>
          <p:cNvSpPr>
            <a:spLocks noGrp="1"/>
          </p:cNvSpPr>
          <p:nvPr>
            <p:ph idx="1"/>
          </p:nvPr>
        </p:nvSpPr>
        <p:spPr>
          <a:xfrm>
            <a:off x="5870796" y="549283"/>
            <a:ext cx="4455517" cy="5319704"/>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76A729F-B24D-424E-B067-003B0601F259}"/>
              </a:ext>
            </a:extLst>
          </p:cNvPr>
          <p:cNvSpPr>
            <a:spLocks noGrp="1"/>
          </p:cNvSpPr>
          <p:nvPr>
            <p:ph type="body" sz="half" idx="2"/>
          </p:nvPr>
        </p:nvSpPr>
        <p:spPr>
          <a:xfrm>
            <a:off x="841248" y="3296498"/>
            <a:ext cx="4603963" cy="2572489"/>
          </a:xfrm>
        </p:spPr>
        <p:txBody>
          <a:bodyPr>
            <a:normAutofit/>
          </a:bodyPr>
          <a:lstStyle>
            <a:lvl1pPr marL="0" indent="0">
              <a:buNone/>
              <a:defRPr lang="en-US" sz="2000"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A7323-5497-426C-9DD9-3CF69E88EC38}"/>
              </a:ext>
            </a:extLst>
          </p:cNvPr>
          <p:cNvSpPr>
            <a:spLocks noGrp="1"/>
          </p:cNvSpPr>
          <p:nvPr>
            <p:ph type="dt" sz="half" idx="10"/>
          </p:nvPr>
        </p:nvSpPr>
        <p:spPr/>
        <p:txBody>
          <a:bodyPr/>
          <a:lstStyle/>
          <a:p>
            <a:fld id="{6DEA2B81-2BC3-42D7-B67D-05C685AA80AD}" type="datetime1">
              <a:rPr lang="en-US" smtClean="0"/>
              <a:t>2/13/2025</a:t>
            </a:fld>
            <a:endParaRPr lang="en-US" dirty="0"/>
          </a:p>
        </p:txBody>
      </p:sp>
      <p:sp>
        <p:nvSpPr>
          <p:cNvPr id="6" name="Footer Placeholder 5">
            <a:extLst>
              <a:ext uri="{FF2B5EF4-FFF2-40B4-BE49-F238E27FC236}">
                <a16:creationId xmlns:a16="http://schemas.microsoft.com/office/drawing/2014/main" id="{45FD7667-4D25-40AF-9D6D-FCB2C21E8EE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650918-EDF8-47A5-BEA8-AC9A7A1536DE}"/>
              </a:ext>
            </a:extLst>
          </p:cNvPr>
          <p:cNvSpPr>
            <a:spLocks noGrp="1"/>
          </p:cNvSpPr>
          <p:nvPr>
            <p:ph type="sldNum" sz="quarter" idx="12"/>
          </p:nvPr>
        </p:nvSpPr>
        <p:spPr/>
        <p:txBody>
          <a:bodyPr/>
          <a:lstStyle/>
          <a:p>
            <a:fld id="{6586042B-6341-4E38-A80C-926D3BB8AAC9}" type="slidenum">
              <a:rPr lang="en-US" smtClean="0"/>
              <a:t>‹#›</a:t>
            </a:fld>
            <a:endParaRPr lang="en-US" dirty="0"/>
          </a:p>
        </p:txBody>
      </p:sp>
    </p:spTree>
    <p:extLst>
      <p:ext uri="{BB962C8B-B14F-4D97-AF65-F5344CB8AC3E}">
        <p14:creationId xmlns:p14="http://schemas.microsoft.com/office/powerpoint/2010/main" val="1601249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5D2B-FAFB-4BC9-A917-610FDCD0B859}"/>
              </a:ext>
            </a:extLst>
          </p:cNvPr>
          <p:cNvSpPr>
            <a:spLocks noGrp="1"/>
          </p:cNvSpPr>
          <p:nvPr>
            <p:ph type="title"/>
          </p:nvPr>
        </p:nvSpPr>
        <p:spPr>
          <a:xfrm>
            <a:off x="841249" y="552782"/>
            <a:ext cx="4608576" cy="2569464"/>
          </a:xfrm>
        </p:spPr>
        <p:txBody>
          <a:bodyPr anchor="ctr">
            <a:noAutofit/>
          </a:bodyPr>
          <a:lstStyle>
            <a:lvl1pPr algn="l" defTabSz="914400" rtl="0" eaLnBrk="1" latinLnBrk="0" hangingPunct="1">
              <a:lnSpc>
                <a:spcPct val="90000"/>
              </a:lnSpc>
              <a:spcBef>
                <a:spcPct val="0"/>
              </a:spcBef>
              <a:buNone/>
              <a:defRPr lang="en-US" sz="4400" kern="1200" dirty="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226A694-5302-42BE-8A7A-6007C10F8F70}"/>
              </a:ext>
            </a:extLst>
          </p:cNvPr>
          <p:cNvSpPr>
            <a:spLocks noGrp="1"/>
          </p:cNvSpPr>
          <p:nvPr>
            <p:ph type="pic" idx="1"/>
          </p:nvPr>
        </p:nvSpPr>
        <p:spPr>
          <a:xfrm>
            <a:off x="5825952" y="552783"/>
            <a:ext cx="4663440" cy="530826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8E4481C-81D6-4329-8203-70B3FCC3F8FE}"/>
              </a:ext>
            </a:extLst>
          </p:cNvPr>
          <p:cNvSpPr>
            <a:spLocks noGrp="1"/>
          </p:cNvSpPr>
          <p:nvPr>
            <p:ph type="body" sz="half" idx="2"/>
          </p:nvPr>
        </p:nvSpPr>
        <p:spPr>
          <a:xfrm>
            <a:off x="841249" y="3300984"/>
            <a:ext cx="4608576" cy="2569464"/>
          </a:xfrm>
        </p:spPr>
        <p:txBody>
          <a:bodyPr>
            <a:normAutofit/>
          </a:bodyPr>
          <a:lstStyle>
            <a:lvl1pPr marL="0" indent="0">
              <a:buNone/>
              <a:defRPr lang="en-US" sz="2000"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D6C12-26C4-4DF7-B013-56D0849AC7DE}"/>
              </a:ext>
            </a:extLst>
          </p:cNvPr>
          <p:cNvSpPr>
            <a:spLocks noGrp="1"/>
          </p:cNvSpPr>
          <p:nvPr>
            <p:ph type="dt" sz="half" idx="10"/>
          </p:nvPr>
        </p:nvSpPr>
        <p:spPr/>
        <p:txBody>
          <a:bodyPr/>
          <a:lstStyle/>
          <a:p>
            <a:fld id="{F0DB8F2B-E487-4905-B553-FB649F2B6F23}" type="datetime1">
              <a:rPr lang="en-US" smtClean="0"/>
              <a:t>2/13/2025</a:t>
            </a:fld>
            <a:endParaRPr lang="en-US" dirty="0"/>
          </a:p>
        </p:txBody>
      </p:sp>
      <p:sp>
        <p:nvSpPr>
          <p:cNvPr id="6" name="Footer Placeholder 5">
            <a:extLst>
              <a:ext uri="{FF2B5EF4-FFF2-40B4-BE49-F238E27FC236}">
                <a16:creationId xmlns:a16="http://schemas.microsoft.com/office/drawing/2014/main" id="{5CE2F307-FB97-40EC-8517-E6F351B3DA8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C1B397-305A-42B7-A763-829634B939A9}"/>
              </a:ext>
            </a:extLst>
          </p:cNvPr>
          <p:cNvSpPr>
            <a:spLocks noGrp="1"/>
          </p:cNvSpPr>
          <p:nvPr>
            <p:ph type="sldNum" sz="quarter" idx="12"/>
          </p:nvPr>
        </p:nvSpPr>
        <p:spPr/>
        <p:txBody>
          <a:bodyPr/>
          <a:lstStyle/>
          <a:p>
            <a:fld id="{6586042B-6341-4E38-A80C-926D3BB8AAC9}" type="slidenum">
              <a:rPr lang="en-US" smtClean="0"/>
              <a:t>‹#›</a:t>
            </a:fld>
            <a:endParaRPr lang="en-US" dirty="0"/>
          </a:p>
        </p:txBody>
      </p:sp>
    </p:spTree>
    <p:extLst>
      <p:ext uri="{BB962C8B-B14F-4D97-AF65-F5344CB8AC3E}">
        <p14:creationId xmlns:p14="http://schemas.microsoft.com/office/powerpoint/2010/main" val="202321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4BD48A-4D17-4225-AC4D-67B4C686C55D}"/>
              </a:ext>
            </a:extLst>
          </p:cNvPr>
          <p:cNvSpPr>
            <a:spLocks noGrp="1"/>
          </p:cNvSpPr>
          <p:nvPr>
            <p:ph type="title"/>
          </p:nvPr>
        </p:nvSpPr>
        <p:spPr>
          <a:xfrm>
            <a:off x="841248" y="552782"/>
            <a:ext cx="9489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7F14A2B-77AF-4E51-B0C1-0D361EF81A2C}"/>
              </a:ext>
            </a:extLst>
          </p:cNvPr>
          <p:cNvSpPr>
            <a:spLocks noGrp="1"/>
          </p:cNvSpPr>
          <p:nvPr>
            <p:ph type="body" idx="1"/>
          </p:nvPr>
        </p:nvSpPr>
        <p:spPr>
          <a:xfrm>
            <a:off x="841248" y="2096199"/>
            <a:ext cx="9489000" cy="37473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239C2F5-57CA-4152-A766-8F877538FB16}"/>
              </a:ext>
            </a:extLst>
          </p:cNvPr>
          <p:cNvSpPr>
            <a:spLocks noGrp="1"/>
          </p:cNvSpPr>
          <p:nvPr>
            <p:ph type="dt" sz="half" idx="2"/>
          </p:nvPr>
        </p:nvSpPr>
        <p:spPr>
          <a:xfrm>
            <a:off x="841248" y="6102693"/>
            <a:ext cx="2743200" cy="365125"/>
          </a:xfrm>
          <a:prstGeom prst="rect">
            <a:avLst/>
          </a:prstGeom>
        </p:spPr>
        <p:txBody>
          <a:bodyPr vert="horz" lIns="91440" tIns="45720" rIns="91440" bIns="45720" rtlCol="0" anchor="ctr"/>
          <a:lstStyle>
            <a:lvl1pPr algn="l">
              <a:defRPr lang="en-US" sz="1000" b="1" kern="1200" cap="all" spc="300" baseline="0" smtClean="0">
                <a:solidFill>
                  <a:schemeClr val="tx1"/>
                </a:solidFill>
                <a:latin typeface="+mn-lt"/>
                <a:ea typeface="+mn-ea"/>
                <a:cs typeface="+mn-cs"/>
              </a:defRPr>
            </a:lvl1pPr>
          </a:lstStyle>
          <a:p>
            <a:fld id="{6EF7C3A7-D6F6-4D38-A7C3-B72967BB81A6}" type="datetime1">
              <a:rPr lang="en-US" smtClean="0"/>
              <a:t>2/13/2025</a:t>
            </a:fld>
            <a:endParaRPr lang="en-US" dirty="0"/>
          </a:p>
        </p:txBody>
      </p:sp>
      <p:sp>
        <p:nvSpPr>
          <p:cNvPr id="5" name="Footer Placeholder 4">
            <a:extLst>
              <a:ext uri="{FF2B5EF4-FFF2-40B4-BE49-F238E27FC236}">
                <a16:creationId xmlns:a16="http://schemas.microsoft.com/office/drawing/2014/main" id="{A1225FB5-D02B-4BB9-8B8B-D1A11CFE8961}"/>
              </a:ext>
            </a:extLst>
          </p:cNvPr>
          <p:cNvSpPr>
            <a:spLocks noGrp="1"/>
          </p:cNvSpPr>
          <p:nvPr>
            <p:ph type="ftr" sz="quarter" idx="3"/>
          </p:nvPr>
        </p:nvSpPr>
        <p:spPr>
          <a:xfrm rot="5400000">
            <a:off x="9234260" y="2427620"/>
            <a:ext cx="4114800" cy="365125"/>
          </a:xfrm>
          <a:prstGeom prst="rect">
            <a:avLst/>
          </a:prstGeom>
        </p:spPr>
        <p:txBody>
          <a:bodyPr vert="horz" lIns="91440" tIns="45720" rIns="91440" bIns="45720" rtlCol="0" anchor="ctr"/>
          <a:lstStyle>
            <a:lvl1pPr algn="l">
              <a:defRPr lang="en-US" sz="1000" b="1" kern="1200" cap="all" spc="300" baseline="0">
                <a:solidFill>
                  <a:schemeClr val="tx1"/>
                </a:solidFill>
                <a:latin typeface="+mn-lt"/>
                <a:ea typeface="+mn-ea"/>
                <a:cs typeface="+mn-cs"/>
              </a:defRPr>
            </a:lvl1pPr>
          </a:lstStyle>
          <a:p>
            <a:endParaRPr lang="en-US" dirty="0"/>
          </a:p>
        </p:txBody>
      </p:sp>
      <p:sp>
        <p:nvSpPr>
          <p:cNvPr id="6" name="Slide Number Placeholder 5">
            <a:extLst>
              <a:ext uri="{FF2B5EF4-FFF2-40B4-BE49-F238E27FC236}">
                <a16:creationId xmlns:a16="http://schemas.microsoft.com/office/drawing/2014/main" id="{EF6244FF-6F88-4090-A77F-499DF9AAEA8B}"/>
              </a:ext>
            </a:extLst>
          </p:cNvPr>
          <p:cNvSpPr>
            <a:spLocks noGrp="1"/>
          </p:cNvSpPr>
          <p:nvPr>
            <p:ph type="sldNum" sz="quarter" idx="4"/>
          </p:nvPr>
        </p:nvSpPr>
        <p:spPr>
          <a:xfrm>
            <a:off x="10815546" y="5878515"/>
            <a:ext cx="952229" cy="420381"/>
          </a:xfrm>
          <a:prstGeom prst="rect">
            <a:avLst/>
          </a:prstGeom>
        </p:spPr>
        <p:txBody>
          <a:bodyPr vert="horz" lIns="91440" tIns="45720" rIns="91440" bIns="45720" rtlCol="0" anchor="ctr"/>
          <a:lstStyle>
            <a:lvl1pPr algn="ctr">
              <a:defRPr lang="en-US" sz="3200" b="1" kern="1200" cap="all" spc="300" baseline="0" smtClean="0">
                <a:solidFill>
                  <a:schemeClr val="tx1"/>
                </a:solidFill>
                <a:latin typeface="+mn-lt"/>
                <a:ea typeface="+mn-ea"/>
                <a:cs typeface="+mn-cs"/>
              </a:defRPr>
            </a:lvl1pPr>
          </a:lstStyle>
          <a:p>
            <a:fld id="{6586042B-6341-4E38-A80C-926D3BB8AAC9}" type="slidenum">
              <a:rPr lang="en-US" smtClean="0"/>
              <a:t>‹#›</a:t>
            </a:fld>
            <a:endParaRPr lang="en-US" dirty="0"/>
          </a:p>
        </p:txBody>
      </p:sp>
      <p:sp>
        <p:nvSpPr>
          <p:cNvPr id="7" name="Rectangle 6">
            <a:extLst>
              <a:ext uri="{FF2B5EF4-FFF2-40B4-BE49-F238E27FC236}">
                <a16:creationId xmlns:a16="http://schemas.microsoft.com/office/drawing/2014/main" id="{F194AEDE-F25F-43E6-A2C4-7FFF41074990}"/>
              </a:ext>
            </a:extLst>
          </p:cNvPr>
          <p:cNvSpPr/>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4C793C08-EF4C-422B-A728-6C717C47DF6F}"/>
              </a:ext>
            </a:extLst>
          </p:cNvPr>
          <p:cNvCxnSpPr>
            <a:cxnSpLocks/>
          </p:cNvCxnSpPr>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E825BC6-56A8-46DE-8037-A9A577624B0D}"/>
              </a:ext>
            </a:extLst>
          </p:cNvPr>
          <p:cNvCxnSpPr>
            <a:cxnSpLocks/>
          </p:cNvCxnSpPr>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523128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130000"/>
        </a:lnSpc>
        <a:spcBef>
          <a:spcPts val="500"/>
        </a:spcBef>
        <a:buFont typeface="Arial" panose="020B0604020202020204" pitchFamily="34" charset="0"/>
        <a:buChar char="•"/>
        <a:defRPr sz="1600" kern="1200">
          <a:solidFill>
            <a:schemeClr val="tx1"/>
          </a:solidFill>
          <a:latin typeface="+mn-lt"/>
          <a:ea typeface="+mn-ea"/>
          <a:cs typeface="+mn-cs"/>
        </a:defRPr>
      </a:lvl3pPr>
      <a:lvl4pPr marL="13716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4pPr>
      <a:lvl5pPr marL="1828800" indent="-228600" algn="l" defTabSz="914400" rtl="0" eaLnBrk="1" latinLnBrk="0" hangingPunct="1">
        <a:lnSpc>
          <a:spcPct val="13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Background Fill">
            <a:extLst>
              <a:ext uri="{FF2B5EF4-FFF2-40B4-BE49-F238E27FC236}">
                <a16:creationId xmlns:a16="http://schemas.microsoft.com/office/drawing/2014/main" id="{68CA250C-CF5A-4736-9249-D6111F7C55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Black">
            <a:extLst>
              <a:ext uri="{FF2B5EF4-FFF2-40B4-BE49-F238E27FC236}">
                <a16:creationId xmlns:a16="http://schemas.microsoft.com/office/drawing/2014/main" id="{56610276-AEC4-4F9F-8F19-EBC8B8B8F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a:extLst>
              <a:ext uri="{FF2B5EF4-FFF2-40B4-BE49-F238E27FC236}">
                <a16:creationId xmlns:a16="http://schemas.microsoft.com/office/drawing/2014/main" id="{DE0F5CD6-967E-3530-947B-E0247DEC2724}"/>
              </a:ext>
            </a:extLst>
          </p:cNvPr>
          <p:cNvPicPr>
            <a:picLocks noChangeAspect="1"/>
          </p:cNvPicPr>
          <p:nvPr/>
        </p:nvPicPr>
        <p:blipFill>
          <a:blip r:embed="rId3">
            <a:alphaModFix amt="40000"/>
          </a:blip>
          <a:srcRect t="18752" r="-1" b="-1"/>
          <a:stretch/>
        </p:blipFill>
        <p:spPr>
          <a:xfrm>
            <a:off x="20" y="10"/>
            <a:ext cx="12188932" cy="6857990"/>
          </a:xfrm>
          <a:prstGeom prst="rect">
            <a:avLst/>
          </a:prstGeom>
        </p:spPr>
      </p:pic>
      <p:sp>
        <p:nvSpPr>
          <p:cNvPr id="21" name="Main Frame">
            <a:extLst>
              <a:ext uri="{FF2B5EF4-FFF2-40B4-BE49-F238E27FC236}">
                <a16:creationId xmlns:a16="http://schemas.microsoft.com/office/drawing/2014/main" id="{F82D9B81-57D7-4F0C-AB92-6E390E4E1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C14CC5-451F-CD10-E1CE-7D7667808833}"/>
              </a:ext>
            </a:extLst>
          </p:cNvPr>
          <p:cNvSpPr>
            <a:spLocks noGrp="1"/>
          </p:cNvSpPr>
          <p:nvPr>
            <p:ph type="ctrTitle"/>
          </p:nvPr>
        </p:nvSpPr>
        <p:spPr>
          <a:xfrm>
            <a:off x="841249" y="663959"/>
            <a:ext cx="6071154" cy="5048547"/>
          </a:xfrm>
        </p:spPr>
        <p:txBody>
          <a:bodyPr anchor="t">
            <a:normAutofit/>
          </a:bodyPr>
          <a:lstStyle/>
          <a:p>
            <a:r>
              <a:rPr lang="en-GB" dirty="0" err="1">
                <a:solidFill>
                  <a:srgbClr val="FFFFFF"/>
                </a:solidFill>
              </a:rPr>
              <a:t>Cric</a:t>
            </a:r>
            <a:r>
              <a:rPr lang="en-GB" dirty="0">
                <a:solidFill>
                  <a:srgbClr val="FFFFFF"/>
                </a:solidFill>
              </a:rPr>
              <a:t> Wizards XI</a:t>
            </a:r>
          </a:p>
        </p:txBody>
      </p:sp>
      <p:sp>
        <p:nvSpPr>
          <p:cNvPr id="3" name="Subtitle 2">
            <a:extLst>
              <a:ext uri="{FF2B5EF4-FFF2-40B4-BE49-F238E27FC236}">
                <a16:creationId xmlns:a16="http://schemas.microsoft.com/office/drawing/2014/main" id="{00EFCA1B-864D-5742-DB9F-630C7EE25D8F}"/>
              </a:ext>
            </a:extLst>
          </p:cNvPr>
          <p:cNvSpPr>
            <a:spLocks noGrp="1"/>
          </p:cNvSpPr>
          <p:nvPr>
            <p:ph type="subTitle" idx="1"/>
          </p:nvPr>
        </p:nvSpPr>
        <p:spPr>
          <a:xfrm>
            <a:off x="7637499" y="663959"/>
            <a:ext cx="2659798" cy="5048553"/>
          </a:xfrm>
        </p:spPr>
        <p:txBody>
          <a:bodyPr anchor="b">
            <a:normAutofit/>
          </a:bodyPr>
          <a:lstStyle/>
          <a:p>
            <a:pPr algn="l">
              <a:lnSpc>
                <a:spcPct val="91000"/>
              </a:lnSpc>
            </a:pPr>
            <a:r>
              <a:rPr lang="en-GB" sz="2000" dirty="0"/>
              <a:t>Muhammad Ozair Khan (w1907173)</a:t>
            </a:r>
          </a:p>
          <a:p>
            <a:pPr algn="l">
              <a:lnSpc>
                <a:spcPct val="91000"/>
              </a:lnSpc>
            </a:pPr>
            <a:r>
              <a:rPr lang="en-GB" sz="2000" dirty="0"/>
              <a:t>Supervisor: Habeeb Balogun</a:t>
            </a:r>
          </a:p>
          <a:p>
            <a:pPr algn="l">
              <a:lnSpc>
                <a:spcPct val="91000"/>
              </a:lnSpc>
            </a:pPr>
            <a:r>
              <a:rPr lang="en-GB" sz="2000" dirty="0"/>
              <a:t>Degree: BSC (Hons) Computer Science</a:t>
            </a:r>
          </a:p>
          <a:p>
            <a:endParaRPr lang="en-GB" dirty="0">
              <a:solidFill>
                <a:srgbClr val="FFFFFF"/>
              </a:solidFill>
            </a:endParaRPr>
          </a:p>
        </p:txBody>
      </p:sp>
      <p:cxnSp>
        <p:nvCxnSpPr>
          <p:cNvPr id="15" name="Main Horizontal Connector">
            <a:extLst>
              <a:ext uri="{FF2B5EF4-FFF2-40B4-BE49-F238E27FC236}">
                <a16:creationId xmlns:a16="http://schemas.microsoft.com/office/drawing/2014/main" id="{AE3D1161-F2DF-43A9-8376-3DB1403155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1F444DC-2BF7-4689-B6E1-0F0D0E9C8D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277100" y="335783"/>
            <a:ext cx="0" cy="5711654"/>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Main Vertical Connector">
            <a:extLst>
              <a:ext uri="{FF2B5EF4-FFF2-40B4-BE49-F238E27FC236}">
                <a16:creationId xmlns:a16="http://schemas.microsoft.com/office/drawing/2014/main" id="{FF393DD8-555D-4D86-9600-299145E032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07563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7C13BDF-CFC6-3E74-FFCD-2F2FE02160B6}"/>
              </a:ext>
            </a:extLst>
          </p:cNvPr>
          <p:cNvSpPr>
            <a:spLocks noGrp="1"/>
          </p:cNvSpPr>
          <p:nvPr>
            <p:ph type="title"/>
          </p:nvPr>
        </p:nvSpPr>
        <p:spPr>
          <a:xfrm>
            <a:off x="841249" y="810563"/>
            <a:ext cx="3426594" cy="4761237"/>
          </a:xfrm>
        </p:spPr>
        <p:txBody>
          <a:bodyPr anchor="t">
            <a:normAutofit/>
          </a:bodyPr>
          <a:lstStyle/>
          <a:p>
            <a:r>
              <a:rPr lang="en-GB" dirty="0"/>
              <a:t>Project Timeline</a:t>
            </a:r>
          </a:p>
        </p:txBody>
      </p:sp>
      <p:cxnSp>
        <p:nvCxnSpPr>
          <p:cNvPr id="58"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604AB19-8820-4859-AA1B-09DD1F3E8B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2">
            <a:extLst>
              <a:ext uri="{FF2B5EF4-FFF2-40B4-BE49-F238E27FC236}">
                <a16:creationId xmlns:a16="http://schemas.microsoft.com/office/drawing/2014/main" id="{83FB0673-89BA-9F95-E347-B88E1967EBE4}"/>
              </a:ext>
            </a:extLst>
          </p:cNvPr>
          <p:cNvGraphicFramePr/>
          <p:nvPr>
            <p:extLst>
              <p:ext uri="{D42A27DB-BD31-4B8C-83A1-F6EECF244321}">
                <p14:modId xmlns:p14="http://schemas.microsoft.com/office/powerpoint/2010/main" val="2645878502"/>
              </p:ext>
            </p:extLst>
          </p:nvPr>
        </p:nvGraphicFramePr>
        <p:xfrm>
          <a:off x="5046663" y="811213"/>
          <a:ext cx="5283200" cy="4760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0120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C2D5F3-D777-049B-CEBC-C1440CA13F20}"/>
              </a:ext>
            </a:extLst>
          </p:cNvPr>
          <p:cNvSpPr>
            <a:spLocks noGrp="1"/>
          </p:cNvSpPr>
          <p:nvPr>
            <p:ph type="title"/>
          </p:nvPr>
        </p:nvSpPr>
        <p:spPr>
          <a:xfrm>
            <a:off x="841248" y="810562"/>
            <a:ext cx="4302878" cy="2366391"/>
          </a:xfrm>
        </p:spPr>
        <p:txBody>
          <a:bodyPr anchor="t">
            <a:normAutofit/>
          </a:bodyPr>
          <a:lstStyle/>
          <a:p>
            <a:r>
              <a:rPr lang="en-GB" dirty="0"/>
              <a:t>Conclusion</a:t>
            </a:r>
          </a:p>
        </p:txBody>
      </p:sp>
      <p:pic>
        <p:nvPicPr>
          <p:cNvPr id="5" name="Picture 4" descr="A sign with question marks&#10;&#10;Description automatically generated">
            <a:extLst>
              <a:ext uri="{FF2B5EF4-FFF2-40B4-BE49-F238E27FC236}">
                <a16:creationId xmlns:a16="http://schemas.microsoft.com/office/drawing/2014/main" id="{DD01D913-5F69-2ED2-E21D-7A91E89E7983}"/>
              </a:ext>
            </a:extLst>
          </p:cNvPr>
          <p:cNvPicPr>
            <a:picLocks noChangeAspect="1"/>
          </p:cNvPicPr>
          <p:nvPr/>
        </p:nvPicPr>
        <p:blipFill>
          <a:blip r:embed="rId3">
            <a:extLst>
              <a:ext uri="{28A0092B-C50C-407E-A947-70E740481C1C}">
                <a14:useLocalDpi xmlns:a14="http://schemas.microsoft.com/office/drawing/2010/main" val="0"/>
              </a:ext>
            </a:extLst>
          </a:blip>
          <a:srcRect t="7571" b="14179"/>
          <a:stretch/>
        </p:blipFill>
        <p:spPr>
          <a:xfrm>
            <a:off x="367744" y="3429000"/>
            <a:ext cx="5194853" cy="2613212"/>
          </a:xfrm>
          <a:prstGeom prst="rect">
            <a:avLst/>
          </a:prstGeom>
        </p:spPr>
      </p:pic>
      <p:sp>
        <p:nvSpPr>
          <p:cNvPr id="3" name="Content Placeholder 2">
            <a:extLst>
              <a:ext uri="{FF2B5EF4-FFF2-40B4-BE49-F238E27FC236}">
                <a16:creationId xmlns:a16="http://schemas.microsoft.com/office/drawing/2014/main" id="{358E8FB8-CD48-79A0-2E92-371A06CE32FD}"/>
              </a:ext>
            </a:extLst>
          </p:cNvPr>
          <p:cNvSpPr>
            <a:spLocks noGrp="1"/>
          </p:cNvSpPr>
          <p:nvPr>
            <p:ph idx="1"/>
          </p:nvPr>
        </p:nvSpPr>
        <p:spPr>
          <a:xfrm>
            <a:off x="5981050" y="810562"/>
            <a:ext cx="4349198" cy="5033021"/>
          </a:xfrm>
        </p:spPr>
        <p:txBody>
          <a:bodyPr>
            <a:normAutofit/>
          </a:bodyPr>
          <a:lstStyle/>
          <a:p>
            <a:pPr>
              <a:lnSpc>
                <a:spcPct val="120000"/>
              </a:lnSpc>
            </a:pPr>
            <a:r>
              <a:rPr lang="en-GB" sz="1700" b="1" dirty="0"/>
              <a:t>Progress Recap:</a:t>
            </a:r>
            <a:br>
              <a:rPr lang="en-GB" sz="1700" dirty="0"/>
            </a:br>
            <a:r>
              <a:rPr lang="en-GB" sz="1700" dirty="0"/>
              <a:t>✅ Core functionalities implemented</a:t>
            </a:r>
            <a:br>
              <a:rPr lang="en-GB" sz="1700" dirty="0"/>
            </a:br>
            <a:r>
              <a:rPr lang="en-GB" sz="1700" dirty="0"/>
              <a:t>✅ Refinements needed for advanced analytics &amp; real-time updates</a:t>
            </a:r>
          </a:p>
          <a:p>
            <a:pPr>
              <a:lnSpc>
                <a:spcPct val="120000"/>
              </a:lnSpc>
            </a:pPr>
            <a:r>
              <a:rPr lang="en-GB" sz="1700" b="1" dirty="0"/>
              <a:t>Next Steps:</a:t>
            </a:r>
            <a:br>
              <a:rPr lang="en-GB" sz="1700" dirty="0"/>
            </a:br>
            <a:r>
              <a:rPr lang="en-GB" sz="1700" dirty="0"/>
              <a:t>🔹 Improve prediction accuracy</a:t>
            </a:r>
            <a:br>
              <a:rPr lang="en-GB" sz="1700" dirty="0"/>
            </a:br>
            <a:r>
              <a:rPr lang="en-GB" sz="1700" dirty="0"/>
              <a:t>🔹 Implement user authentication</a:t>
            </a:r>
            <a:br>
              <a:rPr lang="en-GB" sz="1700" dirty="0"/>
            </a:br>
            <a:r>
              <a:rPr lang="en-GB" sz="1700" dirty="0"/>
              <a:t>🔹 Optimize UI for mobile</a:t>
            </a:r>
          </a:p>
          <a:p>
            <a:pPr>
              <a:lnSpc>
                <a:spcPct val="120000"/>
              </a:lnSpc>
            </a:pPr>
            <a:r>
              <a:rPr lang="en-GB" sz="1700" b="1" dirty="0"/>
              <a:t>Future Scope:</a:t>
            </a:r>
            <a:br>
              <a:rPr lang="en-GB" sz="1700" dirty="0"/>
            </a:br>
            <a:r>
              <a:rPr lang="en-GB" sz="1700" dirty="0"/>
              <a:t>🚀 Enhancing prediction models with advanced statistical techniques</a:t>
            </a:r>
            <a:br>
              <a:rPr lang="en-GB" sz="1700" dirty="0"/>
            </a:br>
            <a:r>
              <a:rPr lang="en-GB" sz="1700" dirty="0"/>
              <a:t>🚀 Expanding database to include leagues like IPL, PSL</a:t>
            </a:r>
            <a:br>
              <a:rPr lang="en-GB" sz="1700" dirty="0"/>
            </a:br>
            <a:r>
              <a:rPr lang="en-GB" sz="1700"/>
              <a:t>🚀 </a:t>
            </a:r>
            <a:r>
              <a:rPr lang="en-GB" sz="1600"/>
              <a:t>Exploring </a:t>
            </a:r>
            <a:r>
              <a:rPr lang="en-GB" sz="1600" dirty="0"/>
              <a:t>advanced data-driven models for performance insights</a:t>
            </a:r>
            <a:endParaRPr lang="en-GB" sz="1700" dirty="0"/>
          </a:p>
        </p:txBody>
      </p:sp>
      <p:sp>
        <p:nvSpPr>
          <p:cNvPr id="74"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EF981EB-9E9C-48FA-8C2D-89F17D414B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600" y="340658"/>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792CC31-EC4E-42AE-A81A-0EF0895F70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3429000"/>
            <a:ext cx="51948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4047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8"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F8FECC-6F76-AF64-9353-13536AF66919}"/>
              </a:ext>
            </a:extLst>
          </p:cNvPr>
          <p:cNvSpPr>
            <a:spLocks noGrp="1"/>
          </p:cNvSpPr>
          <p:nvPr>
            <p:ph type="title"/>
          </p:nvPr>
        </p:nvSpPr>
        <p:spPr>
          <a:xfrm>
            <a:off x="5907024" y="552782"/>
            <a:ext cx="4423224" cy="1643663"/>
          </a:xfrm>
        </p:spPr>
        <p:txBody>
          <a:bodyPr>
            <a:normAutofit/>
          </a:bodyPr>
          <a:lstStyle/>
          <a:p>
            <a:r>
              <a:rPr lang="en-GB" dirty="0"/>
              <a:t>Introduction:</a:t>
            </a:r>
          </a:p>
        </p:txBody>
      </p:sp>
      <p:pic>
        <p:nvPicPr>
          <p:cNvPr id="22" name="Picture 21" descr="A red ball on grass&#10;&#10;Description automatically generated">
            <a:extLst>
              <a:ext uri="{FF2B5EF4-FFF2-40B4-BE49-F238E27FC236}">
                <a16:creationId xmlns:a16="http://schemas.microsoft.com/office/drawing/2014/main" id="{40D863B1-DC83-B77D-BDA9-A15F1A342010}"/>
              </a:ext>
            </a:extLst>
          </p:cNvPr>
          <p:cNvPicPr>
            <a:picLocks noChangeAspect="1"/>
          </p:cNvPicPr>
          <p:nvPr/>
        </p:nvPicPr>
        <p:blipFill>
          <a:blip r:embed="rId3">
            <a:extLst>
              <a:ext uri="{28A0092B-C50C-407E-A947-70E740481C1C}">
                <a14:useLocalDpi xmlns:a14="http://schemas.microsoft.com/office/drawing/2010/main" val="0"/>
              </a:ext>
            </a:extLst>
          </a:blip>
          <a:srcRect l="20773" r="36490"/>
          <a:stretch/>
        </p:blipFill>
        <p:spPr>
          <a:xfrm>
            <a:off x="20" y="10"/>
            <a:ext cx="5210493" cy="6857990"/>
          </a:xfrm>
          <a:prstGeom prst="rect">
            <a:avLst/>
          </a:prstGeom>
        </p:spPr>
      </p:pic>
      <p:sp>
        <p:nvSpPr>
          <p:cNvPr id="8" name="Rectangle 4">
            <a:extLst>
              <a:ext uri="{FF2B5EF4-FFF2-40B4-BE49-F238E27FC236}">
                <a16:creationId xmlns:a16="http://schemas.microsoft.com/office/drawing/2014/main" id="{F37495C8-2833-08FA-6AA3-0F63382FB0F6}"/>
              </a:ext>
            </a:extLst>
          </p:cNvPr>
          <p:cNvSpPr>
            <a:spLocks noGrp="1" noChangeArrowheads="1"/>
          </p:cNvSpPr>
          <p:nvPr>
            <p:ph idx="1"/>
          </p:nvPr>
        </p:nvSpPr>
        <p:spPr bwMode="auto">
          <a:xfrm>
            <a:off x="5907024" y="2735229"/>
            <a:ext cx="4423224" cy="310835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Project Overview:</a:t>
            </a: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AI-powered cricket team selection tool</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Uses real-time data &amp; performance metrics</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Why is this important?</a:t>
            </a: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Helps selectors, analysts, and fans make data-driven decisions</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What will be covered?</a:t>
            </a: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Technologies, System Architecture, Key Features, Stakeholders, Challenges</a:t>
            </a:r>
          </a:p>
          <a:p>
            <a:pPr marL="0" marR="0" lvl="0" indent="0" defTabSz="914400" rtl="0" eaLnBrk="0" fontAlgn="base" latinLnBrk="0" hangingPunct="0">
              <a:lnSpc>
                <a:spcPct val="120000"/>
              </a:lnSpc>
              <a:spcBef>
                <a:spcPct val="0"/>
              </a:spcBef>
              <a:spcAft>
                <a:spcPts val="600"/>
              </a:spcAft>
              <a:buClrTx/>
              <a:buSzTx/>
              <a:buFontTx/>
              <a:buNone/>
              <a:tabLst/>
            </a:pPr>
            <a:endParaRPr kumimoji="0" lang="en-US" altLang="en-US" sz="1400" b="0" i="0" u="none" strike="noStrike" cap="none" normalizeH="0" baseline="0" dirty="0">
              <a:ln>
                <a:noFill/>
              </a:ln>
              <a:effectLst/>
              <a:latin typeface="Arial" panose="020B0604020202020204" pitchFamily="34" charset="0"/>
            </a:endParaRPr>
          </a:p>
        </p:txBody>
      </p:sp>
      <p:cxnSp>
        <p:nvCxnSpPr>
          <p:cNvPr id="150"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Connector 153">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059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3D09BC-9A62-D597-3D31-ACE5AC83CB99}"/>
              </a:ext>
            </a:extLst>
          </p:cNvPr>
          <p:cNvSpPr>
            <a:spLocks noGrp="1"/>
          </p:cNvSpPr>
          <p:nvPr>
            <p:ph type="title"/>
          </p:nvPr>
        </p:nvSpPr>
        <p:spPr>
          <a:xfrm>
            <a:off x="5907024" y="552782"/>
            <a:ext cx="4423224" cy="1643663"/>
          </a:xfrm>
        </p:spPr>
        <p:txBody>
          <a:bodyPr>
            <a:normAutofit/>
          </a:bodyPr>
          <a:lstStyle/>
          <a:p>
            <a:r>
              <a:rPr lang="en-GB" dirty="0"/>
              <a:t>Technologies and Stack</a:t>
            </a:r>
          </a:p>
        </p:txBody>
      </p:sp>
      <p:pic>
        <p:nvPicPr>
          <p:cNvPr id="4" name="Picture 3" descr="https://www.linkedin.com/pulse/analyzing-player-performance-using-data-analysis-improve-pramanik-kpddc">
            <a:extLst>
              <a:ext uri="{FF2B5EF4-FFF2-40B4-BE49-F238E27FC236}">
                <a16:creationId xmlns:a16="http://schemas.microsoft.com/office/drawing/2014/main" id="{855A28D3-02B4-0BD8-8ABB-A9EE799E3DF2}"/>
              </a:ext>
            </a:extLst>
          </p:cNvPr>
          <p:cNvPicPr>
            <a:picLocks noChangeAspect="1"/>
          </p:cNvPicPr>
          <p:nvPr/>
        </p:nvPicPr>
        <p:blipFill>
          <a:blip r:embed="rId3">
            <a:extLst>
              <a:ext uri="{28A0092B-C50C-407E-A947-70E740481C1C}">
                <a14:useLocalDpi xmlns:a14="http://schemas.microsoft.com/office/drawing/2010/main" val="0"/>
              </a:ext>
            </a:extLst>
          </a:blip>
          <a:srcRect l="28250" r="28254" b="1"/>
          <a:stretch/>
        </p:blipFill>
        <p:spPr>
          <a:xfrm>
            <a:off x="20" y="10"/>
            <a:ext cx="5210493" cy="6857990"/>
          </a:xfrm>
          <a:prstGeom prst="rect">
            <a:avLst/>
          </a:prstGeom>
        </p:spPr>
      </p:pic>
      <p:sp>
        <p:nvSpPr>
          <p:cNvPr id="6" name="Rectangle 2">
            <a:extLst>
              <a:ext uri="{FF2B5EF4-FFF2-40B4-BE49-F238E27FC236}">
                <a16:creationId xmlns:a16="http://schemas.microsoft.com/office/drawing/2014/main" id="{5B28E8DB-9FDD-2076-2990-236E631124E8}"/>
              </a:ext>
            </a:extLst>
          </p:cNvPr>
          <p:cNvSpPr>
            <a:spLocks noGrp="1" noChangeArrowheads="1"/>
          </p:cNvSpPr>
          <p:nvPr>
            <p:ph idx="1"/>
          </p:nvPr>
        </p:nvSpPr>
        <p:spPr bwMode="auto">
          <a:xfrm>
            <a:off x="5907024" y="2735229"/>
            <a:ext cx="4423224" cy="310835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Frontend:</a:t>
            </a:r>
            <a:r>
              <a:rPr kumimoji="0" lang="en-US" altLang="en-US" b="0" i="0" u="none" strike="noStrike" cap="none" normalizeH="0" baseline="0" dirty="0">
                <a:ln>
                  <a:noFill/>
                </a:ln>
                <a:effectLst/>
                <a:latin typeface="Arial" panose="020B0604020202020204" pitchFamily="34" charset="0"/>
              </a:rPr>
              <a:t> HTML5, CSS3, Bootstrap 5</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Backend:</a:t>
            </a:r>
            <a:r>
              <a:rPr kumimoji="0" lang="en-US" altLang="en-US" b="0" i="0" u="none" strike="noStrike" cap="none" normalizeH="0" baseline="0" dirty="0">
                <a:ln>
                  <a:noFill/>
                </a:ln>
                <a:effectLst/>
                <a:latin typeface="Arial" panose="020B0604020202020204" pitchFamily="34" charset="0"/>
              </a:rPr>
              <a:t> Python (Flask Framework)</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APIs:</a:t>
            </a:r>
            <a:r>
              <a:rPr kumimoji="0" lang="en-US" altLang="en-US" b="0" i="0" u="none" strike="noStrike" cap="none" normalizeH="0" baseline="0" dirty="0">
                <a:ln>
                  <a:noFill/>
                </a:ln>
                <a:effectLst/>
                <a:latin typeface="Arial" panose="020B0604020202020204" pitchFamily="34" charset="0"/>
              </a:rPr>
              <a:t> </a:t>
            </a:r>
            <a:r>
              <a:rPr kumimoji="0" lang="en-US" altLang="en-US" b="0" i="0" u="none" strike="noStrike" cap="none" normalizeH="0" baseline="0" dirty="0" err="1">
                <a:ln>
                  <a:noFill/>
                </a:ln>
                <a:effectLst/>
                <a:latin typeface="Arial" panose="020B0604020202020204" pitchFamily="34" charset="0"/>
              </a:rPr>
              <a:t>SportMonks</a:t>
            </a:r>
            <a:r>
              <a:rPr kumimoji="0" lang="en-US" altLang="en-US" b="0" i="0" u="none" strike="noStrike" cap="none" normalizeH="0" baseline="0" dirty="0">
                <a:ln>
                  <a:noFill/>
                </a:ln>
                <a:effectLst/>
                <a:latin typeface="Arial" panose="020B0604020202020204" pitchFamily="34" charset="0"/>
              </a:rPr>
              <a:t> Cricket API</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Data Processing:</a:t>
            </a:r>
            <a:r>
              <a:rPr kumimoji="0" lang="en-US" altLang="en-US" b="0" i="0" u="none" strike="noStrike" cap="none" normalizeH="0" baseline="0" dirty="0">
                <a:ln>
                  <a:noFill/>
                </a:ln>
                <a:effectLst/>
                <a:latin typeface="Arial" panose="020B0604020202020204" pitchFamily="34" charset="0"/>
              </a:rPr>
              <a:t> Pandas, NumPy</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b="1" i="0" u="none" strike="noStrike" cap="none" normalizeH="0" baseline="0" dirty="0">
                <a:ln>
                  <a:noFill/>
                </a:ln>
                <a:effectLst/>
                <a:latin typeface="Arial" panose="020B0604020202020204" pitchFamily="34" charset="0"/>
              </a:rPr>
              <a:t>Version Control:</a:t>
            </a:r>
            <a:r>
              <a:rPr kumimoji="0" lang="en-US" altLang="en-US" b="0" i="0" u="none" strike="noStrike" cap="none" normalizeH="0" baseline="0" dirty="0">
                <a:ln>
                  <a:noFill/>
                </a:ln>
                <a:effectLst/>
                <a:latin typeface="Arial" panose="020B0604020202020204" pitchFamily="34" charset="0"/>
              </a:rPr>
              <a:t> Git/GitHub </a:t>
            </a:r>
          </a:p>
        </p:txBody>
      </p:sp>
      <p:cxnSp>
        <p:nvCxnSpPr>
          <p:cNvPr id="87"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Connector 90">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026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6C4A2-DAE7-F5D8-98AA-E0E7D31303F9}"/>
              </a:ext>
            </a:extLst>
          </p:cNvPr>
          <p:cNvSpPr>
            <a:spLocks noGrp="1"/>
          </p:cNvSpPr>
          <p:nvPr>
            <p:ph type="title"/>
          </p:nvPr>
        </p:nvSpPr>
        <p:spPr>
          <a:xfrm>
            <a:off x="841248" y="810562"/>
            <a:ext cx="9489000" cy="937040"/>
          </a:xfrm>
        </p:spPr>
        <p:txBody>
          <a:bodyPr>
            <a:normAutofit/>
          </a:bodyPr>
          <a:lstStyle/>
          <a:p>
            <a:pPr lvl="0"/>
            <a:r>
              <a:rPr lang="en-GB" sz="2800" b="1" dirty="0" err="1"/>
              <a:t>CricWizards</a:t>
            </a:r>
            <a:r>
              <a:rPr lang="en-GB" sz="2800" b="1" dirty="0"/>
              <a:t> XI</a:t>
            </a:r>
            <a:br>
              <a:rPr lang="en-GB" sz="2800" b="1" dirty="0"/>
            </a:br>
            <a:r>
              <a:rPr lang="en-GB" sz="2800" b="1" dirty="0"/>
              <a:t>System Architecture </a:t>
            </a:r>
            <a:endParaRPr lang="en-GB" sz="2800" dirty="0"/>
          </a:p>
        </p:txBody>
      </p:sp>
      <p:cxnSp>
        <p:nvCxnSpPr>
          <p:cNvPr id="138" name="Straight Connector 137">
            <a:extLst>
              <a:ext uri="{FF2B5EF4-FFF2-40B4-BE49-F238E27FC236}">
                <a16:creationId xmlns:a16="http://schemas.microsoft.com/office/drawing/2014/main" id="{642E753A-9EC8-4017-973A-6477BEF0AD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7744" y="2027271"/>
            <a:ext cx="103809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0" name="Content Placeholder 3">
            <a:extLst>
              <a:ext uri="{FF2B5EF4-FFF2-40B4-BE49-F238E27FC236}">
                <a16:creationId xmlns:a16="http://schemas.microsoft.com/office/drawing/2014/main" id="{B1381E00-26DD-EC83-0BB7-35DDF6875FEA}"/>
              </a:ext>
            </a:extLst>
          </p:cNvPr>
          <p:cNvGraphicFramePr>
            <a:graphicFrameLocks noGrp="1"/>
          </p:cNvGraphicFramePr>
          <p:nvPr>
            <p:ph idx="1"/>
            <p:extLst>
              <p:ext uri="{D42A27DB-BD31-4B8C-83A1-F6EECF244321}">
                <p14:modId xmlns:p14="http://schemas.microsoft.com/office/powerpoint/2010/main" val="3011409620"/>
              </p:ext>
            </p:extLst>
          </p:nvPr>
        </p:nvGraphicFramePr>
        <p:xfrm>
          <a:off x="841375" y="2362200"/>
          <a:ext cx="9488488" cy="3349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2005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97073-02C8-83F6-DCE6-14E959376988}"/>
              </a:ext>
            </a:extLst>
          </p:cNvPr>
          <p:cNvSpPr>
            <a:spLocks noGrp="1"/>
          </p:cNvSpPr>
          <p:nvPr>
            <p:ph type="title"/>
          </p:nvPr>
        </p:nvSpPr>
        <p:spPr>
          <a:xfrm>
            <a:off x="5907024" y="552782"/>
            <a:ext cx="4423224" cy="1643663"/>
          </a:xfrm>
        </p:spPr>
        <p:txBody>
          <a:bodyPr>
            <a:normAutofit/>
          </a:bodyPr>
          <a:lstStyle/>
          <a:p>
            <a:r>
              <a:rPr lang="en-GB" dirty="0"/>
              <a:t>Key Components</a:t>
            </a:r>
          </a:p>
        </p:txBody>
      </p:sp>
      <p:pic>
        <p:nvPicPr>
          <p:cNvPr id="4" name="Picture 3" descr="Three arrows on bullseye">
            <a:extLst>
              <a:ext uri="{FF2B5EF4-FFF2-40B4-BE49-F238E27FC236}">
                <a16:creationId xmlns:a16="http://schemas.microsoft.com/office/drawing/2014/main" id="{BC8D99AA-A36F-3077-DE42-A40D4C40085C}"/>
              </a:ext>
            </a:extLst>
          </p:cNvPr>
          <p:cNvPicPr>
            <a:picLocks noChangeAspect="1"/>
          </p:cNvPicPr>
          <p:nvPr/>
        </p:nvPicPr>
        <p:blipFill>
          <a:blip r:embed="rId3"/>
          <a:srcRect l="8426" r="41810" b="2"/>
          <a:stretch/>
        </p:blipFill>
        <p:spPr>
          <a:xfrm>
            <a:off x="20" y="10"/>
            <a:ext cx="5210493" cy="6857990"/>
          </a:xfrm>
          <a:prstGeom prst="rect">
            <a:avLst/>
          </a:prstGeom>
        </p:spPr>
      </p:pic>
      <p:sp>
        <p:nvSpPr>
          <p:cNvPr id="80" name="Rectangle 2">
            <a:extLst>
              <a:ext uri="{FF2B5EF4-FFF2-40B4-BE49-F238E27FC236}">
                <a16:creationId xmlns:a16="http://schemas.microsoft.com/office/drawing/2014/main" id="{8662FF53-800A-2578-56DA-57F2F42AA222}"/>
              </a:ext>
            </a:extLst>
          </p:cNvPr>
          <p:cNvSpPr>
            <a:spLocks noGrp="1" noChangeArrowheads="1"/>
          </p:cNvSpPr>
          <p:nvPr>
            <p:ph idx="1"/>
          </p:nvPr>
        </p:nvSpPr>
        <p:spPr bwMode="auto">
          <a:xfrm>
            <a:off x="5907024" y="2735229"/>
            <a:ext cx="4423224" cy="310835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000" b="1" i="0" u="none" strike="noStrike" cap="none" normalizeH="0" baseline="0" dirty="0">
                <a:ln>
                  <a:noFill/>
                </a:ln>
                <a:effectLst/>
                <a:latin typeface="Arial" panose="020B0604020202020204" pitchFamily="34" charset="0"/>
              </a:rPr>
              <a:t>Data Collection Module</a:t>
            </a: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Cricket API integration</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Player statistics &amp; match data processing</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000" b="1" i="0" u="none" strike="noStrike" cap="none" normalizeH="0" baseline="0" dirty="0">
                <a:ln>
                  <a:noFill/>
                </a:ln>
                <a:effectLst/>
                <a:latin typeface="Arial" panose="020B0604020202020204" pitchFamily="34" charset="0"/>
              </a:rPr>
              <a:t>Analytics Engine</a:t>
            </a: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Performance analysis</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Team composition optimization</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Rating calculations</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000" b="1" i="0" u="none" strike="noStrike" cap="none" normalizeH="0" baseline="0" dirty="0">
                <a:ln>
                  <a:noFill/>
                </a:ln>
                <a:effectLst/>
                <a:latin typeface="Arial" panose="020B0604020202020204" pitchFamily="34" charset="0"/>
              </a:rPr>
              <a:t>Web Interface</a:t>
            </a: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Performance dashboard</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Team prediction view</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Statistical analysis display</a:t>
            </a:r>
          </a:p>
          <a:p>
            <a:pPr marL="0" marR="0" lvl="0" indent="0" defTabSz="914400" rtl="0" eaLnBrk="0" fontAlgn="base" latinLnBrk="0" hangingPunct="0">
              <a:lnSpc>
                <a:spcPct val="120000"/>
              </a:lnSpc>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p:txBody>
      </p:sp>
      <p:cxnSp>
        <p:nvCxnSpPr>
          <p:cNvPr id="81"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60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EC0FF3-BE4A-6978-6261-F1EA0F830224}"/>
              </a:ext>
            </a:extLst>
          </p:cNvPr>
          <p:cNvSpPr>
            <a:spLocks noGrp="1"/>
          </p:cNvSpPr>
          <p:nvPr>
            <p:ph type="title"/>
          </p:nvPr>
        </p:nvSpPr>
        <p:spPr>
          <a:xfrm>
            <a:off x="5907024" y="552782"/>
            <a:ext cx="4423224" cy="1643663"/>
          </a:xfrm>
        </p:spPr>
        <p:txBody>
          <a:bodyPr>
            <a:normAutofit/>
          </a:bodyPr>
          <a:lstStyle/>
          <a:p>
            <a:r>
              <a:rPr lang="en-GB" dirty="0"/>
              <a:t>Stakeholders</a:t>
            </a:r>
          </a:p>
        </p:txBody>
      </p:sp>
      <p:pic>
        <p:nvPicPr>
          <p:cNvPr id="20" name="Picture 19" descr="Close up of a baseball ball">
            <a:extLst>
              <a:ext uri="{FF2B5EF4-FFF2-40B4-BE49-F238E27FC236}">
                <a16:creationId xmlns:a16="http://schemas.microsoft.com/office/drawing/2014/main" id="{1C1A019A-C0D8-89B7-07BC-773085EF91C6}"/>
              </a:ext>
            </a:extLst>
          </p:cNvPr>
          <p:cNvPicPr>
            <a:picLocks noChangeAspect="1"/>
          </p:cNvPicPr>
          <p:nvPr/>
        </p:nvPicPr>
        <p:blipFill>
          <a:blip r:embed="rId3"/>
          <a:srcRect l="22537" r="20481"/>
          <a:stretch/>
        </p:blipFill>
        <p:spPr>
          <a:xfrm>
            <a:off x="20" y="10"/>
            <a:ext cx="5210493" cy="6857990"/>
          </a:xfrm>
          <a:prstGeom prst="rect">
            <a:avLst/>
          </a:prstGeom>
        </p:spPr>
      </p:pic>
      <p:sp>
        <p:nvSpPr>
          <p:cNvPr id="5" name="Rectangle 1">
            <a:extLst>
              <a:ext uri="{FF2B5EF4-FFF2-40B4-BE49-F238E27FC236}">
                <a16:creationId xmlns:a16="http://schemas.microsoft.com/office/drawing/2014/main" id="{0D3E804B-4FBB-3AA9-7D8F-82FE6CEDF1D5}"/>
              </a:ext>
            </a:extLst>
          </p:cNvPr>
          <p:cNvSpPr>
            <a:spLocks noGrp="1" noChangeArrowheads="1"/>
          </p:cNvSpPr>
          <p:nvPr>
            <p:ph idx="1"/>
          </p:nvPr>
        </p:nvSpPr>
        <p:spPr bwMode="auto">
          <a:xfrm>
            <a:off x="5907024" y="2735229"/>
            <a:ext cx="4423224" cy="310835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900" b="1" i="0" u="none" strike="noStrike" cap="none" normalizeH="0" baseline="0" dirty="0">
                <a:ln>
                  <a:noFill/>
                </a:ln>
                <a:effectLst/>
                <a:latin typeface="Arial" panose="020B0604020202020204" pitchFamily="34" charset="0"/>
              </a:rPr>
              <a:t>Cricket Team Management:</a:t>
            </a:r>
            <a:r>
              <a:rPr kumimoji="0" lang="en-US" altLang="en-US" sz="1900" b="0" i="0" u="none" strike="noStrike" cap="none" normalizeH="0" baseline="0" dirty="0">
                <a:ln>
                  <a:noFill/>
                </a:ln>
                <a:effectLst/>
                <a:latin typeface="Arial" panose="020B0604020202020204" pitchFamily="34" charset="0"/>
              </a:rPr>
              <a:t> Data-driven selection</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900" b="1" i="0" u="none" strike="noStrike" cap="none" normalizeH="0" baseline="0" dirty="0">
                <a:ln>
                  <a:noFill/>
                </a:ln>
                <a:effectLst/>
                <a:latin typeface="Arial" panose="020B0604020202020204" pitchFamily="34" charset="0"/>
              </a:rPr>
              <a:t>Cricket Analysts:</a:t>
            </a:r>
            <a:r>
              <a:rPr kumimoji="0" lang="en-US" altLang="en-US" sz="1900" b="0" i="0" u="none" strike="noStrike" cap="none" normalizeH="0" baseline="0" dirty="0">
                <a:ln>
                  <a:noFill/>
                </a:ln>
                <a:effectLst/>
                <a:latin typeface="Arial" panose="020B0604020202020204" pitchFamily="34" charset="0"/>
              </a:rPr>
              <a:t> Statistical insights &amp; performance tracking</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900" b="1" i="0" u="none" strike="noStrike" cap="none" normalizeH="0" baseline="0" dirty="0">
                <a:ln>
                  <a:noFill/>
                </a:ln>
                <a:effectLst/>
                <a:latin typeface="Arial" panose="020B0604020202020204" pitchFamily="34" charset="0"/>
              </a:rPr>
              <a:t>Cricket Enthusiasts:</a:t>
            </a:r>
            <a:r>
              <a:rPr kumimoji="0" lang="en-US" altLang="en-US" sz="1900" b="0" i="0" u="none" strike="noStrike" cap="none" normalizeH="0" baseline="0" dirty="0">
                <a:ln>
                  <a:noFill/>
                </a:ln>
                <a:effectLst/>
                <a:latin typeface="Arial" panose="020B0604020202020204" pitchFamily="34" charset="0"/>
              </a:rPr>
              <a:t> Predicting &amp; understanding team selections</a:t>
            </a:r>
          </a:p>
          <a:p>
            <a:pPr marL="0" marR="0" lvl="0" indent="0" defTabSz="914400" rtl="0" eaLnBrk="0" fontAlgn="base" latinLnBrk="0" hangingPunct="0">
              <a:lnSpc>
                <a:spcPct val="120000"/>
              </a:lnSpc>
              <a:spcBef>
                <a:spcPct val="0"/>
              </a:spcBef>
              <a:spcAft>
                <a:spcPts val="600"/>
              </a:spcAft>
              <a:buClrTx/>
              <a:buSzTx/>
              <a:buFontTx/>
              <a:buChar char="•"/>
              <a:tabLst/>
            </a:pPr>
            <a:r>
              <a:rPr kumimoji="0" lang="en-US" altLang="en-US" sz="1900" b="1" i="0" u="none" strike="noStrike" cap="none" normalizeH="0" baseline="0" dirty="0">
                <a:ln>
                  <a:noFill/>
                </a:ln>
                <a:effectLst/>
                <a:latin typeface="Arial" panose="020B0604020202020204" pitchFamily="34" charset="0"/>
              </a:rPr>
              <a:t>Developers/Maintainers:</a:t>
            </a:r>
            <a:r>
              <a:rPr kumimoji="0" lang="en-US" altLang="en-US" sz="1900" b="0" i="0" u="none" strike="noStrike" cap="none" normalizeH="0" baseline="0" dirty="0">
                <a:ln>
                  <a:noFill/>
                </a:ln>
                <a:effectLst/>
                <a:latin typeface="Arial" panose="020B0604020202020204" pitchFamily="34" charset="0"/>
              </a:rPr>
              <a:t> Clean, maintainable code, system reliability </a:t>
            </a:r>
          </a:p>
        </p:txBody>
      </p:sp>
      <p:cxnSp>
        <p:nvCxnSpPr>
          <p:cNvPr id="26"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711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4F38E6-9C88-4D21-9F4A-BA83D3DA793E}"/>
              </a:ext>
            </a:extLst>
          </p:cNvPr>
          <p:cNvSpPr>
            <a:spLocks noGrp="1"/>
          </p:cNvSpPr>
          <p:nvPr>
            <p:ph type="title"/>
          </p:nvPr>
        </p:nvSpPr>
        <p:spPr>
          <a:xfrm>
            <a:off x="5104750" y="552782"/>
            <a:ext cx="5225498" cy="1160313"/>
          </a:xfrm>
        </p:spPr>
        <p:txBody>
          <a:bodyPr vert="horz" lIns="91440" tIns="45720" rIns="91440" bIns="45720" rtlCol="0" anchor="ctr">
            <a:normAutofit/>
          </a:bodyPr>
          <a:lstStyle/>
          <a:p>
            <a:r>
              <a:rPr lang="en-US" sz="3100" dirty="0"/>
              <a:t>Requirements – Implemented vs. Pending</a:t>
            </a:r>
          </a:p>
        </p:txBody>
      </p:sp>
      <p:pic>
        <p:nvPicPr>
          <p:cNvPr id="5" name="Picture 4" descr="A clipboard with check marks and a gear&#10;&#10;AI-generated content may be incorrect.">
            <a:extLst>
              <a:ext uri="{FF2B5EF4-FFF2-40B4-BE49-F238E27FC236}">
                <a16:creationId xmlns:a16="http://schemas.microsoft.com/office/drawing/2014/main" id="{48336DA3-DFB6-C4A9-AF64-6D65D21B6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363" y="1361055"/>
            <a:ext cx="3657303" cy="3657303"/>
          </a:xfrm>
          <a:prstGeom prst="rect">
            <a:avLst/>
          </a:prstGeom>
        </p:spPr>
      </p:pic>
      <p:sp>
        <p:nvSpPr>
          <p:cNvPr id="3" name="TextBox 2">
            <a:extLst>
              <a:ext uri="{FF2B5EF4-FFF2-40B4-BE49-F238E27FC236}">
                <a16:creationId xmlns:a16="http://schemas.microsoft.com/office/drawing/2014/main" id="{B366C7B9-33D7-72E4-B40A-F8D030E7676C}"/>
              </a:ext>
            </a:extLst>
          </p:cNvPr>
          <p:cNvSpPr txBox="1"/>
          <p:nvPr/>
        </p:nvSpPr>
        <p:spPr>
          <a:xfrm>
            <a:off x="5104751" y="2263662"/>
            <a:ext cx="5225498" cy="3521704"/>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US" sz="1400" dirty="0"/>
              <a:t>✅ </a:t>
            </a:r>
            <a:r>
              <a:rPr lang="en-US" sz="1400" b="1" dirty="0"/>
              <a:t>Implemented:</a:t>
            </a:r>
            <a:endParaRPr lang="en-US" sz="1400" dirty="0"/>
          </a:p>
          <a:p>
            <a:pPr indent="-228600">
              <a:lnSpc>
                <a:spcPct val="120000"/>
              </a:lnSpc>
              <a:spcAft>
                <a:spcPts val="600"/>
              </a:spcAft>
              <a:buFont typeface="Arial" panose="020B0604020202020204" pitchFamily="34" charset="0"/>
              <a:buChar char="•"/>
            </a:pPr>
            <a:r>
              <a:rPr lang="en-US" sz="1400" dirty="0"/>
              <a:t>Basic web interface</a:t>
            </a:r>
          </a:p>
          <a:p>
            <a:pPr indent="-228600">
              <a:lnSpc>
                <a:spcPct val="120000"/>
              </a:lnSpc>
              <a:spcAft>
                <a:spcPts val="600"/>
              </a:spcAft>
              <a:buFont typeface="Arial" panose="020B0604020202020204" pitchFamily="34" charset="0"/>
              <a:buChar char="•"/>
            </a:pPr>
            <a:r>
              <a:rPr lang="en-US" sz="1400" dirty="0"/>
              <a:t>Player performance analysis</a:t>
            </a:r>
          </a:p>
          <a:p>
            <a:pPr indent="-228600">
              <a:lnSpc>
                <a:spcPct val="120000"/>
              </a:lnSpc>
              <a:spcAft>
                <a:spcPts val="600"/>
              </a:spcAft>
              <a:buFont typeface="Arial" panose="020B0604020202020204" pitchFamily="34" charset="0"/>
              <a:buChar char="•"/>
            </a:pPr>
            <a:r>
              <a:rPr lang="en-US" sz="1400" dirty="0"/>
              <a:t>Team prediction algorithm</a:t>
            </a:r>
          </a:p>
          <a:p>
            <a:pPr indent="-228600">
              <a:lnSpc>
                <a:spcPct val="120000"/>
              </a:lnSpc>
              <a:spcAft>
                <a:spcPts val="600"/>
              </a:spcAft>
              <a:buFont typeface="Arial" panose="020B0604020202020204" pitchFamily="34" charset="0"/>
              <a:buChar char="•"/>
            </a:pPr>
            <a:r>
              <a:rPr lang="en-US" sz="1400" dirty="0"/>
              <a:t>Data visualization</a:t>
            </a:r>
          </a:p>
          <a:p>
            <a:pPr indent="-228600">
              <a:lnSpc>
                <a:spcPct val="120000"/>
              </a:lnSpc>
              <a:spcAft>
                <a:spcPts val="600"/>
              </a:spcAft>
              <a:buFont typeface="Arial" panose="020B0604020202020204" pitchFamily="34" charset="0"/>
              <a:buChar char="•"/>
            </a:pPr>
            <a:r>
              <a:rPr lang="en-US" sz="1400" dirty="0"/>
              <a:t>⏳ </a:t>
            </a:r>
            <a:r>
              <a:rPr lang="en-US" sz="1400" b="1" dirty="0"/>
              <a:t>Pending:</a:t>
            </a:r>
            <a:endParaRPr lang="en-US" sz="1400" dirty="0"/>
          </a:p>
          <a:p>
            <a:pPr indent="-228600">
              <a:lnSpc>
                <a:spcPct val="120000"/>
              </a:lnSpc>
              <a:spcAft>
                <a:spcPts val="600"/>
              </a:spcAft>
              <a:buFont typeface="Arial" panose="020B0604020202020204" pitchFamily="34" charset="0"/>
              <a:buChar char="•"/>
            </a:pPr>
            <a:r>
              <a:rPr lang="en-US" sz="1400" dirty="0"/>
              <a:t>Real-time updates</a:t>
            </a:r>
          </a:p>
          <a:p>
            <a:pPr indent="-228600">
              <a:lnSpc>
                <a:spcPct val="120000"/>
              </a:lnSpc>
              <a:spcAft>
                <a:spcPts val="600"/>
              </a:spcAft>
              <a:buFont typeface="Arial" panose="020B0604020202020204" pitchFamily="34" charset="0"/>
              <a:buChar char="•"/>
            </a:pPr>
            <a:r>
              <a:rPr lang="en-US" sz="1400" dirty="0"/>
              <a:t>Advanced analytics features</a:t>
            </a:r>
          </a:p>
          <a:p>
            <a:pPr indent="-228600">
              <a:lnSpc>
                <a:spcPct val="120000"/>
              </a:lnSpc>
              <a:spcAft>
                <a:spcPts val="600"/>
              </a:spcAft>
              <a:buFont typeface="Arial" panose="020B0604020202020204" pitchFamily="34" charset="0"/>
              <a:buChar char="•"/>
            </a:pPr>
            <a:r>
              <a:rPr lang="en-US" sz="1400" dirty="0"/>
              <a:t>User authentication</a:t>
            </a:r>
          </a:p>
          <a:p>
            <a:pPr indent="-228600">
              <a:lnSpc>
                <a:spcPct val="120000"/>
              </a:lnSpc>
              <a:spcAft>
                <a:spcPts val="600"/>
              </a:spcAft>
              <a:buFont typeface="Arial" panose="020B0604020202020204" pitchFamily="34" charset="0"/>
              <a:buChar char="•"/>
            </a:pPr>
            <a:r>
              <a:rPr lang="en-US" sz="1400" dirty="0"/>
              <a:t>Mobile responsiveness</a:t>
            </a:r>
          </a:p>
          <a:p>
            <a:pPr indent="-228600">
              <a:lnSpc>
                <a:spcPct val="120000"/>
              </a:lnSpc>
              <a:spcAft>
                <a:spcPts val="600"/>
              </a:spcAft>
              <a:buFont typeface="Arial" panose="020B0604020202020204" pitchFamily="34" charset="0"/>
              <a:buChar char="•"/>
            </a:pPr>
            <a:endParaRPr lang="en-US" sz="1400" dirty="0"/>
          </a:p>
        </p:txBody>
      </p:sp>
      <p:sp>
        <p:nvSpPr>
          <p:cNvPr id="201"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744"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2"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38FC7970-104C-4B47-9697-0B0ECA9619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6300" y="340659"/>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4"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25953601-1CC2-471E-A514-F1705E091A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81600" y="1905000"/>
            <a:ext cx="606239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34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8D67BB-A827-F14D-19F5-4885E886A58D}"/>
              </a:ext>
            </a:extLst>
          </p:cNvPr>
          <p:cNvSpPr>
            <a:spLocks noGrp="1"/>
          </p:cNvSpPr>
          <p:nvPr>
            <p:ph type="title"/>
          </p:nvPr>
        </p:nvSpPr>
        <p:spPr>
          <a:xfrm>
            <a:off x="841247" y="4297329"/>
            <a:ext cx="5249166" cy="1546254"/>
          </a:xfrm>
        </p:spPr>
        <p:txBody>
          <a:bodyPr anchor="b">
            <a:normAutofit/>
          </a:bodyPr>
          <a:lstStyle/>
          <a:p>
            <a:r>
              <a:rPr lang="en-GB" dirty="0"/>
              <a:t>Prediction Model &amp; Logic</a:t>
            </a:r>
          </a:p>
        </p:txBody>
      </p:sp>
      <p:pic>
        <p:nvPicPr>
          <p:cNvPr id="11" name="Picture 10" descr="A colorful illustration of a cloud with a diagram&#10;&#10;AI-generated content may be incorrect.">
            <a:extLst>
              <a:ext uri="{FF2B5EF4-FFF2-40B4-BE49-F238E27FC236}">
                <a16:creationId xmlns:a16="http://schemas.microsoft.com/office/drawing/2014/main" id="{4F927185-E7B7-DE78-0A55-032352876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6292" y="678298"/>
            <a:ext cx="2949168" cy="2949168"/>
          </a:xfrm>
          <a:prstGeom prst="rect">
            <a:avLst/>
          </a:prstGeom>
        </p:spPr>
      </p:pic>
      <p:sp>
        <p:nvSpPr>
          <p:cNvPr id="5" name="Rectangle 1">
            <a:extLst>
              <a:ext uri="{FF2B5EF4-FFF2-40B4-BE49-F238E27FC236}">
                <a16:creationId xmlns:a16="http://schemas.microsoft.com/office/drawing/2014/main" id="{C9AF5FAC-D950-F95F-E914-177C17786FBF}"/>
              </a:ext>
            </a:extLst>
          </p:cNvPr>
          <p:cNvSpPr>
            <a:spLocks noGrp="1" noChangeArrowheads="1"/>
          </p:cNvSpPr>
          <p:nvPr>
            <p:ph idx="1"/>
          </p:nvPr>
        </p:nvSpPr>
        <p:spPr bwMode="auto">
          <a:xfrm>
            <a:off x="6912404" y="810562"/>
            <a:ext cx="3417844" cy="503302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Uses a </a:t>
            </a:r>
            <a:r>
              <a:rPr kumimoji="0" lang="en-US" altLang="en-US" sz="1900" b="1" i="0" u="none" strike="noStrike" cap="none" normalizeH="0" baseline="0" dirty="0">
                <a:ln>
                  <a:noFill/>
                </a:ln>
                <a:effectLst/>
                <a:latin typeface="Arial" panose="020B0604020202020204" pitchFamily="34" charset="0"/>
              </a:rPr>
              <a:t>weighted rating system</a:t>
            </a:r>
            <a:r>
              <a:rPr kumimoji="0" lang="en-US" altLang="en-US" sz="19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dirty="0">
                <a:ln>
                  <a:noFill/>
                </a:ln>
                <a:effectLst/>
                <a:latin typeface="Arial" panose="020B0604020202020204" pitchFamily="34" charset="0"/>
              </a:rPr>
              <a:t>Batting performance:</a:t>
            </a:r>
            <a:r>
              <a:rPr kumimoji="0" lang="en-US" altLang="en-US" sz="1900" b="0" i="0" u="none" strike="noStrike" cap="none" normalizeH="0" baseline="0" dirty="0">
                <a:ln>
                  <a:noFill/>
                </a:ln>
                <a:effectLst/>
                <a:latin typeface="Arial" panose="020B0604020202020204" pitchFamily="34" charset="0"/>
              </a:rPr>
              <a:t> 40%</a:t>
            </a:r>
          </a:p>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dirty="0">
                <a:ln>
                  <a:noFill/>
                </a:ln>
                <a:effectLst/>
                <a:latin typeface="Arial" panose="020B0604020202020204" pitchFamily="34" charset="0"/>
              </a:rPr>
              <a:t>Bowling performance:</a:t>
            </a:r>
            <a:r>
              <a:rPr kumimoji="0" lang="en-US" altLang="en-US" sz="1900" b="0" i="0" u="none" strike="noStrike" cap="none" normalizeH="0" baseline="0" dirty="0">
                <a:ln>
                  <a:noFill/>
                </a:ln>
                <a:effectLst/>
                <a:latin typeface="Arial" panose="020B0604020202020204" pitchFamily="34" charset="0"/>
              </a:rPr>
              <a:t> 40%</a:t>
            </a:r>
          </a:p>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dirty="0">
                <a:ln>
                  <a:noFill/>
                </a:ln>
                <a:effectLst/>
                <a:latin typeface="Arial" panose="020B0604020202020204" pitchFamily="34" charset="0"/>
              </a:rPr>
              <a:t>Recent form:</a:t>
            </a:r>
            <a:r>
              <a:rPr kumimoji="0" lang="en-US" altLang="en-US" sz="1900" b="0" i="0" u="none" strike="noStrike" cap="none" normalizeH="0" baseline="0" dirty="0">
                <a:ln>
                  <a:noFill/>
                </a:ln>
                <a:effectLst/>
                <a:latin typeface="Arial" panose="020B0604020202020204" pitchFamily="34" charset="0"/>
              </a:rPr>
              <a:t> 20%</a:t>
            </a:r>
          </a:p>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dirty="0">
                <a:ln>
                  <a:noFill/>
                </a:ln>
                <a:effectLst/>
                <a:latin typeface="Arial" panose="020B0604020202020204" pitchFamily="34" charset="0"/>
              </a:rPr>
              <a:t>Role-based adjustments</a:t>
            </a:r>
            <a:endParaRPr kumimoji="0" lang="en-US" altLang="en-US" sz="1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900" b="1" i="0" u="none" strike="noStrike" cap="none" normalizeH="0" baseline="0" dirty="0">
                <a:ln>
                  <a:noFill/>
                </a:ln>
                <a:effectLst/>
                <a:latin typeface="Arial" panose="020B0604020202020204" pitchFamily="34" charset="0"/>
              </a:rPr>
              <a:t>Algorithm Flow:</a:t>
            </a:r>
            <a:endParaRPr kumimoji="0" lang="en-US" altLang="en-US" sz="1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900" b="0" i="0" u="none" strike="noStrike" cap="none" normalizeH="0" baseline="0" dirty="0">
                <a:ln>
                  <a:noFill/>
                </a:ln>
                <a:effectLst/>
                <a:latin typeface="Arial" panose="020B0604020202020204" pitchFamily="34" charset="0"/>
              </a:rPr>
              <a:t>Fetch player stats → Apply rating system → Optimize team composition</a:t>
            </a:r>
          </a:p>
          <a:p>
            <a:pPr marL="0" marR="0" lvl="0" indent="0" defTabSz="914400" rtl="0" eaLnBrk="0" fontAlgn="base" latinLnBrk="0" hangingPunct="0">
              <a:spcBef>
                <a:spcPct val="0"/>
              </a:spcBef>
              <a:spcAft>
                <a:spcPts val="600"/>
              </a:spcAft>
              <a:buClrTx/>
              <a:buSzTx/>
              <a:buFontTx/>
              <a:buNone/>
              <a:tabLst/>
            </a:pPr>
            <a:endParaRPr kumimoji="0" lang="en-US" altLang="en-US" sz="1900" b="0" i="0" u="none" strike="noStrike" cap="none" normalizeH="0" baseline="0" dirty="0">
              <a:ln>
                <a:noFill/>
              </a:ln>
              <a:effectLst/>
              <a:latin typeface="Arial" panose="020B0604020202020204" pitchFamily="34" charset="0"/>
            </a:endParaRPr>
          </a:p>
        </p:txBody>
      </p:sp>
      <p:sp>
        <p:nvSpPr>
          <p:cNvPr id="31" name="Main Frame">
            <a:extLst>
              <a:ext uri="{FF2B5EF4-FFF2-40B4-BE49-F238E27FC236}">
                <a16:creationId xmlns:a16="http://schemas.microsoft.com/office/drawing/2014/main" id="{8B3D301E-EEB6-4474-BFB1-FCD7A1F30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197" y="334928"/>
            <a:ext cx="11456511"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Main Horizontal Connector">
            <a:extLst>
              <a:ext uri="{FF2B5EF4-FFF2-40B4-BE49-F238E27FC236}">
                <a16:creationId xmlns:a16="http://schemas.microsoft.com/office/drawing/2014/main" id="{85F2753B-199B-4FF0-838F-41E8D058E9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3060" y="6047437"/>
            <a:ext cx="10375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2CE7BF-3496-4F2D-8D07-892DA44043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40447" y="343372"/>
            <a:ext cx="0" cy="570155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13A7DAB-4EE8-4AE2-AB14-048FBC5EDD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6197" y="3962400"/>
            <a:ext cx="60727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429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3FCAA5-C528-2739-091E-1404A703646D}"/>
              </a:ext>
            </a:extLst>
          </p:cNvPr>
          <p:cNvSpPr>
            <a:spLocks noGrp="1"/>
          </p:cNvSpPr>
          <p:nvPr>
            <p:ph type="title"/>
          </p:nvPr>
        </p:nvSpPr>
        <p:spPr>
          <a:xfrm>
            <a:off x="5907024" y="552782"/>
            <a:ext cx="4423224" cy="1643663"/>
          </a:xfrm>
        </p:spPr>
        <p:txBody>
          <a:bodyPr>
            <a:normAutofit/>
          </a:bodyPr>
          <a:lstStyle/>
          <a:p>
            <a:r>
              <a:rPr lang="en-GB" dirty="0"/>
              <a:t>Challenges &amp; Solutions</a:t>
            </a:r>
          </a:p>
        </p:txBody>
      </p:sp>
      <p:pic>
        <p:nvPicPr>
          <p:cNvPr id="89" name="Picture 88" descr="People at the meeting desk">
            <a:extLst>
              <a:ext uri="{FF2B5EF4-FFF2-40B4-BE49-F238E27FC236}">
                <a16:creationId xmlns:a16="http://schemas.microsoft.com/office/drawing/2014/main" id="{8FAC57CF-3D9A-985A-055E-79368F311C3F}"/>
              </a:ext>
            </a:extLst>
          </p:cNvPr>
          <p:cNvPicPr>
            <a:picLocks noChangeAspect="1"/>
          </p:cNvPicPr>
          <p:nvPr/>
        </p:nvPicPr>
        <p:blipFill>
          <a:blip r:embed="rId3"/>
          <a:srcRect l="23930" r="33333"/>
          <a:stretch/>
        </p:blipFill>
        <p:spPr>
          <a:xfrm>
            <a:off x="20" y="10"/>
            <a:ext cx="5210493" cy="6857990"/>
          </a:xfrm>
          <a:prstGeom prst="rect">
            <a:avLst/>
          </a:prstGeom>
        </p:spPr>
      </p:pic>
      <p:sp>
        <p:nvSpPr>
          <p:cNvPr id="86" name="Content Placeholder 2">
            <a:extLst>
              <a:ext uri="{FF2B5EF4-FFF2-40B4-BE49-F238E27FC236}">
                <a16:creationId xmlns:a16="http://schemas.microsoft.com/office/drawing/2014/main" id="{DCD412AC-5A82-5637-2485-BF74A2B10AC3}"/>
              </a:ext>
            </a:extLst>
          </p:cNvPr>
          <p:cNvSpPr>
            <a:spLocks noGrp="1"/>
          </p:cNvSpPr>
          <p:nvPr>
            <p:ph idx="1"/>
          </p:nvPr>
        </p:nvSpPr>
        <p:spPr>
          <a:xfrm>
            <a:off x="5907024" y="2735229"/>
            <a:ext cx="4423224" cy="3108354"/>
          </a:xfrm>
        </p:spPr>
        <p:txBody>
          <a:bodyPr>
            <a:normAutofit/>
          </a:bodyPr>
          <a:lstStyle/>
          <a:p>
            <a:pPr>
              <a:lnSpc>
                <a:spcPct val="120000"/>
              </a:lnSpc>
            </a:pPr>
            <a:r>
              <a:rPr lang="en-GB" sz="1300" b="1" dirty="0"/>
              <a:t>Challenges Faced:</a:t>
            </a:r>
            <a:endParaRPr lang="en-GB" sz="1300" dirty="0"/>
          </a:p>
          <a:p>
            <a:pPr>
              <a:lnSpc>
                <a:spcPct val="120000"/>
              </a:lnSpc>
              <a:buFont typeface="Arial" panose="020B0604020202020204" pitchFamily="34" charset="0"/>
              <a:buChar char="•"/>
            </a:pPr>
            <a:r>
              <a:rPr lang="en-GB" sz="1300" dirty="0"/>
              <a:t>Inconsistent API data</a:t>
            </a:r>
          </a:p>
          <a:p>
            <a:pPr>
              <a:lnSpc>
                <a:spcPct val="120000"/>
              </a:lnSpc>
              <a:buFont typeface="Arial" panose="020B0604020202020204" pitchFamily="34" charset="0"/>
              <a:buChar char="•"/>
            </a:pPr>
            <a:r>
              <a:rPr lang="en-GB" sz="1300" dirty="0"/>
              <a:t>Handling real-time updates</a:t>
            </a:r>
          </a:p>
          <a:p>
            <a:pPr>
              <a:lnSpc>
                <a:spcPct val="120000"/>
              </a:lnSpc>
              <a:buFont typeface="Arial" panose="020B0604020202020204" pitchFamily="34" charset="0"/>
              <a:buChar char="•"/>
            </a:pPr>
            <a:r>
              <a:rPr lang="en-GB" sz="1300" dirty="0"/>
              <a:t>Optimizing team selection logic</a:t>
            </a:r>
          </a:p>
          <a:p>
            <a:pPr>
              <a:lnSpc>
                <a:spcPct val="120000"/>
              </a:lnSpc>
            </a:pPr>
            <a:r>
              <a:rPr lang="en-GB" sz="1300" b="1" dirty="0"/>
              <a:t>Solutions Implemented:</a:t>
            </a:r>
            <a:endParaRPr lang="en-GB" sz="1300" dirty="0"/>
          </a:p>
          <a:p>
            <a:pPr>
              <a:lnSpc>
                <a:spcPct val="120000"/>
              </a:lnSpc>
              <a:buFont typeface="Arial" panose="020B0604020202020204" pitchFamily="34" charset="0"/>
              <a:buChar char="•"/>
            </a:pPr>
            <a:r>
              <a:rPr lang="en-GB" sz="1300" dirty="0"/>
              <a:t>Cross-referencing multiple API sources</a:t>
            </a:r>
          </a:p>
          <a:p>
            <a:pPr>
              <a:lnSpc>
                <a:spcPct val="120000"/>
              </a:lnSpc>
              <a:buFont typeface="Arial" panose="020B0604020202020204" pitchFamily="34" charset="0"/>
              <a:buChar char="•"/>
            </a:pPr>
            <a:r>
              <a:rPr lang="en-GB" sz="1300" dirty="0"/>
              <a:t>Developing fallback mechanisms for missing data</a:t>
            </a:r>
          </a:p>
          <a:p>
            <a:pPr>
              <a:lnSpc>
                <a:spcPct val="120000"/>
              </a:lnSpc>
              <a:buFont typeface="Arial" panose="020B0604020202020204" pitchFamily="34" charset="0"/>
              <a:buChar char="•"/>
            </a:pPr>
            <a:r>
              <a:rPr lang="en-GB" sz="1200" dirty="0"/>
              <a:t>Enhancing selection logic through better statistical modelling.</a:t>
            </a:r>
            <a:endParaRPr lang="en-GB" sz="1300" dirty="0"/>
          </a:p>
        </p:txBody>
      </p:sp>
      <p:cxnSp>
        <p:nvCxnSpPr>
          <p:cNvPr id="95" name="Main Vertical Connector">
            <a:extLst>
              <a:ext uri="{FF2B5EF4-FFF2-40B4-BE49-F238E27FC236}">
                <a16:creationId xmlns:a16="http://schemas.microsoft.com/office/drawing/2014/main" id="{B0BDEAB7-0E83-4F55-90F4-098569F5A5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8"/>
            <a:ext cx="0" cy="61881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Main Frame">
            <a:extLst>
              <a:ext uri="{FF2B5EF4-FFF2-40B4-BE49-F238E27FC236}">
                <a16:creationId xmlns:a16="http://schemas.microsoft.com/office/drawing/2014/main" id="{60B98957-D5C0-4FFC-8987-C5D8A06FDC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0546" y="334928"/>
            <a:ext cx="6263710" cy="61881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9" name="Straight Connector 98">
            <a:extLst>
              <a:ext uri="{FF2B5EF4-FFF2-40B4-BE49-F238E27FC236}">
                <a16:creationId xmlns:a16="http://schemas.microsoft.com/office/drawing/2014/main" id="{EB123B9E-16C1-47FC-BA6E-0B62BE4F2E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2133" y="2400300"/>
            <a:ext cx="518656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Main Horizontal Connector">
            <a:extLst>
              <a:ext uri="{FF2B5EF4-FFF2-40B4-BE49-F238E27FC236}">
                <a16:creationId xmlns:a16="http://schemas.microsoft.com/office/drawing/2014/main" id="{51DA9589-40B0-4B65-A035-81057865FD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60546" y="6047437"/>
            <a:ext cx="5188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994344"/>
      </p:ext>
    </p:extLst>
  </p:cSld>
  <p:clrMapOvr>
    <a:masterClrMapping/>
  </p:clrMapOvr>
</p:sld>
</file>

<file path=ppt/theme/theme1.xml><?xml version="1.0" encoding="utf-8"?>
<a:theme xmlns:a="http://schemas.openxmlformats.org/drawingml/2006/main" name="MimeoVTI">
  <a:themeElements>
    <a:clrScheme name="AnalogousFromLightSeedRightStep">
      <a:dk1>
        <a:srgbClr val="000000"/>
      </a:dk1>
      <a:lt1>
        <a:srgbClr val="FFFFFF"/>
      </a:lt1>
      <a:dk2>
        <a:srgbClr val="412427"/>
      </a:dk2>
      <a:lt2>
        <a:srgbClr val="E2E8E7"/>
      </a:lt2>
      <a:accent1>
        <a:srgbClr val="C6969B"/>
      </a:accent1>
      <a:accent2>
        <a:srgbClr val="BA927F"/>
      </a:accent2>
      <a:accent3>
        <a:srgbClr val="AEA383"/>
      </a:accent3>
      <a:accent4>
        <a:srgbClr val="A0A873"/>
      </a:accent4>
      <a:accent5>
        <a:srgbClr val="93AB81"/>
      </a:accent5>
      <a:accent6>
        <a:srgbClr val="79B078"/>
      </a:accent6>
      <a:hlink>
        <a:srgbClr val="568E89"/>
      </a:hlink>
      <a:folHlink>
        <a:srgbClr val="7F7F7F"/>
      </a:folHlink>
    </a:clrScheme>
    <a:fontScheme name="Custom 3">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meoVTI" id="{63E3BFD8-7F9C-46D1-A4F3-04054403C108}" vid="{C505C190-EE38-45FD-8294-6454536D04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381878-bbdf-4883-b6cc-adc51527640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C33E90388F784597E664177C4586C2" ma:contentTypeVersion="12" ma:contentTypeDescription="Create a new document." ma:contentTypeScope="" ma:versionID="7c2e6fcf7f36d9e2018ef89d4c339018">
  <xsd:schema xmlns:xsd="http://www.w3.org/2001/XMLSchema" xmlns:xs="http://www.w3.org/2001/XMLSchema" xmlns:p="http://schemas.microsoft.com/office/2006/metadata/properties" xmlns:ns3="91381878-bbdf-4883-b6cc-adc515276400" targetNamespace="http://schemas.microsoft.com/office/2006/metadata/properties" ma:root="true" ma:fieldsID="016e51ccfc4ed9c9f32a5b1b41a230be" ns3:_="">
    <xsd:import namespace="91381878-bbdf-4883-b6cc-adc51527640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ObjectDetectorVersions" minOccurs="0"/>
                <xsd:element ref="ns3:MediaServiceSystemTags" minOccurs="0"/>
                <xsd:element ref="ns3:MediaServiceDateTaken" minOccurs="0"/>
                <xsd:element ref="ns3:MediaLengthInSecond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381878-bbdf-4883-b6cc-adc5152764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_activity" ma:index="19"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2604AB-2F0B-4667-8FAE-B9EEE5E9401D}">
  <ds:schemaRefs>
    <ds:schemaRef ds:uri="http://schemas.microsoft.com/sharepoint/v3/contenttype/forms"/>
  </ds:schemaRefs>
</ds:datastoreItem>
</file>

<file path=customXml/itemProps2.xml><?xml version="1.0" encoding="utf-8"?>
<ds:datastoreItem xmlns:ds="http://schemas.openxmlformats.org/officeDocument/2006/customXml" ds:itemID="{3AA1747F-8D48-4220-810E-A2C3F3339DBF}">
  <ds:schemaRefs>
    <ds:schemaRef ds:uri="http://schemas.microsoft.com/office/2006/metadata/properties"/>
    <ds:schemaRef ds:uri="http://www.w3.org/2000/xmlns/"/>
    <ds:schemaRef ds:uri="91381878-bbdf-4883-b6cc-adc515276400"/>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09AA30BA-2E2A-4808-9F4B-47F64B61F32D}">
  <ds:schemaRefs>
    <ds:schemaRef ds:uri="http://schemas.microsoft.com/office/2006/metadata/contentType"/>
    <ds:schemaRef ds:uri="http://schemas.microsoft.com/office/2006/metadata/properties/metaAttributes"/>
    <ds:schemaRef ds:uri="http://www.w3.org/2000/xmlns/"/>
    <ds:schemaRef ds:uri="http://www.w3.org/2001/XMLSchema"/>
    <ds:schemaRef ds:uri="91381878-bbdf-4883-b6cc-adc515276400"/>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543</TotalTime>
  <Words>587</Words>
  <Application>Microsoft Office PowerPoint</Application>
  <PresentationFormat>Widescreen</PresentationFormat>
  <Paragraphs>95</Paragraphs>
  <Slides>11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Elephant</vt:lpstr>
      <vt:lpstr>Univers Condensed</vt:lpstr>
      <vt:lpstr>MimeoVTI</vt:lpstr>
      <vt:lpstr>Cric Wizards XI</vt:lpstr>
      <vt:lpstr>Introduction:</vt:lpstr>
      <vt:lpstr>Technologies and Stack</vt:lpstr>
      <vt:lpstr>CricWizards XI System Architecture </vt:lpstr>
      <vt:lpstr>Key Components</vt:lpstr>
      <vt:lpstr>Stakeholders</vt:lpstr>
      <vt:lpstr>Requirements – Implemented vs. Pending</vt:lpstr>
      <vt:lpstr>Prediction Model &amp; Logic</vt:lpstr>
      <vt:lpstr>Challenges &amp; Solutions</vt:lpstr>
      <vt:lpstr>Project Timeline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 Wizards XI</dc:title>
  <dc:creator>Muhammad Khan</dc:creator>
  <cp:lastModifiedBy>Muhammad Khan</cp:lastModifiedBy>
  <cp:revision>11</cp:revision>
  <dcterms:created xsi:type="dcterms:W3CDTF">2024-11-12T23:27:20Z</dcterms:created>
  <dcterms:modified xsi:type="dcterms:W3CDTF">2025-02-13T13:43:09Z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0x010100BEC33E90388F784597E664177C4586C2</vt:lpwstr>
  </property>
</Properties>
</file>