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8B4F4-1D0C-4FB9-B4BC-FEBFD21268EA}" v="1" dt="2023-11-27T10:15:19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k A Hogden" userId="a3513f7b-458d-41f3-9cc3-af405d550166" providerId="ADAL" clId="{ED08B4F4-1D0C-4FB9-B4BC-FEBFD21268EA}"/>
    <pc:docChg chg="undo redo custSel addSld delSld modSld">
      <pc:chgData name="Kirk A Hogden" userId="a3513f7b-458d-41f3-9cc3-af405d550166" providerId="ADAL" clId="{ED08B4F4-1D0C-4FB9-B4BC-FEBFD21268EA}" dt="2023-11-27T10:42:36.295" v="890" actId="313"/>
      <pc:docMkLst>
        <pc:docMk/>
      </pc:docMkLst>
      <pc:sldChg chg="modSp new mod">
        <pc:chgData name="Kirk A Hogden" userId="a3513f7b-458d-41f3-9cc3-af405d550166" providerId="ADAL" clId="{ED08B4F4-1D0C-4FB9-B4BC-FEBFD21268EA}" dt="2023-11-27T10:19:44.757" v="630" actId="27636"/>
        <pc:sldMkLst>
          <pc:docMk/>
          <pc:sldMk cId="516418743" sldId="256"/>
        </pc:sldMkLst>
        <pc:spChg chg="mod">
          <ac:chgData name="Kirk A Hogden" userId="a3513f7b-458d-41f3-9cc3-af405d550166" providerId="ADAL" clId="{ED08B4F4-1D0C-4FB9-B4BC-FEBFD21268EA}" dt="2023-11-27T10:19:44.757" v="630" actId="27636"/>
          <ac:spMkLst>
            <pc:docMk/>
            <pc:sldMk cId="516418743" sldId="256"/>
            <ac:spMk id="2" creationId="{F222628E-E946-CF5D-A53B-321A539E1428}"/>
          </ac:spMkLst>
        </pc:spChg>
        <pc:spChg chg="mod">
          <ac:chgData name="Kirk A Hogden" userId="a3513f7b-458d-41f3-9cc3-af405d550166" providerId="ADAL" clId="{ED08B4F4-1D0C-4FB9-B4BC-FEBFD21268EA}" dt="2023-11-27T10:11:20.368" v="254" actId="20577"/>
          <ac:spMkLst>
            <pc:docMk/>
            <pc:sldMk cId="516418743" sldId="256"/>
            <ac:spMk id="3" creationId="{7BBF5EF0-C03C-BE6F-6250-AE39A33FD5B5}"/>
          </ac:spMkLst>
        </pc:spChg>
      </pc:sldChg>
      <pc:sldChg chg="add del">
        <pc:chgData name="Kirk A Hogden" userId="a3513f7b-458d-41f3-9cc3-af405d550166" providerId="ADAL" clId="{ED08B4F4-1D0C-4FB9-B4BC-FEBFD21268EA}" dt="2023-11-27T10:14:07.436" v="256" actId="47"/>
        <pc:sldMkLst>
          <pc:docMk/>
          <pc:sldMk cId="191521770" sldId="257"/>
        </pc:sldMkLst>
      </pc:sldChg>
      <pc:sldChg chg="addSp modSp new add del mod">
        <pc:chgData name="Kirk A Hogden" userId="a3513f7b-458d-41f3-9cc3-af405d550166" providerId="ADAL" clId="{ED08B4F4-1D0C-4FB9-B4BC-FEBFD21268EA}" dt="2023-11-27T10:16:01.844" v="359" actId="14100"/>
        <pc:sldMkLst>
          <pc:docMk/>
          <pc:sldMk cId="1094071845" sldId="257"/>
        </pc:sldMkLst>
        <pc:spChg chg="mod">
          <ac:chgData name="Kirk A Hogden" userId="a3513f7b-458d-41f3-9cc3-af405d550166" providerId="ADAL" clId="{ED08B4F4-1D0C-4FB9-B4BC-FEBFD21268EA}" dt="2023-11-27T10:15:04.879" v="294" actId="20577"/>
          <ac:spMkLst>
            <pc:docMk/>
            <pc:sldMk cId="1094071845" sldId="257"/>
            <ac:spMk id="2" creationId="{BBAD73D5-D8A9-479B-4FC8-BF40A057D90D}"/>
          </ac:spMkLst>
        </pc:spChg>
        <pc:spChg chg="add mod">
          <ac:chgData name="Kirk A Hogden" userId="a3513f7b-458d-41f3-9cc3-af405d550166" providerId="ADAL" clId="{ED08B4F4-1D0C-4FB9-B4BC-FEBFD21268EA}" dt="2023-11-27T10:16:01.844" v="359" actId="14100"/>
          <ac:spMkLst>
            <pc:docMk/>
            <pc:sldMk cId="1094071845" sldId="257"/>
            <ac:spMk id="3" creationId="{F824E42C-5DC0-529C-206C-CE447AEF4DDD}"/>
          </ac:spMkLst>
        </pc:spChg>
      </pc:sldChg>
      <pc:sldChg chg="new del">
        <pc:chgData name="Kirk A Hogden" userId="a3513f7b-458d-41f3-9cc3-af405d550166" providerId="ADAL" clId="{ED08B4F4-1D0C-4FB9-B4BC-FEBFD21268EA}" dt="2023-11-27T10:14:18.582" v="258" actId="680"/>
        <pc:sldMkLst>
          <pc:docMk/>
          <pc:sldMk cId="4208022197" sldId="257"/>
        </pc:sldMkLst>
      </pc:sldChg>
      <pc:sldChg chg="modSp add mod">
        <pc:chgData name="Kirk A Hogden" userId="a3513f7b-458d-41f3-9cc3-af405d550166" providerId="ADAL" clId="{ED08B4F4-1D0C-4FB9-B4BC-FEBFD21268EA}" dt="2023-11-27T10:21:47.931" v="791" actId="20577"/>
        <pc:sldMkLst>
          <pc:docMk/>
          <pc:sldMk cId="560174288" sldId="258"/>
        </pc:sldMkLst>
        <pc:spChg chg="mod">
          <ac:chgData name="Kirk A Hogden" userId="a3513f7b-458d-41f3-9cc3-af405d550166" providerId="ADAL" clId="{ED08B4F4-1D0C-4FB9-B4BC-FEBFD21268EA}" dt="2023-11-27T10:16:23.010" v="363" actId="20577"/>
          <ac:spMkLst>
            <pc:docMk/>
            <pc:sldMk cId="560174288" sldId="258"/>
            <ac:spMk id="2" creationId="{BBAD73D5-D8A9-479B-4FC8-BF40A057D90D}"/>
          </ac:spMkLst>
        </pc:spChg>
        <pc:spChg chg="mod">
          <ac:chgData name="Kirk A Hogden" userId="a3513f7b-458d-41f3-9cc3-af405d550166" providerId="ADAL" clId="{ED08B4F4-1D0C-4FB9-B4BC-FEBFD21268EA}" dt="2023-11-27T10:21:47.931" v="791" actId="20577"/>
          <ac:spMkLst>
            <pc:docMk/>
            <pc:sldMk cId="560174288" sldId="258"/>
            <ac:spMk id="3" creationId="{F824E42C-5DC0-529C-206C-CE447AEF4DDD}"/>
          </ac:spMkLst>
        </pc:spChg>
      </pc:sldChg>
      <pc:sldChg chg="modSp add mod">
        <pc:chgData name="Kirk A Hogden" userId="a3513f7b-458d-41f3-9cc3-af405d550166" providerId="ADAL" clId="{ED08B4F4-1D0C-4FB9-B4BC-FEBFD21268EA}" dt="2023-11-27T10:42:36.295" v="890" actId="313"/>
        <pc:sldMkLst>
          <pc:docMk/>
          <pc:sldMk cId="2313254872" sldId="259"/>
        </pc:sldMkLst>
        <pc:spChg chg="mod">
          <ac:chgData name="Kirk A Hogden" userId="a3513f7b-458d-41f3-9cc3-af405d550166" providerId="ADAL" clId="{ED08B4F4-1D0C-4FB9-B4BC-FEBFD21268EA}" dt="2023-11-27T10:16:40.362" v="379" actId="20577"/>
          <ac:spMkLst>
            <pc:docMk/>
            <pc:sldMk cId="2313254872" sldId="259"/>
            <ac:spMk id="2" creationId="{BBAD73D5-D8A9-479B-4FC8-BF40A057D90D}"/>
          </ac:spMkLst>
        </pc:spChg>
        <pc:spChg chg="mod">
          <ac:chgData name="Kirk A Hogden" userId="a3513f7b-458d-41f3-9cc3-af405d550166" providerId="ADAL" clId="{ED08B4F4-1D0C-4FB9-B4BC-FEBFD21268EA}" dt="2023-11-27T10:42:36.295" v="890" actId="313"/>
          <ac:spMkLst>
            <pc:docMk/>
            <pc:sldMk cId="2313254872" sldId="259"/>
            <ac:spMk id="3" creationId="{F824E42C-5DC0-529C-206C-CE447AEF4DDD}"/>
          </ac:spMkLst>
        </pc:spChg>
      </pc:sldChg>
      <pc:sldChg chg="modSp add mod">
        <pc:chgData name="Kirk A Hogden" userId="a3513f7b-458d-41f3-9cc3-af405d550166" providerId="ADAL" clId="{ED08B4F4-1D0C-4FB9-B4BC-FEBFD21268EA}" dt="2023-11-27T10:17:05.636" v="400" actId="20577"/>
        <pc:sldMkLst>
          <pc:docMk/>
          <pc:sldMk cId="4190519028" sldId="260"/>
        </pc:sldMkLst>
        <pc:spChg chg="mod">
          <ac:chgData name="Kirk A Hogden" userId="a3513f7b-458d-41f3-9cc3-af405d550166" providerId="ADAL" clId="{ED08B4F4-1D0C-4FB9-B4BC-FEBFD21268EA}" dt="2023-11-27T10:17:05.636" v="400" actId="20577"/>
          <ac:spMkLst>
            <pc:docMk/>
            <pc:sldMk cId="4190519028" sldId="260"/>
            <ac:spMk id="2" creationId="{BBAD73D5-D8A9-479B-4FC8-BF40A057D90D}"/>
          </ac:spMkLst>
        </pc:spChg>
      </pc:sldChg>
      <pc:sldChg chg="modSp add mod">
        <pc:chgData name="Kirk A Hogden" userId="a3513f7b-458d-41f3-9cc3-af405d550166" providerId="ADAL" clId="{ED08B4F4-1D0C-4FB9-B4BC-FEBFD21268EA}" dt="2023-11-27T10:17:24.491" v="418" actId="20577"/>
        <pc:sldMkLst>
          <pc:docMk/>
          <pc:sldMk cId="107317895" sldId="261"/>
        </pc:sldMkLst>
        <pc:spChg chg="mod">
          <ac:chgData name="Kirk A Hogden" userId="a3513f7b-458d-41f3-9cc3-af405d550166" providerId="ADAL" clId="{ED08B4F4-1D0C-4FB9-B4BC-FEBFD21268EA}" dt="2023-11-27T10:17:24.491" v="418" actId="20577"/>
          <ac:spMkLst>
            <pc:docMk/>
            <pc:sldMk cId="107317895" sldId="261"/>
            <ac:spMk id="2" creationId="{BBAD73D5-D8A9-479B-4FC8-BF40A057D90D}"/>
          </ac:spMkLst>
        </pc:spChg>
      </pc:sldChg>
      <pc:sldChg chg="modSp add mod">
        <pc:chgData name="Kirk A Hogden" userId="a3513f7b-458d-41f3-9cc3-af405d550166" providerId="ADAL" clId="{ED08B4F4-1D0C-4FB9-B4BC-FEBFD21268EA}" dt="2023-11-27T10:17:44.919" v="432" actId="20577"/>
        <pc:sldMkLst>
          <pc:docMk/>
          <pc:sldMk cId="3045373074" sldId="262"/>
        </pc:sldMkLst>
        <pc:spChg chg="mod">
          <ac:chgData name="Kirk A Hogden" userId="a3513f7b-458d-41f3-9cc3-af405d550166" providerId="ADAL" clId="{ED08B4F4-1D0C-4FB9-B4BC-FEBFD21268EA}" dt="2023-11-27T10:17:44.919" v="432" actId="20577"/>
          <ac:spMkLst>
            <pc:docMk/>
            <pc:sldMk cId="3045373074" sldId="262"/>
            <ac:spMk id="2" creationId="{BBAD73D5-D8A9-479B-4FC8-BF40A057D90D}"/>
          </ac:spMkLst>
        </pc:spChg>
      </pc:sldChg>
      <pc:sldChg chg="modSp add mod">
        <pc:chgData name="Kirk A Hogden" userId="a3513f7b-458d-41f3-9cc3-af405d550166" providerId="ADAL" clId="{ED08B4F4-1D0C-4FB9-B4BC-FEBFD21268EA}" dt="2023-11-27T10:17:57.549" v="443" actId="20577"/>
        <pc:sldMkLst>
          <pc:docMk/>
          <pc:sldMk cId="2643518105" sldId="263"/>
        </pc:sldMkLst>
        <pc:spChg chg="mod">
          <ac:chgData name="Kirk A Hogden" userId="a3513f7b-458d-41f3-9cc3-af405d550166" providerId="ADAL" clId="{ED08B4F4-1D0C-4FB9-B4BC-FEBFD21268EA}" dt="2023-11-27T10:17:57.549" v="443" actId="20577"/>
          <ac:spMkLst>
            <pc:docMk/>
            <pc:sldMk cId="2643518105" sldId="263"/>
            <ac:spMk id="2" creationId="{BBAD73D5-D8A9-479B-4FC8-BF40A057D9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FE3AA-4BED-479D-A069-F16F7E4BC6FD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99C5F-ECC2-4E27-B778-AC3E75DA9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8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99C5F-ECC2-4E27-B778-AC3E75DA96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13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A5E1-E868-492B-5F0A-20A38061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F5B71-2087-846D-77EA-6543669F6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B50F-A674-8B91-BF1F-978816A1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A308-5D80-4C2F-B2C6-6AC76AEC229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A41C-861A-98E7-18E0-336C97DB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2495-D25C-288B-F413-F81CC3C8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E2-11E7-4129-BDCE-17D06724D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71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44EB-1B07-6FAE-2A2B-A4D39618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75CAF-8CBA-3708-98B9-507F6DF3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D0C0-B18E-CAE6-5B22-93D8D6A3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A308-5D80-4C2F-B2C6-6AC76AEC229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875A-D843-7D25-2BFC-B16CCF50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E048-0F7E-3F7E-A3B1-03803EFB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E2-11E7-4129-BDCE-17D06724D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44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63FC9-4E56-194A-579F-359C09233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20C9C-1C70-4BC8-4C5E-86A38324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49527-E0A3-23EB-CBB7-6BF25732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A308-5D80-4C2F-B2C6-6AC76AEC229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5AF3-2E0D-2330-6365-B564CEAC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4618-9E8C-9107-6990-52D311D1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E2-11E7-4129-BDCE-17D06724D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7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6B2F-6C78-985F-4364-60B36500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7FEC9-97F0-9A91-1C2A-29A12A06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DCE6-1B2F-2CEE-BD7E-D7E7448B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A308-5D80-4C2F-B2C6-6AC76AEC229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0156-8C9B-7934-C0E3-B4B9B142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872F-6C62-0A99-6AD2-2E53BBB0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E2-11E7-4129-BDCE-17D06724D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37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C6F8-D193-69E6-1CA4-2301EBAA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61539-BAA1-127B-D663-7D4D87EF6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21BF-3138-9BB5-83E4-46D57E96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A308-5D80-4C2F-B2C6-6AC76AEC229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74698-0665-60D6-F454-1A0BC71F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9C3C-A513-7857-9994-F081F4D3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E2-11E7-4129-BDCE-17D06724D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59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653F-4064-9A94-D135-FBCFEC45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C474-A647-133E-B905-FC35FAB42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4E75C-7519-3F41-6988-C858EB1FB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8F940-B58E-5E75-F60B-902327D7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A308-5D80-4C2F-B2C6-6AC76AEC229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4A9C4-4B8E-608D-0C9C-71E9743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379F-570F-0A4C-2C16-74055A1E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E2-11E7-4129-BDCE-17D06724D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4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535C-03A3-B9CA-7B36-501131DF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616B5-2DC6-6E6B-4977-A2E80E2C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7A8DB-07FF-ADA8-F6F6-6D10EBFB8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F4AA9-5BFE-87BD-A518-D14019FA2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A3820-7C05-8C3E-3C37-CDAF502F2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C8468-88E2-79EF-3767-8105A217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A308-5D80-4C2F-B2C6-6AC76AEC229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DD7D2-BEA6-5C9B-650F-12F34CCD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1879F-CA0A-8810-1008-D65873F7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E2-11E7-4129-BDCE-17D06724D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0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653F-F8CB-8B4D-6B81-8247825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59C0D-3507-E68C-A0B8-4BDC94E5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A308-5D80-4C2F-B2C6-6AC76AEC229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2887C-AAD2-3177-DC06-11E20EF8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B86CE-34BB-F442-0D96-03D6C24D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E2-11E7-4129-BDCE-17D06724D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7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7FC59-F22C-4C85-6DD5-CE4E3ABD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A308-5D80-4C2F-B2C6-6AC76AEC229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C0E63-53C9-7BBB-F1A9-AED8DA33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01902-0EF7-F0A8-F5E6-9666D0F1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E2-11E7-4129-BDCE-17D06724D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81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C6D5-5D22-7408-428C-68850C72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DBC7-0B7F-AE8E-FEA3-7CE483A0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C6C9-4A11-E74F-10F4-21D832043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43E2D-76F7-6E76-7D50-43AFC454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A308-5D80-4C2F-B2C6-6AC76AEC229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81DF4-2E3F-13C4-BC98-715C476D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BA444-3A82-E56A-4862-859A3746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E2-11E7-4129-BDCE-17D06724D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39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8494-C592-820E-1D09-EDA4773D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82B7F-FE43-9D13-6914-8CB93CF76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8242A-0D71-7B17-44D3-F0B4F4F41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54F63-40B7-6889-08B9-185BABDE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A308-5D80-4C2F-B2C6-6AC76AEC229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37F45-3F7E-9D13-E388-D6A8D70C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251A1-5E95-1CF3-9A6C-F8132974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98E2-11E7-4129-BDCE-17D06724D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4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6670A-3A0A-FE05-87C7-FF292052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561C4-1A26-036E-8E2B-DE7434C6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7EBF9-02DF-0340-64CF-AA9EC8158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A308-5D80-4C2F-B2C6-6AC76AEC2298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B031-CEB1-FBC3-B93A-82B6079F6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4DDC-F170-62E0-6E53-69EDA364C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98E2-11E7-4129-BDCE-17D06724D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9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628E-E946-CF5D-A53B-321A539E1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Improving Gameplay Through Adaptive Soundtracks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F5EF0-C03C-BE6F-6250-AE39A33FD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Kirk Hogden, 001115381</a:t>
            </a:r>
          </a:p>
        </p:txBody>
      </p:sp>
    </p:spTree>
    <p:extLst>
      <p:ext uri="{BB962C8B-B14F-4D97-AF65-F5344CB8AC3E}">
        <p14:creationId xmlns:p14="http://schemas.microsoft.com/office/powerpoint/2010/main" val="51641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73D5-D8A9-479B-4FC8-BF40A057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the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4E42C-5DC0-529C-206C-CE447AEF4DDD}"/>
              </a:ext>
            </a:extLst>
          </p:cNvPr>
          <p:cNvSpPr txBox="1"/>
          <p:nvPr/>
        </p:nvSpPr>
        <p:spPr>
          <a:xfrm>
            <a:off x="942109" y="15701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Write content here. (REMEMBER, NOT TOO MUCH TEXT!)</a:t>
            </a:r>
          </a:p>
        </p:txBody>
      </p:sp>
    </p:spTree>
    <p:extLst>
      <p:ext uri="{BB962C8B-B14F-4D97-AF65-F5344CB8AC3E}">
        <p14:creationId xmlns:p14="http://schemas.microsoft.com/office/powerpoint/2010/main" val="109407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73D5-D8A9-479B-4FC8-BF40A057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4E42C-5DC0-529C-206C-CE447AEF4DDD}"/>
              </a:ext>
            </a:extLst>
          </p:cNvPr>
          <p:cNvSpPr txBox="1"/>
          <p:nvPr/>
        </p:nvSpPr>
        <p:spPr>
          <a:xfrm>
            <a:off x="942109" y="15701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improve player gameplay performance via adaptive soundtracks.</a:t>
            </a:r>
          </a:p>
        </p:txBody>
      </p:sp>
    </p:spTree>
    <p:extLst>
      <p:ext uri="{BB962C8B-B14F-4D97-AF65-F5344CB8AC3E}">
        <p14:creationId xmlns:p14="http://schemas.microsoft.com/office/powerpoint/2010/main" val="56017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73D5-D8A9-479B-4FC8-BF40A057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Theories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4E42C-5DC0-529C-206C-CE447AEF4DDD}"/>
              </a:ext>
            </a:extLst>
          </p:cNvPr>
          <p:cNvSpPr txBox="1"/>
          <p:nvPr/>
        </p:nvSpPr>
        <p:spPr>
          <a:xfrm>
            <a:off x="942109" y="15701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Too much repetition in linear soundtracks become very tedious, breaking immersion.</a:t>
            </a:r>
          </a:p>
        </p:txBody>
      </p:sp>
    </p:spTree>
    <p:extLst>
      <p:ext uri="{BB962C8B-B14F-4D97-AF65-F5344CB8AC3E}">
        <p14:creationId xmlns:p14="http://schemas.microsoft.com/office/powerpoint/2010/main" val="231325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73D5-D8A9-479B-4FC8-BF40A057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4E42C-5DC0-529C-206C-CE447AEF4DDD}"/>
              </a:ext>
            </a:extLst>
          </p:cNvPr>
          <p:cNvSpPr txBox="1"/>
          <p:nvPr/>
        </p:nvSpPr>
        <p:spPr>
          <a:xfrm>
            <a:off x="942109" y="15701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Write content here. (REMEMBER, NOT TOO MUCH TEXT!)</a:t>
            </a:r>
          </a:p>
        </p:txBody>
      </p:sp>
    </p:spTree>
    <p:extLst>
      <p:ext uri="{BB962C8B-B14F-4D97-AF65-F5344CB8AC3E}">
        <p14:creationId xmlns:p14="http://schemas.microsoft.com/office/powerpoint/2010/main" val="419051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73D5-D8A9-479B-4FC8-BF40A057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4E42C-5DC0-529C-206C-CE447AEF4DDD}"/>
              </a:ext>
            </a:extLst>
          </p:cNvPr>
          <p:cNvSpPr txBox="1"/>
          <p:nvPr/>
        </p:nvSpPr>
        <p:spPr>
          <a:xfrm>
            <a:off x="942109" y="15701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Write content here. (REMEMBER, NOT TOO MUCH TEXT!)</a:t>
            </a:r>
          </a:p>
        </p:txBody>
      </p:sp>
    </p:spTree>
    <p:extLst>
      <p:ext uri="{BB962C8B-B14F-4D97-AF65-F5344CB8AC3E}">
        <p14:creationId xmlns:p14="http://schemas.microsoft.com/office/powerpoint/2010/main" val="10731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73D5-D8A9-479B-4FC8-BF40A057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4E42C-5DC0-529C-206C-CE447AEF4DDD}"/>
              </a:ext>
            </a:extLst>
          </p:cNvPr>
          <p:cNvSpPr txBox="1"/>
          <p:nvPr/>
        </p:nvSpPr>
        <p:spPr>
          <a:xfrm>
            <a:off x="942109" y="15701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Write content here. (REMEMBER, NOT TOO MUCH TEXT!)</a:t>
            </a:r>
          </a:p>
        </p:txBody>
      </p:sp>
    </p:spTree>
    <p:extLst>
      <p:ext uri="{BB962C8B-B14F-4D97-AF65-F5344CB8AC3E}">
        <p14:creationId xmlns:p14="http://schemas.microsoft.com/office/powerpoint/2010/main" val="304537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73D5-D8A9-479B-4FC8-BF40A057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4E42C-5DC0-529C-206C-CE447AEF4DDD}"/>
              </a:ext>
            </a:extLst>
          </p:cNvPr>
          <p:cNvSpPr txBox="1"/>
          <p:nvPr/>
        </p:nvSpPr>
        <p:spPr>
          <a:xfrm>
            <a:off x="942109" y="157018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Write content here. (REMEMBER, NOT TOO MUCH TEXT!)</a:t>
            </a:r>
          </a:p>
        </p:txBody>
      </p:sp>
    </p:spTree>
    <p:extLst>
      <p:ext uri="{BB962C8B-B14F-4D97-AF65-F5344CB8AC3E}">
        <p14:creationId xmlns:p14="http://schemas.microsoft.com/office/powerpoint/2010/main" val="264351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105</Words>
  <Application>Microsoft Office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Improving Gameplay Through Adaptive Soundtracks</vt:lpstr>
      <vt:lpstr>Introduction to the Problem</vt:lpstr>
      <vt:lpstr>Aim</vt:lpstr>
      <vt:lpstr>Main Theories</vt:lpstr>
      <vt:lpstr>Similar Products</vt:lpstr>
      <vt:lpstr>Proposed Solution</vt:lpstr>
      <vt:lpstr>Prototyping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Gameplay Through Adaptive Soundtracks</dc:title>
  <dc:creator>Kirk A Hogden</dc:creator>
  <cp:lastModifiedBy>Kirk A Hogden</cp:lastModifiedBy>
  <cp:revision>1</cp:revision>
  <dcterms:created xsi:type="dcterms:W3CDTF">2023-11-27T10:09:26Z</dcterms:created>
  <dcterms:modified xsi:type="dcterms:W3CDTF">2023-11-27T10:47:23Z</dcterms:modified>
</cp:coreProperties>
</file>