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648" r:id="rId2"/>
    <p:sldMasterId id="2147483715" r:id="rId3"/>
    <p:sldMasterId id="2147483721" r:id="rId4"/>
  </p:sldMasterIdLst>
  <p:notesMasterIdLst>
    <p:notesMasterId r:id="rId10"/>
  </p:notesMasterIdLst>
  <p:handoutMasterIdLst>
    <p:handoutMasterId r:id="rId11"/>
  </p:handoutMasterIdLst>
  <p:sldIdLst>
    <p:sldId id="793" r:id="rId5"/>
    <p:sldId id="824" r:id="rId6"/>
    <p:sldId id="825" r:id="rId7"/>
    <p:sldId id="816" r:id="rId8"/>
    <p:sldId id="815" r:id="rId9"/>
  </p:sldIdLst>
  <p:sldSz cx="9144000" cy="6858000" type="screen4x3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ANE JUVIN (X070242)" initials="CJ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09C4A"/>
    <a:srgbClr val="3C8AB6"/>
    <a:srgbClr val="C3DDEB"/>
    <a:srgbClr val="A0C9E0"/>
    <a:srgbClr val="A1CF9D"/>
    <a:srgbClr val="367DA4"/>
    <a:srgbClr val="D7D7D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595" autoAdjust="0"/>
  </p:normalViewPr>
  <p:slideViewPr>
    <p:cSldViewPr>
      <p:cViewPr varScale="1">
        <p:scale>
          <a:sx n="64" d="100"/>
          <a:sy n="64" d="100"/>
        </p:scale>
        <p:origin x="1584" y="60"/>
      </p:cViewPr>
      <p:guideLst>
        <p:guide orient="horz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96" y="-84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457322-7BA5-4039-AAD3-252A56109463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4FD63D-1584-4A9B-BD46-9993AEF5316F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Technique</a:t>
          </a:r>
        </a:p>
      </dgm:t>
    </dgm:pt>
    <dgm:pt modelId="{A1BA6AEB-6A2E-4C4B-B8BE-2B6C34617E09}" type="parTrans" cxnId="{1A028398-43EB-4AB7-96D6-EFF13318A3EE}">
      <dgm:prSet/>
      <dgm:spPr/>
      <dgm:t>
        <a:bodyPr/>
        <a:lstStyle/>
        <a:p>
          <a:endParaRPr lang="fr-FR"/>
        </a:p>
      </dgm:t>
    </dgm:pt>
    <dgm:pt modelId="{C034BDAA-A911-4753-BEA3-A85FFF9DD029}" type="sibTrans" cxnId="{1A028398-43EB-4AB7-96D6-EFF13318A3EE}">
      <dgm:prSet/>
      <dgm:spPr/>
      <dgm:t>
        <a:bodyPr/>
        <a:lstStyle/>
        <a:p>
          <a:endParaRPr lang="fr-FR"/>
        </a:p>
      </dgm:t>
    </dgm:pt>
    <dgm:pt modelId="{C28B379D-C727-404C-AA71-E05F6B073508}">
      <dgm:prSet phldrT="[Texte]"/>
      <dgm:spPr/>
      <dgm:t>
        <a:bodyPr/>
        <a:lstStyle/>
        <a:p>
          <a:r>
            <a:rPr lang="fr-FR" dirty="0"/>
            <a:t>Cycle de vide des données</a:t>
          </a:r>
        </a:p>
      </dgm:t>
    </dgm:pt>
    <dgm:pt modelId="{ABE93BB8-9CB6-49A8-852E-4F2783182859}" type="parTrans" cxnId="{5A34C198-C330-439D-BB2A-54AC5C76E775}">
      <dgm:prSet/>
      <dgm:spPr/>
      <dgm:t>
        <a:bodyPr/>
        <a:lstStyle/>
        <a:p>
          <a:endParaRPr lang="fr-FR"/>
        </a:p>
      </dgm:t>
    </dgm:pt>
    <dgm:pt modelId="{EAB88722-9DFF-41B0-BACE-15E2690A00A4}" type="sibTrans" cxnId="{5A34C198-C330-439D-BB2A-54AC5C76E775}">
      <dgm:prSet/>
      <dgm:spPr/>
      <dgm:t>
        <a:bodyPr/>
        <a:lstStyle/>
        <a:p>
          <a:endParaRPr lang="fr-FR"/>
        </a:p>
      </dgm:t>
    </dgm:pt>
    <dgm:pt modelId="{64C92059-AAEE-4FD9-B97C-D364992213C5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/>
            <a:t>Hébergement</a:t>
          </a:r>
        </a:p>
      </dgm:t>
    </dgm:pt>
    <dgm:pt modelId="{D62D4B00-864F-468E-9DFF-E6CFCF69A828}" type="parTrans" cxnId="{2C22CD70-B1EC-49B0-B7A5-885EB76EABAE}">
      <dgm:prSet/>
      <dgm:spPr/>
      <dgm:t>
        <a:bodyPr/>
        <a:lstStyle/>
        <a:p>
          <a:endParaRPr lang="fr-FR"/>
        </a:p>
      </dgm:t>
    </dgm:pt>
    <dgm:pt modelId="{18E14BBF-8D1C-46CD-8913-EA90E5C1B311}" type="sibTrans" cxnId="{2C22CD70-B1EC-49B0-B7A5-885EB76EABAE}">
      <dgm:prSet/>
      <dgm:spPr/>
      <dgm:t>
        <a:bodyPr/>
        <a:lstStyle/>
        <a:p>
          <a:endParaRPr lang="fr-FR"/>
        </a:p>
      </dgm:t>
    </dgm:pt>
    <dgm:pt modelId="{869C5C57-92BF-4302-8E49-624738428687}">
      <dgm:prSet phldrT="[Texte]"/>
      <dgm:spPr/>
      <dgm:t>
        <a:bodyPr/>
        <a:lstStyle/>
        <a:p>
          <a:r>
            <a:rPr lang="fr-FR" dirty="0"/>
            <a:t>Ressources matérielles</a:t>
          </a:r>
        </a:p>
      </dgm:t>
    </dgm:pt>
    <dgm:pt modelId="{72B8F1F8-F9BD-47A4-8258-912E95F81C80}" type="parTrans" cxnId="{613EA217-FF5E-4F87-8C44-ADF324CEEF7D}">
      <dgm:prSet/>
      <dgm:spPr/>
      <dgm:t>
        <a:bodyPr/>
        <a:lstStyle/>
        <a:p>
          <a:endParaRPr lang="fr-FR"/>
        </a:p>
      </dgm:t>
    </dgm:pt>
    <dgm:pt modelId="{F76BB709-C195-42B4-B0DE-4ECB6BDBECD1}" type="sibTrans" cxnId="{613EA217-FF5E-4F87-8C44-ADF324CEEF7D}">
      <dgm:prSet/>
      <dgm:spPr/>
      <dgm:t>
        <a:bodyPr/>
        <a:lstStyle/>
        <a:p>
          <a:endParaRPr lang="fr-FR"/>
        </a:p>
      </dgm:t>
    </dgm:pt>
    <dgm:pt modelId="{742DEB78-C34C-4131-B00D-10A1E4861832}">
      <dgm:prSet phldrT="[Texte]"/>
      <dgm:spPr/>
      <dgm:t>
        <a:bodyPr/>
        <a:lstStyle/>
        <a:p>
          <a:r>
            <a:rPr lang="fr-FR" dirty="0"/>
            <a:t>Réseau</a:t>
          </a:r>
        </a:p>
      </dgm:t>
    </dgm:pt>
    <dgm:pt modelId="{B4D1B5A8-5D8F-406C-8D61-6C577F34FC75}" type="parTrans" cxnId="{7F821796-6CE1-4E2C-BC07-5D22A4176F08}">
      <dgm:prSet/>
      <dgm:spPr/>
      <dgm:t>
        <a:bodyPr/>
        <a:lstStyle/>
        <a:p>
          <a:endParaRPr lang="fr-FR"/>
        </a:p>
      </dgm:t>
    </dgm:pt>
    <dgm:pt modelId="{51A0B668-6AF4-4392-8FE5-DE3D13148E41}" type="sibTrans" cxnId="{7F821796-6CE1-4E2C-BC07-5D22A4176F08}">
      <dgm:prSet/>
      <dgm:spPr/>
      <dgm:t>
        <a:bodyPr/>
        <a:lstStyle/>
        <a:p>
          <a:endParaRPr lang="fr-FR"/>
        </a:p>
      </dgm:t>
    </dgm:pt>
    <dgm:pt modelId="{9C3E4F2B-551F-47DF-972B-37E17CD7CDDB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Sécurité</a:t>
          </a:r>
        </a:p>
      </dgm:t>
    </dgm:pt>
    <dgm:pt modelId="{C2CF2E98-CAED-4B7F-8C42-9A7AD5F42D8D}" type="parTrans" cxnId="{F414454C-5B44-4F49-A777-63F75780D7A7}">
      <dgm:prSet/>
      <dgm:spPr/>
      <dgm:t>
        <a:bodyPr/>
        <a:lstStyle/>
        <a:p>
          <a:endParaRPr lang="fr-FR"/>
        </a:p>
      </dgm:t>
    </dgm:pt>
    <dgm:pt modelId="{6B190569-BC62-4027-9B53-D926BE5EA491}" type="sibTrans" cxnId="{F414454C-5B44-4F49-A777-63F75780D7A7}">
      <dgm:prSet/>
      <dgm:spPr/>
      <dgm:t>
        <a:bodyPr/>
        <a:lstStyle/>
        <a:p>
          <a:endParaRPr lang="fr-FR"/>
        </a:p>
      </dgm:t>
    </dgm:pt>
    <dgm:pt modelId="{5392475C-DDBA-4994-8847-C1B20E9E53D3}">
      <dgm:prSet phldrT="[Texte]"/>
      <dgm:spPr/>
      <dgm:t>
        <a:bodyPr/>
        <a:lstStyle/>
        <a:p>
          <a:r>
            <a:rPr lang="fr-FR" dirty="0"/>
            <a:t>Cluster </a:t>
          </a:r>
          <a:r>
            <a:rPr lang="fr-FR" dirty="0" err="1"/>
            <a:t>kerborisé</a:t>
          </a:r>
          <a:endParaRPr lang="fr-FR" dirty="0"/>
        </a:p>
      </dgm:t>
    </dgm:pt>
    <dgm:pt modelId="{D5D585E9-91CC-49B8-BB55-0AC323A64D25}" type="parTrans" cxnId="{2226A1F4-3A65-4247-84BA-891B27467E6F}">
      <dgm:prSet/>
      <dgm:spPr/>
      <dgm:t>
        <a:bodyPr/>
        <a:lstStyle/>
        <a:p>
          <a:endParaRPr lang="fr-FR"/>
        </a:p>
      </dgm:t>
    </dgm:pt>
    <dgm:pt modelId="{5A176090-EE52-4480-93DE-8EDF2FCB232D}" type="sibTrans" cxnId="{2226A1F4-3A65-4247-84BA-891B27467E6F}">
      <dgm:prSet/>
      <dgm:spPr/>
      <dgm:t>
        <a:bodyPr/>
        <a:lstStyle/>
        <a:p>
          <a:endParaRPr lang="fr-FR"/>
        </a:p>
      </dgm:t>
    </dgm:pt>
    <dgm:pt modelId="{567D3F57-1AED-4323-94B4-D73457FED8B2}">
      <dgm:prSet phldrT="[Texte]"/>
      <dgm:spPr/>
      <dgm:t>
        <a:bodyPr/>
        <a:lstStyle/>
        <a:p>
          <a:endParaRPr lang="fr-FR" dirty="0"/>
        </a:p>
      </dgm:t>
    </dgm:pt>
    <dgm:pt modelId="{C0B07DE2-7B84-4F21-B505-448A3704B8C2}" type="parTrans" cxnId="{8A25EFED-9C7C-4714-861A-29BA981025F8}">
      <dgm:prSet/>
      <dgm:spPr/>
      <dgm:t>
        <a:bodyPr/>
        <a:lstStyle/>
        <a:p>
          <a:endParaRPr lang="fr-FR"/>
        </a:p>
      </dgm:t>
    </dgm:pt>
    <dgm:pt modelId="{16B0F79C-0454-4E6B-963F-F8633BEEB33B}" type="sibTrans" cxnId="{8A25EFED-9C7C-4714-861A-29BA981025F8}">
      <dgm:prSet/>
      <dgm:spPr/>
      <dgm:t>
        <a:bodyPr/>
        <a:lstStyle/>
        <a:p>
          <a:endParaRPr lang="fr-FR"/>
        </a:p>
      </dgm:t>
    </dgm:pt>
    <dgm:pt modelId="{44D05CD8-477A-47E0-B96A-FFCC40780EDC}">
      <dgm:prSet phldrT="[Texte]"/>
      <dgm:spPr/>
      <dgm:t>
        <a:bodyPr/>
        <a:lstStyle/>
        <a:p>
          <a:r>
            <a:rPr lang="fr-FR" dirty="0"/>
            <a:t>Composants techniques</a:t>
          </a:r>
        </a:p>
      </dgm:t>
    </dgm:pt>
    <dgm:pt modelId="{48A06577-A7EA-48DF-A9B2-4D6F147E50ED}" type="parTrans" cxnId="{2DDD056C-7277-4681-A577-2F78D8FB1B0B}">
      <dgm:prSet/>
      <dgm:spPr/>
      <dgm:t>
        <a:bodyPr/>
        <a:lstStyle/>
        <a:p>
          <a:endParaRPr lang="fr-FR"/>
        </a:p>
      </dgm:t>
    </dgm:pt>
    <dgm:pt modelId="{391D17AC-4799-4A85-80F8-25A0AB324B69}" type="sibTrans" cxnId="{2DDD056C-7277-4681-A577-2F78D8FB1B0B}">
      <dgm:prSet/>
      <dgm:spPr/>
      <dgm:t>
        <a:bodyPr/>
        <a:lstStyle/>
        <a:p>
          <a:endParaRPr lang="fr-FR"/>
        </a:p>
      </dgm:t>
    </dgm:pt>
    <dgm:pt modelId="{91303DEE-7721-4F71-98F0-23BEAA039E61}">
      <dgm:prSet phldrT="[Texte]"/>
      <dgm:spPr/>
      <dgm:t>
        <a:bodyPr/>
        <a:lstStyle/>
        <a:p>
          <a:r>
            <a:rPr lang="fr-FR" dirty="0"/>
            <a:t> flux</a:t>
          </a:r>
        </a:p>
      </dgm:t>
    </dgm:pt>
    <dgm:pt modelId="{D81AF08C-3FBA-46B8-977C-D7D3BD1BAF85}" type="parTrans" cxnId="{BE2B39FF-AF95-4124-858F-FE937C74B9D0}">
      <dgm:prSet/>
      <dgm:spPr/>
      <dgm:t>
        <a:bodyPr/>
        <a:lstStyle/>
        <a:p>
          <a:endParaRPr lang="fr-FR"/>
        </a:p>
      </dgm:t>
    </dgm:pt>
    <dgm:pt modelId="{0E01DC9C-5169-43BF-87CC-F571B46EDC79}" type="sibTrans" cxnId="{BE2B39FF-AF95-4124-858F-FE937C74B9D0}">
      <dgm:prSet/>
      <dgm:spPr/>
      <dgm:t>
        <a:bodyPr/>
        <a:lstStyle/>
        <a:p>
          <a:endParaRPr lang="fr-FR"/>
        </a:p>
      </dgm:t>
    </dgm:pt>
    <dgm:pt modelId="{27D4EC75-DD97-414B-83A6-27B7CE16FF20}">
      <dgm:prSet phldrT="[Texte]"/>
      <dgm:spPr/>
      <dgm:t>
        <a:bodyPr/>
        <a:lstStyle/>
        <a:p>
          <a:r>
            <a:rPr lang="fr-FR" dirty="0"/>
            <a:t>Topologie</a:t>
          </a:r>
        </a:p>
      </dgm:t>
    </dgm:pt>
    <dgm:pt modelId="{A3460437-5A97-4BCF-8EA0-BD9AA23322E6}" type="parTrans" cxnId="{5E0F0774-569B-444B-B8A3-5104AF24F0A7}">
      <dgm:prSet/>
      <dgm:spPr/>
      <dgm:t>
        <a:bodyPr/>
        <a:lstStyle/>
        <a:p>
          <a:endParaRPr lang="fr-FR"/>
        </a:p>
      </dgm:t>
    </dgm:pt>
    <dgm:pt modelId="{1C5E48CB-C4CA-44F9-81DA-E893A0508022}" type="sibTrans" cxnId="{5E0F0774-569B-444B-B8A3-5104AF24F0A7}">
      <dgm:prSet/>
      <dgm:spPr/>
      <dgm:t>
        <a:bodyPr/>
        <a:lstStyle/>
        <a:p>
          <a:endParaRPr lang="fr-FR"/>
        </a:p>
      </dgm:t>
    </dgm:pt>
    <dgm:pt modelId="{4F4462BF-23FD-445F-824F-20D70904EDA0}">
      <dgm:prSet phldrT="[Texte]"/>
      <dgm:spPr/>
      <dgm:t>
        <a:bodyPr/>
        <a:lstStyle/>
        <a:p>
          <a:r>
            <a:rPr lang="fr-FR" dirty="0"/>
            <a:t> protocole </a:t>
          </a:r>
        </a:p>
      </dgm:t>
    </dgm:pt>
    <dgm:pt modelId="{DCFB0D3A-B0B4-4DA0-A57F-BF17616C806E}" type="parTrans" cxnId="{989EA60D-BEF3-4707-A1B7-7AF8F05D25AA}">
      <dgm:prSet/>
      <dgm:spPr/>
      <dgm:t>
        <a:bodyPr/>
        <a:lstStyle/>
        <a:p>
          <a:endParaRPr lang="fr-FR"/>
        </a:p>
      </dgm:t>
    </dgm:pt>
    <dgm:pt modelId="{96ABAA53-4D32-4527-B2B1-AA5D962CA5E3}" type="sibTrans" cxnId="{989EA60D-BEF3-4707-A1B7-7AF8F05D25AA}">
      <dgm:prSet/>
      <dgm:spPr/>
      <dgm:t>
        <a:bodyPr/>
        <a:lstStyle/>
        <a:p>
          <a:endParaRPr lang="fr-FR"/>
        </a:p>
      </dgm:t>
    </dgm:pt>
    <dgm:pt modelId="{F6FBEBED-F0FC-497E-A3A4-C2BDB0A93D97}">
      <dgm:prSet phldrT="[Texte]"/>
      <dgm:spPr/>
      <dgm:t>
        <a:bodyPr/>
        <a:lstStyle/>
        <a:p>
          <a:r>
            <a:rPr lang="fr-FR" dirty="0"/>
            <a:t>port</a:t>
          </a:r>
        </a:p>
      </dgm:t>
    </dgm:pt>
    <dgm:pt modelId="{0AAAE11C-9FDF-4D47-8297-3BEC1F48BDDE}" type="parTrans" cxnId="{B74C7937-59D4-4BC9-A0D0-8D5930724AED}">
      <dgm:prSet/>
      <dgm:spPr/>
      <dgm:t>
        <a:bodyPr/>
        <a:lstStyle/>
        <a:p>
          <a:endParaRPr lang="fr-FR"/>
        </a:p>
      </dgm:t>
    </dgm:pt>
    <dgm:pt modelId="{746182B9-0C1A-4DFC-959D-8B7864B1BC6E}" type="sibTrans" cxnId="{B74C7937-59D4-4BC9-A0D0-8D5930724AED}">
      <dgm:prSet/>
      <dgm:spPr/>
      <dgm:t>
        <a:bodyPr/>
        <a:lstStyle/>
        <a:p>
          <a:endParaRPr lang="fr-FR"/>
        </a:p>
      </dgm:t>
    </dgm:pt>
    <dgm:pt modelId="{ABA68859-F182-401C-8893-0A5555CE7B8D}">
      <dgm:prSet phldrT="[Texte]"/>
      <dgm:spPr/>
      <dgm:t>
        <a:bodyPr/>
        <a:lstStyle/>
        <a:p>
          <a:endParaRPr lang="fr-FR" dirty="0"/>
        </a:p>
      </dgm:t>
    </dgm:pt>
    <dgm:pt modelId="{04BCFD52-F8C1-485F-90AA-3B753110DF9B}" type="parTrans" cxnId="{E45C3BC6-B35B-4F8D-BA61-F956A56C93E7}">
      <dgm:prSet/>
      <dgm:spPr/>
      <dgm:t>
        <a:bodyPr/>
        <a:lstStyle/>
        <a:p>
          <a:endParaRPr lang="fr-FR"/>
        </a:p>
      </dgm:t>
    </dgm:pt>
    <dgm:pt modelId="{F95F3964-12FA-4A4C-BF16-7EAD2BC38EB3}" type="sibTrans" cxnId="{E45C3BC6-B35B-4F8D-BA61-F956A56C93E7}">
      <dgm:prSet/>
      <dgm:spPr/>
      <dgm:t>
        <a:bodyPr/>
        <a:lstStyle/>
        <a:p>
          <a:endParaRPr lang="fr-FR"/>
        </a:p>
      </dgm:t>
    </dgm:pt>
    <dgm:pt modelId="{D70CD2E7-D935-4C78-9D80-90D6791E1EB3}">
      <dgm:prSet phldrT="[Texte]"/>
      <dgm:spPr/>
      <dgm:t>
        <a:bodyPr/>
        <a:lstStyle/>
        <a:p>
          <a:endParaRPr lang="fr-FR" dirty="0"/>
        </a:p>
      </dgm:t>
    </dgm:pt>
    <dgm:pt modelId="{389FDF97-DD14-4A5C-959E-1C039E78F56F}" type="parTrans" cxnId="{A1DD537B-EC64-44AF-9EF3-6E804085328C}">
      <dgm:prSet/>
      <dgm:spPr/>
      <dgm:t>
        <a:bodyPr/>
        <a:lstStyle/>
        <a:p>
          <a:endParaRPr lang="fr-FR"/>
        </a:p>
      </dgm:t>
    </dgm:pt>
    <dgm:pt modelId="{A63FBB5E-31CE-40B2-9996-90638B803CC5}" type="sibTrans" cxnId="{A1DD537B-EC64-44AF-9EF3-6E804085328C}">
      <dgm:prSet/>
      <dgm:spPr/>
      <dgm:t>
        <a:bodyPr/>
        <a:lstStyle/>
        <a:p>
          <a:endParaRPr lang="fr-FR"/>
        </a:p>
      </dgm:t>
    </dgm:pt>
    <dgm:pt modelId="{DB75B8FA-191D-4149-A9CB-82155A8945AE}">
      <dgm:prSet phldrT="[Texte]"/>
      <dgm:spPr/>
      <dgm:t>
        <a:bodyPr/>
        <a:lstStyle/>
        <a:p>
          <a:r>
            <a:rPr lang="fr-FR" dirty="0"/>
            <a:t>Firewall et ouverture des routes</a:t>
          </a:r>
        </a:p>
      </dgm:t>
    </dgm:pt>
    <dgm:pt modelId="{4EB1C292-1206-4986-AEAE-3206A2B3B07B}" type="parTrans" cxnId="{370A22CB-3BDE-4BFE-885A-803D3AD00EB5}">
      <dgm:prSet/>
      <dgm:spPr/>
      <dgm:t>
        <a:bodyPr/>
        <a:lstStyle/>
        <a:p>
          <a:endParaRPr lang="fr-FR"/>
        </a:p>
      </dgm:t>
    </dgm:pt>
    <dgm:pt modelId="{6A60F8AB-D1D0-44CF-98E8-B5E531DF8A20}" type="sibTrans" cxnId="{370A22CB-3BDE-4BFE-885A-803D3AD00EB5}">
      <dgm:prSet/>
      <dgm:spPr/>
      <dgm:t>
        <a:bodyPr/>
        <a:lstStyle/>
        <a:p>
          <a:endParaRPr lang="fr-FR"/>
        </a:p>
      </dgm:t>
    </dgm:pt>
    <dgm:pt modelId="{D4A5E595-E23D-4143-A030-B29857263ECE}">
      <dgm:prSet phldrT="[Texte]"/>
      <dgm:spPr/>
      <dgm:t>
        <a:bodyPr/>
        <a:lstStyle/>
        <a:p>
          <a:r>
            <a:rPr lang="fr-FR" dirty="0"/>
            <a:t>Sécuriser flux(SSL)</a:t>
          </a:r>
        </a:p>
      </dgm:t>
    </dgm:pt>
    <dgm:pt modelId="{8A744167-4F05-4FF2-A0EA-CB90CE92B108}" type="parTrans" cxnId="{3316C4AE-B8EF-454D-BA59-6C1136B6F7AC}">
      <dgm:prSet/>
      <dgm:spPr/>
      <dgm:t>
        <a:bodyPr/>
        <a:lstStyle/>
        <a:p>
          <a:endParaRPr lang="fr-FR"/>
        </a:p>
      </dgm:t>
    </dgm:pt>
    <dgm:pt modelId="{D654B5EF-1B8B-4633-9B62-450DB1D5185E}" type="sibTrans" cxnId="{3316C4AE-B8EF-454D-BA59-6C1136B6F7AC}">
      <dgm:prSet/>
      <dgm:spPr/>
      <dgm:t>
        <a:bodyPr/>
        <a:lstStyle/>
        <a:p>
          <a:endParaRPr lang="fr-FR"/>
        </a:p>
      </dgm:t>
    </dgm:pt>
    <dgm:pt modelId="{44BA5B9E-07E6-448B-A695-D91800CD603C}">
      <dgm:prSet phldrT="[Texte]"/>
      <dgm:spPr/>
      <dgm:t>
        <a:bodyPr/>
        <a:lstStyle/>
        <a:p>
          <a:r>
            <a:rPr lang="fr-FR" dirty="0"/>
            <a:t>v</a:t>
          </a:r>
        </a:p>
      </dgm:t>
    </dgm:pt>
    <dgm:pt modelId="{84E0A856-8C34-4415-92A3-007E3DC78A72}" type="parTrans" cxnId="{5C684823-7554-4288-927D-5BFD3C4EE062}">
      <dgm:prSet/>
      <dgm:spPr/>
      <dgm:t>
        <a:bodyPr/>
        <a:lstStyle/>
        <a:p>
          <a:endParaRPr lang="fr-FR"/>
        </a:p>
      </dgm:t>
    </dgm:pt>
    <dgm:pt modelId="{1C8BB902-0DD2-45D6-B92A-754FE3699FE7}" type="sibTrans" cxnId="{5C684823-7554-4288-927D-5BFD3C4EE062}">
      <dgm:prSet/>
      <dgm:spPr/>
      <dgm:t>
        <a:bodyPr/>
        <a:lstStyle/>
        <a:p>
          <a:endParaRPr lang="fr-FR"/>
        </a:p>
      </dgm:t>
    </dgm:pt>
    <dgm:pt modelId="{36EEC6CB-61A5-42E3-94DE-660E20F16AF4}" type="pres">
      <dgm:prSet presAssocID="{69457322-7BA5-4039-AAD3-252A5610946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C2D2CD39-FC2D-485A-B2CB-6DE0BC01EFF8}" type="pres">
      <dgm:prSet presAssocID="{69457322-7BA5-4039-AAD3-252A56109463}" presName="children" presStyleCnt="0"/>
      <dgm:spPr/>
    </dgm:pt>
    <dgm:pt modelId="{02754B9F-4F54-4D98-8F9F-7008BC5D1FF2}" type="pres">
      <dgm:prSet presAssocID="{69457322-7BA5-4039-AAD3-252A56109463}" presName="child1group" presStyleCnt="0"/>
      <dgm:spPr/>
    </dgm:pt>
    <dgm:pt modelId="{2780CA6C-1EB2-448F-904A-DD146EA2F9B2}" type="pres">
      <dgm:prSet presAssocID="{69457322-7BA5-4039-AAD3-252A56109463}" presName="child1" presStyleLbl="bgAcc1" presStyleIdx="0" presStyleCnt="4"/>
      <dgm:spPr/>
    </dgm:pt>
    <dgm:pt modelId="{6EE0D868-0A2A-4A70-9F41-B703ABD95E23}" type="pres">
      <dgm:prSet presAssocID="{69457322-7BA5-4039-AAD3-252A56109463}" presName="child1Text" presStyleLbl="bgAcc1" presStyleIdx="0" presStyleCnt="4">
        <dgm:presLayoutVars>
          <dgm:bulletEnabled val="1"/>
        </dgm:presLayoutVars>
      </dgm:prSet>
      <dgm:spPr/>
    </dgm:pt>
    <dgm:pt modelId="{42A9D240-3A7F-430C-B393-A7756489BB1E}" type="pres">
      <dgm:prSet presAssocID="{69457322-7BA5-4039-AAD3-252A56109463}" presName="child2group" presStyleCnt="0"/>
      <dgm:spPr/>
    </dgm:pt>
    <dgm:pt modelId="{69E4222B-B1C0-4609-B895-7EAB114C281A}" type="pres">
      <dgm:prSet presAssocID="{69457322-7BA5-4039-AAD3-252A56109463}" presName="child2" presStyleLbl="bgAcc1" presStyleIdx="1" presStyleCnt="4" custScaleX="115911" custLinFactNeighborX="7048" custLinFactNeighborY="8119"/>
      <dgm:spPr/>
    </dgm:pt>
    <dgm:pt modelId="{30AC7A7B-CA11-48B4-A1DC-FBAEA0B4BB12}" type="pres">
      <dgm:prSet presAssocID="{69457322-7BA5-4039-AAD3-252A56109463}" presName="child2Text" presStyleLbl="bgAcc1" presStyleIdx="1" presStyleCnt="4">
        <dgm:presLayoutVars>
          <dgm:bulletEnabled val="1"/>
        </dgm:presLayoutVars>
      </dgm:prSet>
      <dgm:spPr/>
    </dgm:pt>
    <dgm:pt modelId="{6335CE19-5AA9-4809-A5EB-96C5BC54E361}" type="pres">
      <dgm:prSet presAssocID="{69457322-7BA5-4039-AAD3-252A56109463}" presName="child3group" presStyleCnt="0"/>
      <dgm:spPr/>
    </dgm:pt>
    <dgm:pt modelId="{75001A6B-C258-44C7-815F-015C5A7C116F}" type="pres">
      <dgm:prSet presAssocID="{69457322-7BA5-4039-AAD3-252A56109463}" presName="child3" presStyleLbl="bgAcc1" presStyleIdx="2" presStyleCnt="4" custScaleX="103643" custLinFactNeighborX="9087" custLinFactNeighborY="174"/>
      <dgm:spPr/>
    </dgm:pt>
    <dgm:pt modelId="{3DB2C7C9-BD04-454C-BB7A-11A3317C924D}" type="pres">
      <dgm:prSet presAssocID="{69457322-7BA5-4039-AAD3-252A56109463}" presName="child3Text" presStyleLbl="bgAcc1" presStyleIdx="2" presStyleCnt="4">
        <dgm:presLayoutVars>
          <dgm:bulletEnabled val="1"/>
        </dgm:presLayoutVars>
      </dgm:prSet>
      <dgm:spPr/>
    </dgm:pt>
    <dgm:pt modelId="{17E7C2A0-26DE-4A30-87C4-A5DFA0D9C016}" type="pres">
      <dgm:prSet presAssocID="{69457322-7BA5-4039-AAD3-252A56109463}" presName="child4group" presStyleCnt="0"/>
      <dgm:spPr/>
    </dgm:pt>
    <dgm:pt modelId="{707E42DC-1C4E-47A2-B8BF-D0017814286F}" type="pres">
      <dgm:prSet presAssocID="{69457322-7BA5-4039-AAD3-252A56109463}" presName="child4" presStyleLbl="bgAcc1" presStyleIdx="3" presStyleCnt="4" custLinFactNeighborX="-6425" custLinFactNeighborY="174"/>
      <dgm:spPr/>
    </dgm:pt>
    <dgm:pt modelId="{9A034D02-90EB-45D0-AA0F-7ECBFEA82A51}" type="pres">
      <dgm:prSet presAssocID="{69457322-7BA5-4039-AAD3-252A56109463}" presName="child4Text" presStyleLbl="bgAcc1" presStyleIdx="3" presStyleCnt="4">
        <dgm:presLayoutVars>
          <dgm:bulletEnabled val="1"/>
        </dgm:presLayoutVars>
      </dgm:prSet>
      <dgm:spPr/>
    </dgm:pt>
    <dgm:pt modelId="{0AD37A9B-E2AE-484A-8221-05666DB7D3C1}" type="pres">
      <dgm:prSet presAssocID="{69457322-7BA5-4039-AAD3-252A56109463}" presName="childPlaceholder" presStyleCnt="0"/>
      <dgm:spPr/>
    </dgm:pt>
    <dgm:pt modelId="{5CAB2F45-D042-43D2-AFB7-0F648D20112E}" type="pres">
      <dgm:prSet presAssocID="{69457322-7BA5-4039-AAD3-252A56109463}" presName="circle" presStyleCnt="0"/>
      <dgm:spPr/>
    </dgm:pt>
    <dgm:pt modelId="{E73C73B6-5DC0-4FBB-9D66-340CF06CEED3}" type="pres">
      <dgm:prSet presAssocID="{69457322-7BA5-4039-AAD3-252A56109463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D7B4528-A325-4585-986F-6C698B334031}" type="pres">
      <dgm:prSet presAssocID="{69457322-7BA5-4039-AAD3-252A56109463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909634F-DF21-42A2-9FD0-8B6A41F260DA}" type="pres">
      <dgm:prSet presAssocID="{69457322-7BA5-4039-AAD3-252A56109463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356E845-5566-4EB8-92B2-01DD937FD9E8}" type="pres">
      <dgm:prSet presAssocID="{69457322-7BA5-4039-AAD3-252A56109463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26948BBD-1FC2-459F-89D6-2E6BCF40582E}" type="pres">
      <dgm:prSet presAssocID="{69457322-7BA5-4039-AAD3-252A56109463}" presName="quadrantPlaceholder" presStyleCnt="0"/>
      <dgm:spPr/>
    </dgm:pt>
    <dgm:pt modelId="{1EA8B649-5AA0-4B78-90DD-E7BCBF7973A2}" type="pres">
      <dgm:prSet presAssocID="{69457322-7BA5-4039-AAD3-252A56109463}" presName="center1" presStyleLbl="fgShp" presStyleIdx="0" presStyleCnt="2"/>
      <dgm:spPr/>
    </dgm:pt>
    <dgm:pt modelId="{C0DA30E9-7304-424A-87E6-2F365E0245D2}" type="pres">
      <dgm:prSet presAssocID="{69457322-7BA5-4039-AAD3-252A56109463}" presName="center2" presStyleLbl="fgShp" presStyleIdx="1" presStyleCnt="2"/>
      <dgm:spPr/>
    </dgm:pt>
  </dgm:ptLst>
  <dgm:cxnLst>
    <dgm:cxn modelId="{4CF3A700-0E94-47A6-96DC-422E8D7D06BC}" type="presOf" srcId="{C28B379D-C727-404C-AA71-E05F6B073508}" destId="{2780CA6C-1EB2-448F-904A-DD146EA2F9B2}" srcOrd="0" destOrd="0" presId="urn:microsoft.com/office/officeart/2005/8/layout/cycle4"/>
    <dgm:cxn modelId="{C0F19908-8483-4D92-9ADC-58DA9DFD90D7}" type="presOf" srcId="{44BA5B9E-07E6-448B-A695-D91800CD603C}" destId="{6EE0D868-0A2A-4A70-9F41-B703ABD95E23}" srcOrd="1" destOrd="1" presId="urn:microsoft.com/office/officeart/2005/8/layout/cycle4"/>
    <dgm:cxn modelId="{C375A20C-4EE4-4ABA-902D-400FB12E261F}" type="presOf" srcId="{869C5C57-92BF-4302-8E49-624738428687}" destId="{69E4222B-B1C0-4609-B895-7EAB114C281A}" srcOrd="0" destOrd="1" presId="urn:microsoft.com/office/officeart/2005/8/layout/cycle4"/>
    <dgm:cxn modelId="{989EA60D-BEF3-4707-A1B7-7AF8F05D25AA}" srcId="{742DEB78-C34C-4131-B00D-10A1E4861832}" destId="{4F4462BF-23FD-445F-824F-20D70904EDA0}" srcOrd="3" destOrd="0" parTransId="{DCFB0D3A-B0B4-4DA0-A57F-BF17616C806E}" sibTransId="{96ABAA53-4D32-4527-B2B1-AA5D962CA5E3}"/>
    <dgm:cxn modelId="{0F0D1E0E-81F0-474D-977E-2E463195A3B2}" type="presOf" srcId="{567D3F57-1AED-4323-94B4-D73457FED8B2}" destId="{69E4222B-B1C0-4609-B895-7EAB114C281A}" srcOrd="0" destOrd="3" presId="urn:microsoft.com/office/officeart/2005/8/layout/cycle4"/>
    <dgm:cxn modelId="{613EA217-FF5E-4F87-8C44-ADF324CEEF7D}" srcId="{64C92059-AAEE-4FD9-B97C-D364992213C5}" destId="{869C5C57-92BF-4302-8E49-624738428687}" srcOrd="1" destOrd="0" parTransId="{72B8F1F8-F9BD-47A4-8258-912E95F81C80}" sibTransId="{F76BB709-C195-42B4-B0DE-4ECB6BDBECD1}"/>
    <dgm:cxn modelId="{8DCDE417-A14A-4710-B1A1-4F2C3A1B7EE5}" type="presOf" srcId="{567D3F57-1AED-4323-94B4-D73457FED8B2}" destId="{30AC7A7B-CA11-48B4-A1DC-FBAEA0B4BB12}" srcOrd="1" destOrd="3" presId="urn:microsoft.com/office/officeart/2005/8/layout/cycle4"/>
    <dgm:cxn modelId="{54537818-8E16-4019-8FBE-186D43DE2FFF}" type="presOf" srcId="{69457322-7BA5-4039-AAD3-252A56109463}" destId="{36EEC6CB-61A5-42E3-94DE-660E20F16AF4}" srcOrd="0" destOrd="0" presId="urn:microsoft.com/office/officeart/2005/8/layout/cycle4"/>
    <dgm:cxn modelId="{897F7B1D-12C3-42E6-85A6-FF9484E008BC}" type="presOf" srcId="{D4A5E595-E23D-4143-A030-B29857263ECE}" destId="{707E42DC-1C4E-47A2-B8BF-D0017814286F}" srcOrd="0" destOrd="2" presId="urn:microsoft.com/office/officeart/2005/8/layout/cycle4"/>
    <dgm:cxn modelId="{14BE231F-296F-4BDD-ABFE-44A3E5167C40}" type="presOf" srcId="{ABA68859-F182-401C-8893-0A5555CE7B8D}" destId="{3DB2C7C9-BD04-454C-BB7A-11A3317C924D}" srcOrd="1" destOrd="0" presId="urn:microsoft.com/office/officeart/2005/8/layout/cycle4"/>
    <dgm:cxn modelId="{5C684823-7554-4288-927D-5BFD3C4EE062}" srcId="{454FD63D-1584-4A9B-BD46-9993AEF5316F}" destId="{44BA5B9E-07E6-448B-A695-D91800CD603C}" srcOrd="1" destOrd="0" parTransId="{84E0A856-8C34-4415-92A3-007E3DC78A72}" sibTransId="{1C8BB902-0DD2-45D6-B92A-754FE3699FE7}"/>
    <dgm:cxn modelId="{A30F4427-9974-4C81-92F3-428D69B82224}" type="presOf" srcId="{4F4462BF-23FD-445F-824F-20D70904EDA0}" destId="{75001A6B-C258-44C7-815F-015C5A7C116F}" srcOrd="0" destOrd="3" presId="urn:microsoft.com/office/officeart/2005/8/layout/cycle4"/>
    <dgm:cxn modelId="{FED25B2F-7569-44EC-BE09-987E9566113B}" type="presOf" srcId="{91303DEE-7721-4F71-98F0-23BEAA039E61}" destId="{75001A6B-C258-44C7-815F-015C5A7C116F}" srcOrd="0" destOrd="2" presId="urn:microsoft.com/office/officeart/2005/8/layout/cycle4"/>
    <dgm:cxn modelId="{B74C7937-59D4-4BC9-A0D0-8D5930724AED}" srcId="{742DEB78-C34C-4131-B00D-10A1E4861832}" destId="{F6FBEBED-F0FC-497E-A3A4-C2BDB0A93D97}" srcOrd="4" destOrd="0" parTransId="{0AAAE11C-9FDF-4D47-8297-3BEC1F48BDDE}" sibTransId="{746182B9-0C1A-4DFC-959D-8B7864B1BC6E}"/>
    <dgm:cxn modelId="{74460163-AEDE-4E95-8EA5-1AF800C45A20}" type="presOf" srcId="{454FD63D-1584-4A9B-BD46-9993AEF5316F}" destId="{E73C73B6-5DC0-4FBB-9D66-340CF06CEED3}" srcOrd="0" destOrd="0" presId="urn:microsoft.com/office/officeart/2005/8/layout/cycle4"/>
    <dgm:cxn modelId="{2D0C8863-8EF5-4D14-B666-1FF2F2CC87D2}" type="presOf" srcId="{44BA5B9E-07E6-448B-A695-D91800CD603C}" destId="{2780CA6C-1EB2-448F-904A-DD146EA2F9B2}" srcOrd="0" destOrd="1" presId="urn:microsoft.com/office/officeart/2005/8/layout/cycle4"/>
    <dgm:cxn modelId="{2DDD056C-7277-4681-A577-2F78D8FB1B0B}" srcId="{64C92059-AAEE-4FD9-B97C-D364992213C5}" destId="{44D05CD8-477A-47E0-B96A-FFCC40780EDC}" srcOrd="2" destOrd="0" parTransId="{48A06577-A7EA-48DF-A9B2-4D6F147E50ED}" sibTransId="{391D17AC-4799-4A85-80F8-25A0AB324B69}"/>
    <dgm:cxn modelId="{FF03274C-C688-4B81-A370-2F2631ED36F6}" type="presOf" srcId="{4F4462BF-23FD-445F-824F-20D70904EDA0}" destId="{3DB2C7C9-BD04-454C-BB7A-11A3317C924D}" srcOrd="1" destOrd="3" presId="urn:microsoft.com/office/officeart/2005/8/layout/cycle4"/>
    <dgm:cxn modelId="{F414454C-5B44-4F49-A777-63F75780D7A7}" srcId="{69457322-7BA5-4039-AAD3-252A56109463}" destId="{9C3E4F2B-551F-47DF-972B-37E17CD7CDDB}" srcOrd="3" destOrd="0" parTransId="{C2CF2E98-CAED-4B7F-8C42-9A7AD5F42D8D}" sibTransId="{6B190569-BC62-4027-9B53-D926BE5EA491}"/>
    <dgm:cxn modelId="{426DB84C-5791-4C5C-92D3-992D6DF728F3}" type="presOf" srcId="{D70CD2E7-D935-4C78-9D80-90D6791E1EB3}" destId="{69E4222B-B1C0-4609-B895-7EAB114C281A}" srcOrd="0" destOrd="0" presId="urn:microsoft.com/office/officeart/2005/8/layout/cycle4"/>
    <dgm:cxn modelId="{DE66686F-BBD2-4479-BADF-05C55B7E5577}" type="presOf" srcId="{869C5C57-92BF-4302-8E49-624738428687}" destId="{30AC7A7B-CA11-48B4-A1DC-FBAEA0B4BB12}" srcOrd="1" destOrd="1" presId="urn:microsoft.com/office/officeart/2005/8/layout/cycle4"/>
    <dgm:cxn modelId="{976D8D70-8BF7-446A-99AE-89FBC2B37837}" type="presOf" srcId="{DB75B8FA-191D-4149-A9CB-82155A8945AE}" destId="{707E42DC-1C4E-47A2-B8BF-D0017814286F}" srcOrd="0" destOrd="1" presId="urn:microsoft.com/office/officeart/2005/8/layout/cycle4"/>
    <dgm:cxn modelId="{2C22CD70-B1EC-49B0-B7A5-885EB76EABAE}" srcId="{69457322-7BA5-4039-AAD3-252A56109463}" destId="{64C92059-AAEE-4FD9-B97C-D364992213C5}" srcOrd="1" destOrd="0" parTransId="{D62D4B00-864F-468E-9DFF-E6CFCF69A828}" sibTransId="{18E14BBF-8D1C-46CD-8913-EA90E5C1B311}"/>
    <dgm:cxn modelId="{33056D73-9956-46E4-B7F0-F30319E4866B}" type="presOf" srcId="{27D4EC75-DD97-414B-83A6-27B7CE16FF20}" destId="{3DB2C7C9-BD04-454C-BB7A-11A3317C924D}" srcOrd="1" destOrd="1" presId="urn:microsoft.com/office/officeart/2005/8/layout/cycle4"/>
    <dgm:cxn modelId="{5E0F0774-569B-444B-B8A3-5104AF24F0A7}" srcId="{742DEB78-C34C-4131-B00D-10A1E4861832}" destId="{27D4EC75-DD97-414B-83A6-27B7CE16FF20}" srcOrd="1" destOrd="0" parTransId="{A3460437-5A97-4BCF-8EA0-BD9AA23322E6}" sibTransId="{1C5E48CB-C4CA-44F9-81DA-E893A0508022}"/>
    <dgm:cxn modelId="{A1DD537B-EC64-44AF-9EF3-6E804085328C}" srcId="{64C92059-AAEE-4FD9-B97C-D364992213C5}" destId="{D70CD2E7-D935-4C78-9D80-90D6791E1EB3}" srcOrd="0" destOrd="0" parTransId="{389FDF97-DD14-4A5C-959E-1C039E78F56F}" sibTransId="{A63FBB5E-31CE-40B2-9996-90638B803CC5}"/>
    <dgm:cxn modelId="{E2DF2B82-63E0-4872-A641-65B650C5B2E8}" type="presOf" srcId="{91303DEE-7721-4F71-98F0-23BEAA039E61}" destId="{3DB2C7C9-BD04-454C-BB7A-11A3317C924D}" srcOrd="1" destOrd="2" presId="urn:microsoft.com/office/officeart/2005/8/layout/cycle4"/>
    <dgm:cxn modelId="{CB9FE088-DFDB-49C7-AB8F-ACB08A7D1D39}" type="presOf" srcId="{ABA68859-F182-401C-8893-0A5555CE7B8D}" destId="{75001A6B-C258-44C7-815F-015C5A7C116F}" srcOrd="0" destOrd="0" presId="urn:microsoft.com/office/officeart/2005/8/layout/cycle4"/>
    <dgm:cxn modelId="{66C1518E-1DE5-4FA3-AE51-A23FECE38ED8}" type="presOf" srcId="{44D05CD8-477A-47E0-B96A-FFCC40780EDC}" destId="{30AC7A7B-CA11-48B4-A1DC-FBAEA0B4BB12}" srcOrd="1" destOrd="2" presId="urn:microsoft.com/office/officeart/2005/8/layout/cycle4"/>
    <dgm:cxn modelId="{809FBF91-EA12-401C-AF19-54F14556ADEE}" type="presOf" srcId="{F6FBEBED-F0FC-497E-A3A4-C2BDB0A93D97}" destId="{3DB2C7C9-BD04-454C-BB7A-11A3317C924D}" srcOrd="1" destOrd="4" presId="urn:microsoft.com/office/officeart/2005/8/layout/cycle4"/>
    <dgm:cxn modelId="{7F821796-6CE1-4E2C-BC07-5D22A4176F08}" srcId="{69457322-7BA5-4039-AAD3-252A56109463}" destId="{742DEB78-C34C-4131-B00D-10A1E4861832}" srcOrd="2" destOrd="0" parTransId="{B4D1B5A8-5D8F-406C-8D61-6C577F34FC75}" sibTransId="{51A0B668-6AF4-4392-8FE5-DE3D13148E41}"/>
    <dgm:cxn modelId="{1A028398-43EB-4AB7-96D6-EFF13318A3EE}" srcId="{69457322-7BA5-4039-AAD3-252A56109463}" destId="{454FD63D-1584-4A9B-BD46-9993AEF5316F}" srcOrd="0" destOrd="0" parTransId="{A1BA6AEB-6A2E-4C4B-B8BE-2B6C34617E09}" sibTransId="{C034BDAA-A911-4753-BEA3-A85FFF9DD029}"/>
    <dgm:cxn modelId="{5A34C198-C330-439D-BB2A-54AC5C76E775}" srcId="{454FD63D-1584-4A9B-BD46-9993AEF5316F}" destId="{C28B379D-C727-404C-AA71-E05F6B073508}" srcOrd="0" destOrd="0" parTransId="{ABE93BB8-9CB6-49A8-852E-4F2783182859}" sibTransId="{EAB88722-9DFF-41B0-BACE-15E2690A00A4}"/>
    <dgm:cxn modelId="{997D7B99-AA4B-41C4-A4CF-5F4D3C4DF13D}" type="presOf" srcId="{F6FBEBED-F0FC-497E-A3A4-C2BDB0A93D97}" destId="{75001A6B-C258-44C7-815F-015C5A7C116F}" srcOrd="0" destOrd="4" presId="urn:microsoft.com/office/officeart/2005/8/layout/cycle4"/>
    <dgm:cxn modelId="{67F6EC9A-08E1-4E08-8E20-D93D1FB9BDD8}" type="presOf" srcId="{D70CD2E7-D935-4C78-9D80-90D6791E1EB3}" destId="{30AC7A7B-CA11-48B4-A1DC-FBAEA0B4BB12}" srcOrd="1" destOrd="0" presId="urn:microsoft.com/office/officeart/2005/8/layout/cycle4"/>
    <dgm:cxn modelId="{D7A016A1-1A73-4BE1-9215-5A436231335E}" type="presOf" srcId="{9C3E4F2B-551F-47DF-972B-37E17CD7CDDB}" destId="{C356E845-5566-4EB8-92B2-01DD937FD9E8}" srcOrd="0" destOrd="0" presId="urn:microsoft.com/office/officeart/2005/8/layout/cycle4"/>
    <dgm:cxn modelId="{6FA30CA7-05AD-4E51-B558-C10D1B291A8A}" type="presOf" srcId="{DB75B8FA-191D-4149-A9CB-82155A8945AE}" destId="{9A034D02-90EB-45D0-AA0F-7ECBFEA82A51}" srcOrd="1" destOrd="1" presId="urn:microsoft.com/office/officeart/2005/8/layout/cycle4"/>
    <dgm:cxn modelId="{C40C9AAE-34AC-4162-89DA-750AD8CB49A1}" type="presOf" srcId="{44D05CD8-477A-47E0-B96A-FFCC40780EDC}" destId="{69E4222B-B1C0-4609-B895-7EAB114C281A}" srcOrd="0" destOrd="2" presId="urn:microsoft.com/office/officeart/2005/8/layout/cycle4"/>
    <dgm:cxn modelId="{3316C4AE-B8EF-454D-BA59-6C1136B6F7AC}" srcId="{9C3E4F2B-551F-47DF-972B-37E17CD7CDDB}" destId="{D4A5E595-E23D-4143-A030-B29857263ECE}" srcOrd="2" destOrd="0" parTransId="{8A744167-4F05-4FF2-A0EA-CB90CE92B108}" sibTransId="{D654B5EF-1B8B-4633-9B62-450DB1D5185E}"/>
    <dgm:cxn modelId="{A42656B0-BC64-498E-A835-8177062D382A}" type="presOf" srcId="{64C92059-AAEE-4FD9-B97C-D364992213C5}" destId="{FD7B4528-A325-4585-986F-6C698B334031}" srcOrd="0" destOrd="0" presId="urn:microsoft.com/office/officeart/2005/8/layout/cycle4"/>
    <dgm:cxn modelId="{C1A3FFBA-FE9B-48B6-BFC7-6D2561256A14}" type="presOf" srcId="{5392475C-DDBA-4994-8847-C1B20E9E53D3}" destId="{707E42DC-1C4E-47A2-B8BF-D0017814286F}" srcOrd="0" destOrd="0" presId="urn:microsoft.com/office/officeart/2005/8/layout/cycle4"/>
    <dgm:cxn modelId="{ABDB03BE-D00B-4BE5-92B2-8D5D655B2DBA}" type="presOf" srcId="{5392475C-DDBA-4994-8847-C1B20E9E53D3}" destId="{9A034D02-90EB-45D0-AA0F-7ECBFEA82A51}" srcOrd="1" destOrd="0" presId="urn:microsoft.com/office/officeart/2005/8/layout/cycle4"/>
    <dgm:cxn modelId="{E45C3BC6-B35B-4F8D-BA61-F956A56C93E7}" srcId="{742DEB78-C34C-4131-B00D-10A1E4861832}" destId="{ABA68859-F182-401C-8893-0A5555CE7B8D}" srcOrd="0" destOrd="0" parTransId="{04BCFD52-F8C1-485F-90AA-3B753110DF9B}" sibTransId="{F95F3964-12FA-4A4C-BF16-7EAD2BC38EB3}"/>
    <dgm:cxn modelId="{370A22CB-3BDE-4BFE-885A-803D3AD00EB5}" srcId="{9C3E4F2B-551F-47DF-972B-37E17CD7CDDB}" destId="{DB75B8FA-191D-4149-A9CB-82155A8945AE}" srcOrd="1" destOrd="0" parTransId="{4EB1C292-1206-4986-AEAE-3206A2B3B07B}" sibTransId="{6A60F8AB-D1D0-44CF-98E8-B5E531DF8A20}"/>
    <dgm:cxn modelId="{E7AB85CE-DBB0-4D44-8160-2029E370A7F8}" type="presOf" srcId="{D4A5E595-E23D-4143-A030-B29857263ECE}" destId="{9A034D02-90EB-45D0-AA0F-7ECBFEA82A51}" srcOrd="1" destOrd="2" presId="urn:microsoft.com/office/officeart/2005/8/layout/cycle4"/>
    <dgm:cxn modelId="{C1124FE7-7E0B-42E4-94F9-7225F63011A2}" type="presOf" srcId="{27D4EC75-DD97-414B-83A6-27B7CE16FF20}" destId="{75001A6B-C258-44C7-815F-015C5A7C116F}" srcOrd="0" destOrd="1" presId="urn:microsoft.com/office/officeart/2005/8/layout/cycle4"/>
    <dgm:cxn modelId="{77B1FCE7-A23B-434B-A2F0-B92209B404A8}" type="presOf" srcId="{C28B379D-C727-404C-AA71-E05F6B073508}" destId="{6EE0D868-0A2A-4A70-9F41-B703ABD95E23}" srcOrd="1" destOrd="0" presId="urn:microsoft.com/office/officeart/2005/8/layout/cycle4"/>
    <dgm:cxn modelId="{8A25EFED-9C7C-4714-861A-29BA981025F8}" srcId="{64C92059-AAEE-4FD9-B97C-D364992213C5}" destId="{567D3F57-1AED-4323-94B4-D73457FED8B2}" srcOrd="3" destOrd="0" parTransId="{C0B07DE2-7B84-4F21-B505-448A3704B8C2}" sibTransId="{16B0F79C-0454-4E6B-963F-F8633BEEB33B}"/>
    <dgm:cxn modelId="{623F43EE-47FC-47AB-A3C6-DB2E4EC8033D}" type="presOf" srcId="{742DEB78-C34C-4131-B00D-10A1E4861832}" destId="{7909634F-DF21-42A2-9FD0-8B6A41F260DA}" srcOrd="0" destOrd="0" presId="urn:microsoft.com/office/officeart/2005/8/layout/cycle4"/>
    <dgm:cxn modelId="{2226A1F4-3A65-4247-84BA-891B27467E6F}" srcId="{9C3E4F2B-551F-47DF-972B-37E17CD7CDDB}" destId="{5392475C-DDBA-4994-8847-C1B20E9E53D3}" srcOrd="0" destOrd="0" parTransId="{D5D585E9-91CC-49B8-BB55-0AC323A64D25}" sibTransId="{5A176090-EE52-4480-93DE-8EDF2FCB232D}"/>
    <dgm:cxn modelId="{BE2B39FF-AF95-4124-858F-FE937C74B9D0}" srcId="{742DEB78-C34C-4131-B00D-10A1E4861832}" destId="{91303DEE-7721-4F71-98F0-23BEAA039E61}" srcOrd="2" destOrd="0" parTransId="{D81AF08C-3FBA-46B8-977C-D7D3BD1BAF85}" sibTransId="{0E01DC9C-5169-43BF-87CC-F571B46EDC79}"/>
    <dgm:cxn modelId="{87F25871-325D-4234-A92F-6A1A06CCB14F}" type="presParOf" srcId="{36EEC6CB-61A5-42E3-94DE-660E20F16AF4}" destId="{C2D2CD39-FC2D-485A-B2CB-6DE0BC01EFF8}" srcOrd="0" destOrd="0" presId="urn:microsoft.com/office/officeart/2005/8/layout/cycle4"/>
    <dgm:cxn modelId="{FF1FC1D9-91D9-45F7-8695-9E3B81D18EB5}" type="presParOf" srcId="{C2D2CD39-FC2D-485A-B2CB-6DE0BC01EFF8}" destId="{02754B9F-4F54-4D98-8F9F-7008BC5D1FF2}" srcOrd="0" destOrd="0" presId="urn:microsoft.com/office/officeart/2005/8/layout/cycle4"/>
    <dgm:cxn modelId="{D2099CF2-A906-42C8-957E-0071D1D4C919}" type="presParOf" srcId="{02754B9F-4F54-4D98-8F9F-7008BC5D1FF2}" destId="{2780CA6C-1EB2-448F-904A-DD146EA2F9B2}" srcOrd="0" destOrd="0" presId="urn:microsoft.com/office/officeart/2005/8/layout/cycle4"/>
    <dgm:cxn modelId="{1280BBCF-49AB-41A9-B907-E6B36034B391}" type="presParOf" srcId="{02754B9F-4F54-4D98-8F9F-7008BC5D1FF2}" destId="{6EE0D868-0A2A-4A70-9F41-B703ABD95E23}" srcOrd="1" destOrd="0" presId="urn:microsoft.com/office/officeart/2005/8/layout/cycle4"/>
    <dgm:cxn modelId="{B0318113-8EF0-4E18-AC00-21E75A24F3D5}" type="presParOf" srcId="{C2D2CD39-FC2D-485A-B2CB-6DE0BC01EFF8}" destId="{42A9D240-3A7F-430C-B393-A7756489BB1E}" srcOrd="1" destOrd="0" presId="urn:microsoft.com/office/officeart/2005/8/layout/cycle4"/>
    <dgm:cxn modelId="{C5466C34-2354-4B12-AD54-90DDCFF29BB5}" type="presParOf" srcId="{42A9D240-3A7F-430C-B393-A7756489BB1E}" destId="{69E4222B-B1C0-4609-B895-7EAB114C281A}" srcOrd="0" destOrd="0" presId="urn:microsoft.com/office/officeart/2005/8/layout/cycle4"/>
    <dgm:cxn modelId="{C5A41769-FD8E-4648-B832-442E75A99871}" type="presParOf" srcId="{42A9D240-3A7F-430C-B393-A7756489BB1E}" destId="{30AC7A7B-CA11-48B4-A1DC-FBAEA0B4BB12}" srcOrd="1" destOrd="0" presId="urn:microsoft.com/office/officeart/2005/8/layout/cycle4"/>
    <dgm:cxn modelId="{B1B2D022-500C-4183-BFEF-283FD43BB9B1}" type="presParOf" srcId="{C2D2CD39-FC2D-485A-B2CB-6DE0BC01EFF8}" destId="{6335CE19-5AA9-4809-A5EB-96C5BC54E361}" srcOrd="2" destOrd="0" presId="urn:microsoft.com/office/officeart/2005/8/layout/cycle4"/>
    <dgm:cxn modelId="{B485216C-7C38-4E5D-9975-B9D3FE5CD244}" type="presParOf" srcId="{6335CE19-5AA9-4809-A5EB-96C5BC54E361}" destId="{75001A6B-C258-44C7-815F-015C5A7C116F}" srcOrd="0" destOrd="0" presId="urn:microsoft.com/office/officeart/2005/8/layout/cycle4"/>
    <dgm:cxn modelId="{D487FBEA-2041-4FDC-A449-51A50A919BF1}" type="presParOf" srcId="{6335CE19-5AA9-4809-A5EB-96C5BC54E361}" destId="{3DB2C7C9-BD04-454C-BB7A-11A3317C924D}" srcOrd="1" destOrd="0" presId="urn:microsoft.com/office/officeart/2005/8/layout/cycle4"/>
    <dgm:cxn modelId="{C9719479-A9AB-4739-9D80-1F88F9095E3E}" type="presParOf" srcId="{C2D2CD39-FC2D-485A-B2CB-6DE0BC01EFF8}" destId="{17E7C2A0-26DE-4A30-87C4-A5DFA0D9C016}" srcOrd="3" destOrd="0" presId="urn:microsoft.com/office/officeart/2005/8/layout/cycle4"/>
    <dgm:cxn modelId="{3F0F80A6-682D-4FBE-808D-63F9B6D8F8C8}" type="presParOf" srcId="{17E7C2A0-26DE-4A30-87C4-A5DFA0D9C016}" destId="{707E42DC-1C4E-47A2-B8BF-D0017814286F}" srcOrd="0" destOrd="0" presId="urn:microsoft.com/office/officeart/2005/8/layout/cycle4"/>
    <dgm:cxn modelId="{67C5DAAD-909D-40F0-82F1-3E64081CB054}" type="presParOf" srcId="{17E7C2A0-26DE-4A30-87C4-A5DFA0D9C016}" destId="{9A034D02-90EB-45D0-AA0F-7ECBFEA82A51}" srcOrd="1" destOrd="0" presId="urn:microsoft.com/office/officeart/2005/8/layout/cycle4"/>
    <dgm:cxn modelId="{6C2B04D7-F1ED-467B-ADE3-F741FF3EBDA1}" type="presParOf" srcId="{C2D2CD39-FC2D-485A-B2CB-6DE0BC01EFF8}" destId="{0AD37A9B-E2AE-484A-8221-05666DB7D3C1}" srcOrd="4" destOrd="0" presId="urn:microsoft.com/office/officeart/2005/8/layout/cycle4"/>
    <dgm:cxn modelId="{1DFB7353-6192-4F4F-9BF1-76992D263381}" type="presParOf" srcId="{36EEC6CB-61A5-42E3-94DE-660E20F16AF4}" destId="{5CAB2F45-D042-43D2-AFB7-0F648D20112E}" srcOrd="1" destOrd="0" presId="urn:microsoft.com/office/officeart/2005/8/layout/cycle4"/>
    <dgm:cxn modelId="{B07C2120-AC9D-4859-81D6-8D25ABAD281C}" type="presParOf" srcId="{5CAB2F45-D042-43D2-AFB7-0F648D20112E}" destId="{E73C73B6-5DC0-4FBB-9D66-340CF06CEED3}" srcOrd="0" destOrd="0" presId="urn:microsoft.com/office/officeart/2005/8/layout/cycle4"/>
    <dgm:cxn modelId="{D1105CDA-446A-471A-937C-968192138079}" type="presParOf" srcId="{5CAB2F45-D042-43D2-AFB7-0F648D20112E}" destId="{FD7B4528-A325-4585-986F-6C698B334031}" srcOrd="1" destOrd="0" presId="urn:microsoft.com/office/officeart/2005/8/layout/cycle4"/>
    <dgm:cxn modelId="{3FBB144A-A4BA-4817-81A9-C5C430C4014F}" type="presParOf" srcId="{5CAB2F45-D042-43D2-AFB7-0F648D20112E}" destId="{7909634F-DF21-42A2-9FD0-8B6A41F260DA}" srcOrd="2" destOrd="0" presId="urn:microsoft.com/office/officeart/2005/8/layout/cycle4"/>
    <dgm:cxn modelId="{046F6B0E-553C-46B4-9AB5-D2C8DAAFEB72}" type="presParOf" srcId="{5CAB2F45-D042-43D2-AFB7-0F648D20112E}" destId="{C356E845-5566-4EB8-92B2-01DD937FD9E8}" srcOrd="3" destOrd="0" presId="urn:microsoft.com/office/officeart/2005/8/layout/cycle4"/>
    <dgm:cxn modelId="{54517781-7D55-4460-B110-AD01BA8615C4}" type="presParOf" srcId="{5CAB2F45-D042-43D2-AFB7-0F648D20112E}" destId="{26948BBD-1FC2-459F-89D6-2E6BCF40582E}" srcOrd="4" destOrd="0" presId="urn:microsoft.com/office/officeart/2005/8/layout/cycle4"/>
    <dgm:cxn modelId="{967F1E9C-3AE1-413E-A34B-058A415193E7}" type="presParOf" srcId="{36EEC6CB-61A5-42E3-94DE-660E20F16AF4}" destId="{1EA8B649-5AA0-4B78-90DD-E7BCBF7973A2}" srcOrd="2" destOrd="0" presId="urn:microsoft.com/office/officeart/2005/8/layout/cycle4"/>
    <dgm:cxn modelId="{D7D2C1E9-98CC-45D3-B9B6-2945B66B7AAB}" type="presParOf" srcId="{36EEC6CB-61A5-42E3-94DE-660E20F16AF4}" destId="{C0DA30E9-7304-424A-87E6-2F365E0245D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A6B-C258-44C7-815F-015C5A7C116F}">
      <dsp:nvSpPr>
        <dsp:cNvPr id="0" name=""/>
        <dsp:cNvSpPr/>
      </dsp:nvSpPr>
      <dsp:spPr>
        <a:xfrm>
          <a:off x="4961451" y="3525511"/>
          <a:ext cx="2654484" cy="16590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Topologie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 flux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 protocole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port</a:t>
          </a:r>
        </a:p>
      </dsp:txBody>
      <dsp:txXfrm>
        <a:off x="5794240" y="3976721"/>
        <a:ext cx="1785251" cy="1171410"/>
      </dsp:txXfrm>
    </dsp:sp>
    <dsp:sp modelId="{707E42DC-1C4E-47A2-B8BF-D0017814286F}">
      <dsp:nvSpPr>
        <dsp:cNvPr id="0" name=""/>
        <dsp:cNvSpPr/>
      </dsp:nvSpPr>
      <dsp:spPr>
        <a:xfrm>
          <a:off x="432044" y="3525511"/>
          <a:ext cx="2561180" cy="16590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Cluster </a:t>
          </a:r>
          <a:r>
            <a:rPr lang="fr-FR" sz="1300" kern="1200" dirty="0" err="1"/>
            <a:t>kerborisé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Firewall et ouverture des routes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Sécuriser flux(SSL)</a:t>
          </a:r>
        </a:p>
      </dsp:txBody>
      <dsp:txXfrm>
        <a:off x="468488" y="3976721"/>
        <a:ext cx="1719938" cy="1171410"/>
      </dsp:txXfrm>
    </dsp:sp>
    <dsp:sp modelId="{69E4222B-B1C0-4609-B895-7EAB114C281A}">
      <dsp:nvSpPr>
        <dsp:cNvPr id="0" name=""/>
        <dsp:cNvSpPr/>
      </dsp:nvSpPr>
      <dsp:spPr>
        <a:xfrm>
          <a:off x="4752125" y="134699"/>
          <a:ext cx="2968689" cy="16590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Ressources matérielles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Composants techniques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300" kern="1200" dirty="0"/>
        </a:p>
      </dsp:txBody>
      <dsp:txXfrm>
        <a:off x="5679176" y="171143"/>
        <a:ext cx="2005194" cy="1171410"/>
      </dsp:txXfrm>
    </dsp:sp>
    <dsp:sp modelId="{2780CA6C-1EB2-448F-904A-DD146EA2F9B2}">
      <dsp:nvSpPr>
        <dsp:cNvPr id="0" name=""/>
        <dsp:cNvSpPr/>
      </dsp:nvSpPr>
      <dsp:spPr>
        <a:xfrm>
          <a:off x="596600" y="0"/>
          <a:ext cx="2561180" cy="16590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Cycle de vide des données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v</a:t>
          </a:r>
        </a:p>
      </dsp:txBody>
      <dsp:txXfrm>
        <a:off x="633044" y="36444"/>
        <a:ext cx="1719938" cy="1171410"/>
      </dsp:txXfrm>
    </dsp:sp>
    <dsp:sp modelId="{E73C73B6-5DC0-4FBB-9D66-340CF06CEED3}">
      <dsp:nvSpPr>
        <dsp:cNvPr id="0" name=""/>
        <dsp:cNvSpPr/>
      </dsp:nvSpPr>
      <dsp:spPr>
        <a:xfrm>
          <a:off x="1771684" y="295520"/>
          <a:ext cx="2244921" cy="2244921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Technique</a:t>
          </a:r>
        </a:p>
      </dsp:txBody>
      <dsp:txXfrm>
        <a:off x="2429206" y="953042"/>
        <a:ext cx="1587399" cy="1587399"/>
      </dsp:txXfrm>
    </dsp:sp>
    <dsp:sp modelId="{FD7B4528-A325-4585-986F-6C698B334031}">
      <dsp:nvSpPr>
        <dsp:cNvPr id="0" name=""/>
        <dsp:cNvSpPr/>
      </dsp:nvSpPr>
      <dsp:spPr>
        <a:xfrm rot="5400000">
          <a:off x="4120297" y="295520"/>
          <a:ext cx="2244921" cy="2244921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Hébergement</a:t>
          </a:r>
        </a:p>
      </dsp:txBody>
      <dsp:txXfrm rot="-5400000">
        <a:off x="4120297" y="953042"/>
        <a:ext cx="1587399" cy="1587399"/>
      </dsp:txXfrm>
    </dsp:sp>
    <dsp:sp modelId="{7909634F-DF21-42A2-9FD0-8B6A41F260DA}">
      <dsp:nvSpPr>
        <dsp:cNvPr id="0" name=""/>
        <dsp:cNvSpPr/>
      </dsp:nvSpPr>
      <dsp:spPr>
        <a:xfrm rot="10800000">
          <a:off x="4120297" y="2644133"/>
          <a:ext cx="2244921" cy="224492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Réseau</a:t>
          </a:r>
        </a:p>
      </dsp:txBody>
      <dsp:txXfrm rot="10800000">
        <a:off x="4120297" y="2644133"/>
        <a:ext cx="1587399" cy="1587399"/>
      </dsp:txXfrm>
    </dsp:sp>
    <dsp:sp modelId="{C356E845-5566-4EB8-92B2-01DD937FD9E8}">
      <dsp:nvSpPr>
        <dsp:cNvPr id="0" name=""/>
        <dsp:cNvSpPr/>
      </dsp:nvSpPr>
      <dsp:spPr>
        <a:xfrm rot="16200000">
          <a:off x="1771684" y="2644133"/>
          <a:ext cx="2244921" cy="2244921"/>
        </a:xfrm>
        <a:prstGeom prst="pieWedg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Sécurité</a:t>
          </a:r>
        </a:p>
      </dsp:txBody>
      <dsp:txXfrm rot="5400000">
        <a:off x="2429206" y="2644133"/>
        <a:ext cx="1587399" cy="1587399"/>
      </dsp:txXfrm>
    </dsp:sp>
    <dsp:sp modelId="{1EA8B649-5AA0-4B78-90DD-E7BCBF7973A2}">
      <dsp:nvSpPr>
        <dsp:cNvPr id="0" name=""/>
        <dsp:cNvSpPr/>
      </dsp:nvSpPr>
      <dsp:spPr>
        <a:xfrm>
          <a:off x="3680904" y="2125676"/>
          <a:ext cx="775094" cy="67399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A30E9-7304-424A-87E6-2F365E0245D2}">
      <dsp:nvSpPr>
        <dsp:cNvPr id="0" name=""/>
        <dsp:cNvSpPr/>
      </dsp:nvSpPr>
      <dsp:spPr>
        <a:xfrm rot="10800000">
          <a:off x="3680904" y="2384904"/>
          <a:ext cx="775094" cy="67399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0" rIns="94822" bIns="47410" numCol="1" anchor="t" anchorCtr="0" compatLnSpc="1">
            <a:prstTxWarp prst="textNoShape">
              <a:avLst/>
            </a:prstTxWarp>
          </a:bodyPr>
          <a:lstStyle>
            <a:lvl1pPr defTabSz="947668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8" y="1"/>
            <a:ext cx="2944958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0" rIns="94822" bIns="47410" numCol="1" anchor="t" anchorCtr="0" compatLnSpc="1">
            <a:prstTxWarp prst="textNoShape">
              <a:avLst/>
            </a:prstTxWarp>
          </a:bodyPr>
          <a:lstStyle>
            <a:lvl1pPr algn="r" defTabSz="947668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259"/>
            <a:ext cx="2946576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0" rIns="94822" bIns="47410" numCol="1" anchor="b" anchorCtr="0" compatLnSpc="1">
            <a:prstTxWarp prst="textNoShape">
              <a:avLst/>
            </a:prstTxWarp>
          </a:bodyPr>
          <a:lstStyle>
            <a:lvl1pPr defTabSz="947668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8" y="9431259"/>
            <a:ext cx="2944958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0" rIns="94822" bIns="47410" numCol="1" anchor="b" anchorCtr="0" compatLnSpc="1">
            <a:prstTxWarp prst="textNoShape">
              <a:avLst/>
            </a:prstTxWarp>
          </a:bodyPr>
          <a:lstStyle>
            <a:lvl1pPr algn="r" defTabSz="947668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FD31D9-8BB9-4C54-8253-F736CF438C7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0" rIns="94822" bIns="47410" numCol="1" anchor="t" anchorCtr="0" compatLnSpc="1">
            <a:prstTxWarp prst="textNoShape">
              <a:avLst/>
            </a:prstTxWarp>
          </a:bodyPr>
          <a:lstStyle>
            <a:lvl1pPr defTabSz="947668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8" y="1"/>
            <a:ext cx="2944958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0" rIns="94822" bIns="47410" numCol="1" anchor="t" anchorCtr="0" compatLnSpc="1">
            <a:prstTxWarp prst="textNoShape">
              <a:avLst/>
            </a:prstTxWarp>
          </a:bodyPr>
          <a:lstStyle>
            <a:lvl1pPr algn="r" defTabSz="947668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5631"/>
            <a:ext cx="5438464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0" rIns="94822" bIns="474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259"/>
            <a:ext cx="2946576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0" rIns="94822" bIns="47410" numCol="1" anchor="b" anchorCtr="0" compatLnSpc="1">
            <a:prstTxWarp prst="textNoShape">
              <a:avLst/>
            </a:prstTxWarp>
          </a:bodyPr>
          <a:lstStyle>
            <a:lvl1pPr defTabSz="947668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8" y="9431259"/>
            <a:ext cx="2944958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0" rIns="94822" bIns="47410" numCol="1" anchor="b" anchorCtr="0" compatLnSpc="1">
            <a:prstTxWarp prst="textNoShape">
              <a:avLst/>
            </a:prstTxWarp>
          </a:bodyPr>
          <a:lstStyle>
            <a:lvl1pPr algn="r" defTabSz="947668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9A6A3E-16DE-4EFE-8373-DFF2A8EF331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49538" y="9433643"/>
            <a:ext cx="2946558" cy="49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555" tIns="47276" rIns="94555" bIns="47276" anchor="b"/>
          <a:lstStyle/>
          <a:p>
            <a:pPr algn="r" defTabSz="923282"/>
            <a:fld id="{6D31C665-39E3-4BD4-AAC9-8DFED6290B6E}" type="slidenum">
              <a:rPr lang="fr-FR" sz="1400"/>
              <a:pPr algn="r" defTabSz="923282"/>
              <a:t>1</a:t>
            </a:fld>
            <a:endParaRPr lang="fr-FR" sz="1400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A6A3E-16DE-4EFE-8373-DFF2A8EF3318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A6A3E-16DE-4EFE-8373-DFF2A8EF3318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9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OCEE10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359150" y="6116638"/>
            <a:ext cx="2425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2"/>
          <p:cNvSpPr>
            <a:spLocks noChangeShapeType="1"/>
          </p:cNvSpPr>
          <p:nvPr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b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57213" y="2085975"/>
            <a:ext cx="8029575" cy="2681288"/>
          </a:xfrm>
        </p:spPr>
        <p:txBody>
          <a:bodyPr/>
          <a:lstStyle>
            <a:lvl1pPr algn="ctr">
              <a:defRPr sz="3400" b="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9543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57213" y="1295400"/>
            <a:ext cx="8029575" cy="719138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12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57213" y="4849813"/>
            <a:ext cx="8029575" cy="479425"/>
          </a:xfrm>
        </p:spPr>
        <p:txBody>
          <a:bodyPr rIns="0" anchor="b"/>
          <a:lstStyle>
            <a:lvl1pPr algn="ctr">
              <a:defRPr sz="1100"/>
            </a:lvl1pPr>
          </a:lstStyle>
          <a:p>
            <a:pPr>
              <a:defRPr/>
            </a:pPr>
            <a:fld id="{73315EE2-00FD-4AFE-AA42-C4651B7E6375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FC44E65-D3A4-4DA7-9DA5-FB272711DA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4B41B74-1A18-472C-94CF-475F9D9A05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557213" y="260350"/>
            <a:ext cx="8029575" cy="5689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73838" y="6416675"/>
            <a:ext cx="1814512" cy="4413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8459788" y="6416675"/>
            <a:ext cx="360362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DD5C9161-795A-4B06-908A-2D99E5D64E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2771775" y="6416675"/>
            <a:ext cx="3597275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213" y="260350"/>
            <a:ext cx="7831137" cy="500063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57213" y="1052513"/>
            <a:ext cx="8029575" cy="4897437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73838" y="6416675"/>
            <a:ext cx="1814512" cy="4413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459788" y="6416675"/>
            <a:ext cx="360362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P.</a:t>
            </a:r>
            <a:fld id="{D488FD4F-E29D-4282-A3F2-90AFAF5411F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2771775" y="6416675"/>
            <a:ext cx="3597275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215" y="47632"/>
            <a:ext cx="7831137" cy="385763"/>
          </a:xfrm>
          <a:prstGeom prst="rect">
            <a:avLst/>
          </a:prstGeom>
        </p:spPr>
        <p:txBody>
          <a:bodyPr lIns="92937" tIns="46469" rIns="92937" bIns="46469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P.</a:t>
            </a:r>
            <a:fld id="{58AB7A1C-E894-44AA-A1F5-0C67D8A04313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Propriété de Solucom, reproduction interdite</a:t>
            </a:r>
          </a:p>
        </p:txBody>
      </p:sp>
    </p:spTree>
    <p:extLst>
      <p:ext uri="{BB962C8B-B14F-4D97-AF65-F5344CB8AC3E}">
        <p14:creationId xmlns:p14="http://schemas.microsoft.com/office/powerpoint/2010/main" val="368400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39536-7AF7-4449-81AF-F32975ED9FFD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2C51FE2-9745-45BE-A891-C93B829A57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01B39-D738-4C86-A2A9-5260840E0945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E3E9527-2FB5-416B-9CC5-9ED727FD4E9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BFC83-D624-41BC-AAFD-F31F4F658DDC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D579B18D-8D47-4B94-B205-DE66305715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916113"/>
            <a:ext cx="3938587" cy="4033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3938588" cy="4033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49164-55F7-40AF-94B9-05CC9A6ACDC9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A477854-B315-4925-9573-A8B3117DBC6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D3384-A02D-456D-8FD7-65ACE05A8FC5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F96903B-DE89-4F98-AB95-16BBF4F8AFE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D497C2EF-3153-477E-8457-1EFFDEB59B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E4D0E-4C9E-420B-92E2-2212F6211A9E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F159561-4B11-4C8C-AA45-9EFAF7A844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833F8-5094-45AE-B584-9ADFF355EE2F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ECF58D5-D50C-4850-9896-34BE907CDE6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5A26C-71DA-4B4D-BFBF-D0D7ADD586D5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E4CCDA7-D839-40AB-BD81-2344C6861C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BC0DE-8B31-4BD2-B3E2-9CF054FDEB3E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91E74FFF-D096-40F3-B007-C9698112F88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7027C-5821-4346-97CA-334C561F70BF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A31574D-64FD-41D4-A5A6-CF2A54B9174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125538"/>
            <a:ext cx="2006600" cy="48244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125538"/>
            <a:ext cx="5870575" cy="48244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636F0-77BE-4F82-A4A8-86A76B334BBA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FAB868A-3D07-414E-B7B8-A199EE93F33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D681F-102B-4DE6-B79C-880271069CD7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A8238990-7DE4-4B26-915E-4701D31EBF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80AB1-70A5-4489-B7D4-3F669A368FA5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3DA3FC3-4B75-4B45-8412-CC01BB0EE0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12DC9-4CDC-4406-B2ED-145A9C0601BE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298B711F-8EA9-431A-8146-575DE355C53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2544763"/>
            <a:ext cx="3938587" cy="340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544763"/>
            <a:ext cx="3938588" cy="340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FB462-7291-4F93-9B37-5C26E60F6782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4120A82-597C-46AD-A577-E46064C63D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4839562D-D74F-4B89-A36E-4C3294B7077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20493-41CC-49EE-AB58-5D5C1A07934F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996F5DF-4E04-4A90-B2A6-A5CB0019D1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E88C-9D7D-4607-BCAB-ADAD0536A2B0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5A38CD80-6FCD-448C-B52E-5DF47076F8B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58604-6BBA-49FE-9B50-E58C3C67CDA2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AFDD4AA-F109-4BE2-AB03-3CD948AE06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1F861-6003-48D0-BA65-C6D75539FE23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F5D4DFD-16A1-4FB9-8AE5-9E8C3AE8AAA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F2232-D564-47E4-B9A8-0AF1099C607D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EC441030-3A9E-45AF-852A-207B9D39632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A1BD4-71F4-4990-AB0A-749E56A291A8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0791E91-9A08-48BB-B9B1-2E349E4902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125538"/>
            <a:ext cx="2006600" cy="48244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125538"/>
            <a:ext cx="5870575" cy="48244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F2203-5D9D-47C9-A3B3-4C2712BDACA7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6257649-3DFE-4F9F-89BA-8D00889E87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79633-DE67-4816-8211-44F9BC936DF2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9A97D8B-5A72-4808-A7A6-426225340B6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A20F5-99AC-4B83-BECA-706BAB1F1BE5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14A9A3C-48A3-4462-B580-9E225E9E0E1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CA1A7-5D93-42AD-A2F6-4F0D3DF7A86E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FD25376F-49D8-4B15-8526-9578D09D06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16B58A2-E5E6-462E-8D4A-4DB6ECB3A34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2293938"/>
            <a:ext cx="39385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93938"/>
            <a:ext cx="39385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EE473-96AC-4678-9EB5-9C1EF12342C6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B8044434-B6EE-42B8-91AE-F9A7DAE86B0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FD437-9AFB-4C74-8706-C78959F62187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92857408-D604-49AF-A672-945F729D7B9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0BB1E-9E41-43C7-9206-3A8BA6885C9E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CDC081BC-B61F-4180-A281-3CCB1DF300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8399C-BE77-4D29-AC67-E12B2A1307C9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FCB16250-B24F-4611-B903-C0E55A2938C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B7BC4-6342-45F8-9B3C-8AA0EDB1F0F3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2FABB423-5018-4169-97CD-D581BFF890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F3C55-9F5A-4859-B26F-05F8D887FEBC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775F9F53-5AA2-4B28-9033-21931808BD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B2B68-FB13-458F-8A05-385E8DCD015B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5ECC7B2B-D055-49EB-B2E1-9CF25F48A0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1301750"/>
            <a:ext cx="2006600" cy="326231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1301750"/>
            <a:ext cx="5870575" cy="32623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1C706-B6D0-4F7C-98A5-A89033B2A446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F7CEE4AE-E5CA-4C37-9C3A-1AF6C63E097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3657FCAA-59A6-477C-BB2A-DB17C4B06BC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9C7B907-A804-4EEC-AA8B-44CFED52637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55857CFB-0543-4B99-B0D3-A185EC381E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8F744B58-23AA-4A5C-AA25-136C53E7845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19115C3A-4F6D-4EA7-B661-C323C2F6C2A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p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r>
              <a:rPr lang="fr-FR"/>
              <a:t>26/04/2013</a:t>
            </a:r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/>
            </a:lvl1pPr>
          </a:lstStyle>
          <a:p>
            <a:pPr>
              <a:defRPr/>
            </a:pPr>
            <a:r>
              <a:rPr lang="fr-FR"/>
              <a:t>P.</a:t>
            </a:r>
            <a:fld id="{7C2E4DF6-17FE-4C15-B693-44801B716D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 b="0"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b="0"/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b="0"/>
          </a:p>
        </p:txBody>
      </p:sp>
      <p:sp>
        <p:nvSpPr>
          <p:cNvPr id="728077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ctr">
              <a:defRPr/>
            </a:pPr>
            <a:r>
              <a:rPr lang="fr-FR" sz="800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32" r:id="rId2"/>
    <p:sldLayoutId id="2147483831" r:id="rId3"/>
    <p:sldLayoutId id="2147483830" r:id="rId4"/>
    <p:sldLayoutId id="2147483829" r:id="rId5"/>
    <p:sldLayoutId id="2147483828" r:id="rId6"/>
    <p:sldLayoutId id="2147483827" r:id="rId7"/>
    <p:sldLayoutId id="2147483826" r:id="rId8"/>
    <p:sldLayoutId id="2147483825" r:id="rId9"/>
    <p:sldLayoutId id="2147483824" r:id="rId10"/>
    <p:sldLayoutId id="2147483823" r:id="rId11"/>
    <p:sldLayoutId id="2147483866" r:id="rId12"/>
    <p:sldLayoutId id="2147483867" r:id="rId13"/>
    <p:sldLayoutId id="2147483869" r:id="rId14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0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125538"/>
            <a:ext cx="80295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916113"/>
            <a:ext cx="8029575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b="0"/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>
              <a:defRPr/>
            </a:pPr>
            <a:fld id="{8D33825C-BC80-40EA-B275-18D827F7D239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/>
            </a:lvl1pPr>
          </a:lstStyle>
          <a:p>
            <a:pPr>
              <a:defRPr/>
            </a:pPr>
            <a:r>
              <a:rPr lang="fr-FR"/>
              <a:t>P.</a:t>
            </a:r>
            <a:fld id="{AA92B432-D857-4E99-9866-A61955B629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 b="0"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ctr">
              <a:defRPr/>
            </a:pPr>
            <a:r>
              <a:rPr lang="fr-FR" sz="800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2" r:id="rId2"/>
    <p:sldLayoutId id="2147483841" r:id="rId3"/>
    <p:sldLayoutId id="2147483840" r:id="rId4"/>
    <p:sldLayoutId id="2147483839" r:id="rId5"/>
    <p:sldLayoutId id="2147483838" r:id="rId6"/>
    <p:sldLayoutId id="2147483837" r:id="rId7"/>
    <p:sldLayoutId id="2147483836" r:id="rId8"/>
    <p:sldLayoutId id="2147483835" r:id="rId9"/>
    <p:sldLayoutId id="2147483834" r:id="rId10"/>
    <p:sldLayoutId id="2147483833" r:id="rId11"/>
  </p:sldLayoutIdLst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4763" indent="-4763" algn="l" rtl="0" eaLnBrk="0" fontAlgn="base" hangingPunct="0">
        <a:spcBef>
          <a:spcPct val="50000"/>
        </a:spcBef>
        <a:spcAft>
          <a:spcPct val="20000"/>
        </a:spcAft>
        <a:buFont typeface="Arial" charset="0"/>
        <a:defRPr b="1">
          <a:solidFill>
            <a:srgbClr val="E60028"/>
          </a:solidFill>
          <a:latin typeface="+mn-lt"/>
          <a:ea typeface="+mn-ea"/>
          <a:cs typeface="+mn-cs"/>
        </a:defRPr>
      </a:lvl1pPr>
      <a:lvl2pPr marL="12700" indent="-6350" algn="l" rtl="0" eaLnBrk="0" fontAlgn="base" hangingPunct="0">
        <a:spcBef>
          <a:spcPct val="0"/>
        </a:spcBef>
        <a:spcAft>
          <a:spcPct val="20000"/>
        </a:spcAft>
        <a:defRPr sz="1200" b="1">
          <a:solidFill>
            <a:srgbClr val="000000"/>
          </a:solidFill>
          <a:latin typeface="+mn-lt"/>
          <a:cs typeface="+mn-cs"/>
        </a:defRPr>
      </a:lvl2pPr>
      <a:lvl3pPr marL="15875" indent="-1588" algn="l" rtl="0" eaLnBrk="0" fontAlgn="base" hangingPunct="0">
        <a:spcBef>
          <a:spcPct val="0"/>
        </a:spcBef>
        <a:spcAft>
          <a:spcPct val="20000"/>
        </a:spcAft>
        <a:buSzPct val="80000"/>
        <a:buFont typeface="Wingdings" pitchFamily="2" charset="2"/>
        <a:defRPr sz="1000" b="1">
          <a:solidFill>
            <a:srgbClr val="000000"/>
          </a:solidFill>
          <a:latin typeface="+mn-lt"/>
          <a:cs typeface="+mn-cs"/>
        </a:defRPr>
      </a:lvl3pPr>
      <a:lvl4pPr marL="20638" indent="-3175" algn="l" rtl="0" eaLnBrk="0" fontAlgn="base" hangingPunct="0">
        <a:spcBef>
          <a:spcPct val="0"/>
        </a:spcBef>
        <a:spcAft>
          <a:spcPct val="40000"/>
        </a:spcAft>
        <a:defRPr sz="900">
          <a:solidFill>
            <a:srgbClr val="000000"/>
          </a:solidFill>
          <a:latin typeface="+mn-lt"/>
          <a:cs typeface="+mn-cs"/>
        </a:defRPr>
      </a:lvl4pPr>
      <a:lvl5pPr marL="25400" indent="-3175" algn="l" rtl="0" eaLnBrk="0" fontAlgn="base" hangingPunct="0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5pPr>
      <a:lvl6pPr marL="4826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6pPr>
      <a:lvl7pPr marL="9398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7pPr>
      <a:lvl8pPr marL="13970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8pPr>
      <a:lvl9pPr marL="18542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8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125538"/>
            <a:ext cx="80295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2544763"/>
            <a:ext cx="8029575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62501" name="Line 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b="0"/>
          </a:p>
        </p:txBody>
      </p:sp>
      <p:sp>
        <p:nvSpPr>
          <p:cNvPr id="362502" name="Line 6"/>
          <p:cNvSpPr>
            <a:spLocks noChangeShapeType="1"/>
          </p:cNvSpPr>
          <p:nvPr/>
        </p:nvSpPr>
        <p:spPr bwMode="gray">
          <a:xfrm flipV="1">
            <a:off x="4572000" y="1700213"/>
            <a:ext cx="0" cy="687387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b="0"/>
          </a:p>
        </p:txBody>
      </p:sp>
      <p:sp>
        <p:nvSpPr>
          <p:cNvPr id="362515" name="Rectangle 1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>
              <a:defRPr/>
            </a:pPr>
            <a:fld id="{31742B24-946D-412F-B4F1-3B6633A1A3AE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362516" name="Rectangle 2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/>
            </a:lvl1pPr>
          </a:lstStyle>
          <a:p>
            <a:pPr>
              <a:defRPr/>
            </a:pPr>
            <a:r>
              <a:rPr lang="fr-FR"/>
              <a:t>P.</a:t>
            </a:r>
            <a:fld id="{AFDF6178-8E07-4652-8581-B94E47EBB8D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62517" name="Rectangle 21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 b="0"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  <p:sp>
        <p:nvSpPr>
          <p:cNvPr id="362518" name="Rectangle 22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ctr">
              <a:defRPr/>
            </a:pPr>
            <a:r>
              <a:rPr lang="fr-FR" sz="800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3" r:id="rId2"/>
    <p:sldLayoutId id="2147483852" r:id="rId3"/>
    <p:sldLayoutId id="2147483851" r:id="rId4"/>
    <p:sldLayoutId id="2147483850" r:id="rId5"/>
    <p:sldLayoutId id="2147483849" r:id="rId6"/>
    <p:sldLayoutId id="2147483848" r:id="rId7"/>
    <p:sldLayoutId id="2147483847" r:id="rId8"/>
    <p:sldLayoutId id="2147483846" r:id="rId9"/>
    <p:sldLayoutId id="2147483845" r:id="rId10"/>
    <p:sldLayoutId id="2147483844" r:id="rId11"/>
  </p:sldLayoutIdLst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4763" indent="-4763" algn="ctr" rtl="0" eaLnBrk="0" fontAlgn="base" hangingPunct="0">
        <a:spcBef>
          <a:spcPct val="80000"/>
        </a:spcBef>
        <a:spcAft>
          <a:spcPct val="20000"/>
        </a:spcAft>
        <a:buFont typeface="Arial" charset="0"/>
        <a:defRPr sz="1300" b="1">
          <a:solidFill>
            <a:srgbClr val="E60028"/>
          </a:solidFill>
          <a:latin typeface="+mn-lt"/>
          <a:ea typeface="+mn-ea"/>
          <a:cs typeface="+mn-cs"/>
        </a:defRPr>
      </a:lvl1pPr>
      <a:lvl2pPr marL="12700" indent="-6350" algn="ctr" rtl="0" eaLnBrk="0" fontAlgn="base" hangingPunct="0">
        <a:lnSpc>
          <a:spcPct val="140000"/>
        </a:lnSpc>
        <a:spcBef>
          <a:spcPct val="0"/>
        </a:spcBef>
        <a:spcAft>
          <a:spcPct val="20000"/>
        </a:spcAft>
        <a:defRPr sz="900" b="1">
          <a:solidFill>
            <a:srgbClr val="000000"/>
          </a:solidFill>
          <a:latin typeface="+mn-lt"/>
          <a:cs typeface="+mn-cs"/>
        </a:defRPr>
      </a:lvl2pPr>
      <a:lvl3pPr marL="15875" indent="-1588" algn="ctr" rtl="0" eaLnBrk="0" fontAlgn="base" hangingPunct="0">
        <a:spcBef>
          <a:spcPct val="0"/>
        </a:spcBef>
        <a:spcAft>
          <a:spcPct val="20000"/>
        </a:spcAft>
        <a:buSzPct val="80000"/>
        <a:buFont typeface="Wingdings" pitchFamily="2" charset="2"/>
        <a:defRPr sz="800" b="1">
          <a:solidFill>
            <a:srgbClr val="000000"/>
          </a:solidFill>
          <a:latin typeface="+mn-lt"/>
          <a:cs typeface="+mn-cs"/>
        </a:defRPr>
      </a:lvl3pPr>
      <a:lvl4pPr marL="20638" indent="-3175" algn="ctr" rtl="0" eaLnBrk="0" fontAlgn="base" hangingPunct="0">
        <a:spcBef>
          <a:spcPct val="0"/>
        </a:spcBef>
        <a:spcAft>
          <a:spcPct val="40000"/>
        </a:spcAft>
        <a:defRPr sz="700">
          <a:solidFill>
            <a:srgbClr val="000000"/>
          </a:solidFill>
          <a:latin typeface="+mn-lt"/>
          <a:cs typeface="+mn-cs"/>
        </a:defRPr>
      </a:lvl4pPr>
      <a:lvl5pPr marL="25400" indent="-3175" algn="ctr" rtl="0" eaLnBrk="0" fontAlgn="base" hangingPunct="0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5pPr>
      <a:lvl6pPr marL="4826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6pPr>
      <a:lvl7pPr marL="9398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7pPr>
      <a:lvl8pPr marL="13970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8pPr>
      <a:lvl9pPr marL="1854200" indent="-3175" algn="ctr" rtl="0" fontAlgn="base">
        <a:spcBef>
          <a:spcPct val="0"/>
        </a:spcBef>
        <a:spcAft>
          <a:spcPct val="20000"/>
        </a:spcAft>
        <a:buFont typeface="Arial" charset="0"/>
        <a:defRPr sz="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7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301750"/>
            <a:ext cx="8029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4100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2293938"/>
            <a:ext cx="80295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68655" name="Line 1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b="0"/>
          </a:p>
        </p:txBody>
      </p:sp>
      <p:sp>
        <p:nvSpPr>
          <p:cNvPr id="368668" name="Rectangle 2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>
              <a:defRPr/>
            </a:pPr>
            <a:fld id="{7EF9843A-E25B-4774-B55E-CDAB313E5870}" type="datetime1">
              <a:rPr lang="fr-FR"/>
              <a:pPr>
                <a:defRPr/>
              </a:pPr>
              <a:t>24/12/2020</a:t>
            </a:fld>
            <a:endParaRPr lang="fr-FR"/>
          </a:p>
        </p:txBody>
      </p:sp>
      <p:sp>
        <p:nvSpPr>
          <p:cNvPr id="368669" name="Rectangle 2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/>
            </a:lvl1pPr>
          </a:lstStyle>
          <a:p>
            <a:pPr>
              <a:defRPr/>
            </a:pPr>
            <a:r>
              <a:rPr lang="fr-FR"/>
              <a:t>P.</a:t>
            </a:r>
            <a:fld id="{BC6D66E4-9140-414A-B9B5-B679F6EF716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68670" name="Rectangle 3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 b="0"/>
            </a:lvl1pPr>
          </a:lstStyle>
          <a:p>
            <a:pPr>
              <a:defRPr/>
            </a:pPr>
            <a:r>
              <a:rPr lang="fr-FR"/>
              <a:t>C1  |  Cadre méthodologique projet du cercle de management de projet</a:t>
            </a:r>
          </a:p>
        </p:txBody>
      </p:sp>
      <p:sp>
        <p:nvSpPr>
          <p:cNvPr id="368671" name="Rectangle 31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ctr">
              <a:defRPr/>
            </a:pPr>
            <a:r>
              <a:rPr lang="fr-FR" sz="800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4" r:id="rId2"/>
    <p:sldLayoutId id="2147483863" r:id="rId3"/>
    <p:sldLayoutId id="2147483862" r:id="rId4"/>
    <p:sldLayoutId id="2147483861" r:id="rId5"/>
    <p:sldLayoutId id="2147483860" r:id="rId6"/>
    <p:sldLayoutId id="2147483859" r:id="rId7"/>
    <p:sldLayoutId id="2147483858" r:id="rId8"/>
    <p:sldLayoutId id="2147483857" r:id="rId9"/>
    <p:sldLayoutId id="2147483856" r:id="rId10"/>
    <p:sldLayoutId id="2147483855" r:id="rId11"/>
  </p:sldLayoutIdLst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4763" indent="-4763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11113" indent="-4763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+mn-lt"/>
          <a:cs typeface="+mn-cs"/>
        </a:defRPr>
      </a:lvl2pPr>
      <a:lvl3pPr marL="14288" indent="-1588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Wingdings" pitchFamily="2" charset="2"/>
        <a:defRPr sz="1400">
          <a:solidFill>
            <a:srgbClr val="000000"/>
          </a:solidFill>
          <a:latin typeface="+mn-lt"/>
          <a:cs typeface="+mn-cs"/>
        </a:defRPr>
      </a:lvl3pPr>
      <a:lvl4pPr marL="19050" indent="-31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cs typeface="+mn-cs"/>
        </a:defRPr>
      </a:lvl4pPr>
      <a:lvl5pPr marL="23813" indent="-31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5pPr>
      <a:lvl6pPr marL="4810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6pPr>
      <a:lvl7pPr marL="9382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7pPr>
      <a:lvl8pPr marL="13954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8pPr>
      <a:lvl9pPr marL="18526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5" y="2242374"/>
            <a:ext cx="7831137" cy="2373259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92937" tIns="46469" rIns="92937" bIns="46469"/>
          <a:lstStyle/>
          <a:p>
            <a:pPr algn="ctr">
              <a:lnSpc>
                <a:spcPts val="3563"/>
              </a:lnSpc>
            </a:pPr>
            <a:r>
              <a:rPr lang="fr-FR" sz="28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C’est qui un Data Architect ?</a:t>
            </a:r>
            <a:endParaRPr lang="fr-FR" sz="19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Rectangle 5"/>
          <p:cNvSpPr txBox="1">
            <a:spLocks noGrp="1" noChangeArrowheads="1"/>
          </p:cNvSpPr>
          <p:nvPr/>
        </p:nvSpPr>
        <p:spPr bwMode="gray">
          <a:xfrm>
            <a:off x="502086" y="5081287"/>
            <a:ext cx="8028767" cy="103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/>
            <a:r>
              <a:rPr lang="fr-FR" sz="1500" dirty="0">
                <a:solidFill>
                  <a:srgbClr val="000000"/>
                </a:solidFill>
              </a:rPr>
              <a:t>Rabii KHAMMASSI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4122727" y="6237312"/>
            <a:ext cx="822479" cy="34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937" tIns="46469" rIns="92937" bIns="46469">
            <a:spAutoFit/>
          </a:bodyPr>
          <a:lstStyle/>
          <a:p>
            <a:pPr algn="ctr" eaLnBrk="0" hangingPunct="0">
              <a:lnSpc>
                <a:spcPct val="150000"/>
              </a:lnSpc>
              <a:buClr>
                <a:srgbClr val="666666"/>
              </a:buClr>
            </a:pPr>
            <a:r>
              <a:rPr lang="fr-FR" sz="1100" b="1" dirty="0">
                <a:solidFill>
                  <a:schemeClr val="bg2"/>
                </a:solidFill>
                <a:sym typeface="Wingdings" pitchFamily="2" charset="2"/>
              </a:rPr>
              <a:t>Version 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006E0-59CA-4854-9759-7559A996C0AC}"/>
              </a:ext>
            </a:extLst>
          </p:cNvPr>
          <p:cNvSpPr txBox="1">
            <a:spLocks/>
          </p:cNvSpPr>
          <p:nvPr/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fr-FR" sz="1000"/>
              <a:t>23/12/2020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90346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213" y="260350"/>
            <a:ext cx="7831137" cy="500063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0. </a:t>
            </a:r>
          </a:p>
        </p:txBody>
      </p:sp>
      <p:pic>
        <p:nvPicPr>
          <p:cNvPr id="7" name="Espace réservé du contenu 6" descr="Une image contenant intérieur, personne&#10;&#10;Description générée automatiquement">
            <a:extLst>
              <a:ext uri="{FF2B5EF4-FFF2-40B4-BE49-F238E27FC236}">
                <a16:creationId xmlns:a16="http://schemas.microsoft.com/office/drawing/2014/main" id="{0C690126-3289-4875-8F53-7F92F2528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04" b="1"/>
          <a:stretch/>
        </p:blipFill>
        <p:spPr>
          <a:xfrm>
            <a:off x="557213" y="2083217"/>
            <a:ext cx="8029575" cy="4033118"/>
          </a:xfrm>
          <a:noFill/>
        </p:spPr>
      </p:pic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5A99DC3B-7704-4E91-8525-138BB680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3838" y="6416675"/>
            <a:ext cx="1814512" cy="4413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FR" sz="1000" dirty="0"/>
              <a:t>23/12/2020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8459788" y="6416675"/>
            <a:ext cx="360362" cy="4413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P.</a:t>
            </a:r>
            <a:fld id="{C625C721-4426-4DE4-9C08-E2F1BBBA700D}" type="slidenum">
              <a:rPr lang="fr-FR" smtClean="0"/>
              <a:pPr>
                <a:spcAft>
                  <a:spcPts val="600"/>
                </a:spcAft>
                <a:defRPr/>
              </a:pPr>
              <a:t>2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1698030-FE8E-4DD6-A7EE-94948FEAB65F}"/>
              </a:ext>
            </a:extLst>
          </p:cNvPr>
          <p:cNvSpPr txBox="1"/>
          <p:nvPr/>
        </p:nvSpPr>
        <p:spPr>
          <a:xfrm>
            <a:off x="250428" y="891925"/>
            <a:ext cx="8639968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Architecture is an art that works hand-in-hand with science to design places         		where people can live, eat, work and play.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6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1.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P.</a:t>
            </a:r>
            <a:fld id="{C625C721-4426-4DE4-9C08-E2F1BBBA700D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827584" y="2996952"/>
            <a:ext cx="783113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fr-F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700" b="0" dirty="0"/>
              <a:t>Comprendre les besoins des métiers et maîtriser l’infrastructure pour traduire leurs demandes sous forme </a:t>
            </a:r>
            <a:r>
              <a:rPr lang="fr-FR" sz="1700" b="0" dirty="0" err="1"/>
              <a:t>sytème</a:t>
            </a:r>
            <a:r>
              <a:rPr lang="fr-FR" sz="1700" b="0" dirty="0"/>
              <a:t> informatique (Micro-services, </a:t>
            </a:r>
            <a:r>
              <a:rPr lang="fr-FR" sz="1700" b="0" dirty="0" err="1"/>
              <a:t>WEB-services</a:t>
            </a:r>
            <a:r>
              <a:rPr lang="fr-FR" sz="1700" b="0" dirty="0"/>
              <a:t> ..)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0" dirty="0"/>
              <a:t>Conception et modélisation de l'architecture technique d'une application / systèmes d'informations =&gt; présentés dans  DAU</a:t>
            </a:r>
            <a:r>
              <a:rPr lang="fr-FR" sz="1700" b="0" dirty="0"/>
              <a:t>. </a:t>
            </a:r>
            <a:br>
              <a:rPr lang="fr-FR" sz="1600" dirty="0">
                <a:solidFill>
                  <a:srgbClr val="FF0000"/>
                </a:solidFill>
                <a:sym typeface="Wingdings" pitchFamily="2" charset="2"/>
              </a:rPr>
            </a:br>
            <a:endParaRPr lang="fr-FR" sz="1600" dirty="0">
              <a:solidFill>
                <a:srgbClr val="FF0000"/>
              </a:solidFill>
            </a:endParaRPr>
          </a:p>
          <a:p>
            <a:pPr marL="342900" indent="-342900">
              <a:buAutoNum type="arabicPeriod" startAt="2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E953BE-E7BF-4E5A-8F26-77A8F385B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978737"/>
            <a:ext cx="2400657" cy="2400657"/>
          </a:xfrm>
          <a:prstGeom prst="rect">
            <a:avLst/>
          </a:prstGeom>
        </p:spPr>
      </p:pic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B360547-BE4B-4B7C-A90C-6787ACA21BA1}"/>
              </a:ext>
            </a:extLst>
          </p:cNvPr>
          <p:cNvSpPr txBox="1">
            <a:spLocks/>
          </p:cNvSpPr>
          <p:nvPr/>
        </p:nvSpPr>
        <p:spPr bwMode="gray">
          <a:xfrm>
            <a:off x="6296572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b="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fr-FR" sz="1000"/>
              <a:t>23/12/2020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29309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2. DAU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P.</a:t>
            </a:r>
            <a:fld id="{C625C721-4426-4DE4-9C08-E2F1BBBA700D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17043C5A-D0C6-4035-8C3B-4020D7E38E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752082"/>
              </p:ext>
            </p:extLst>
          </p:nvPr>
        </p:nvGraphicFramePr>
        <p:xfrm>
          <a:off x="395536" y="980728"/>
          <a:ext cx="8136904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30DED-D21B-45F6-BD7C-7C1E1F72B4FD}"/>
              </a:ext>
            </a:extLst>
          </p:cNvPr>
          <p:cNvSpPr txBox="1">
            <a:spLocks/>
          </p:cNvSpPr>
          <p:nvPr/>
        </p:nvSpPr>
        <p:spPr bwMode="gray">
          <a:xfrm>
            <a:off x="6156176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b="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fr-FR" sz="1000"/>
              <a:t>23/12/2020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58566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4. Quotidien d’un Architecte: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P.</a:t>
            </a:r>
            <a:fld id="{C625C721-4426-4DE4-9C08-E2F1BBBA700D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323528" y="836712"/>
            <a:ext cx="8424936" cy="1728192"/>
          </a:xfrm>
          <a:prstGeom prst="roundRect">
            <a:avLst>
              <a:gd name="adj" fmla="val 6936"/>
            </a:avLst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1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323528" y="836712"/>
            <a:ext cx="3240360" cy="283741"/>
          </a:xfrm>
          <a:prstGeom prst="roundRect">
            <a:avLst>
              <a:gd name="adj" fmla="val 49002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77800"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Activité 1</a:t>
            </a:r>
            <a:r>
              <a:rPr kumimoji="0" lang="fr-FR" sz="140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– Data-Scientists</a:t>
            </a:r>
            <a:endParaRPr kumimoji="0" lang="fr-FR" sz="14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323528" y="2564903"/>
            <a:ext cx="8424936" cy="2101407"/>
          </a:xfrm>
          <a:prstGeom prst="roundRect">
            <a:avLst>
              <a:gd name="adj" fmla="val 6936"/>
            </a:avLst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1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364974" y="4666311"/>
            <a:ext cx="8424936" cy="1422162"/>
          </a:xfrm>
          <a:prstGeom prst="roundRect">
            <a:avLst>
              <a:gd name="adj" fmla="val 6936"/>
            </a:avLst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1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323528" y="2564904"/>
            <a:ext cx="3240360" cy="288032"/>
          </a:xfrm>
          <a:prstGeom prst="roundRect">
            <a:avLst>
              <a:gd name="adj" fmla="val 49002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77800"/>
            <a:r>
              <a:rPr kumimoji="0" lang="fr-FR" sz="1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Activité 2 –</a:t>
            </a:r>
            <a:r>
              <a:rPr kumimoji="0" lang="fr-FR" sz="140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Data-</a:t>
            </a:r>
            <a:r>
              <a:rPr kumimoji="0" lang="fr-FR" sz="140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Engineer</a:t>
            </a:r>
            <a:endParaRPr kumimoji="0" lang="fr-FR" sz="14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à coins arrondis 11"/>
          <p:cNvSpPr/>
          <p:nvPr/>
        </p:nvSpPr>
        <p:spPr bwMode="auto">
          <a:xfrm>
            <a:off x="364974" y="4672342"/>
            <a:ext cx="3240360" cy="288032"/>
          </a:xfrm>
          <a:prstGeom prst="roundRect">
            <a:avLst>
              <a:gd name="adj" fmla="val 49002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77800"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Activité 3</a:t>
            </a:r>
            <a:r>
              <a:rPr kumimoji="0" lang="fr-FR" sz="140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– </a:t>
            </a:r>
            <a:r>
              <a:rPr lang="fr-FR" sz="1400" dirty="0">
                <a:solidFill>
                  <a:schemeClr val="bg1"/>
                </a:solidFill>
              </a:rPr>
              <a:t>autres Teams</a:t>
            </a:r>
            <a:endParaRPr kumimoji="0" lang="fr-FR" sz="14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3528" y="2924944"/>
            <a:ext cx="8352928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b="0" i="1" dirty="0">
                <a:solidFill>
                  <a:schemeClr val="bg1">
                    <a:lumMod val="50000"/>
                  </a:schemeClr>
                </a:solidFill>
              </a:rPr>
              <a:t>Coaching des équipes de développement afin de promouvoir les bonnes pratiques (Design </a:t>
            </a:r>
            <a:r>
              <a:rPr lang="fr-FR" b="0" i="1" dirty="0" err="1">
                <a:solidFill>
                  <a:schemeClr val="bg1">
                    <a:lumMod val="50000"/>
                  </a:schemeClr>
                </a:solidFill>
              </a:rPr>
              <a:t>Patern</a:t>
            </a:r>
            <a:r>
              <a:rPr lang="fr-FR" b="0" i="1" dirty="0">
                <a:solidFill>
                  <a:schemeClr val="bg1">
                    <a:lumMod val="50000"/>
                  </a:schemeClr>
                </a:solidFill>
              </a:rPr>
              <a:t> …)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b="0" i="1" dirty="0">
                <a:solidFill>
                  <a:schemeClr val="bg1">
                    <a:lumMod val="50000"/>
                  </a:schemeClr>
                </a:solidFill>
              </a:rPr>
              <a:t> Se charger d’optimiser les infrastructures de stockage, manipulation et restitution.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4090" y="4625496"/>
            <a:ext cx="8496944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fr-FR" b="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b="0" i="1" dirty="0">
                <a:solidFill>
                  <a:schemeClr val="bg1">
                    <a:lumMod val="50000"/>
                  </a:schemeClr>
                </a:solidFill>
              </a:rPr>
              <a:t>   Anticipation des tendances technologiques et rénovation d’environnement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262049-E17C-4D61-BE9A-535B7C0D732C}"/>
              </a:ext>
            </a:extLst>
          </p:cNvPr>
          <p:cNvSpPr/>
          <p:nvPr/>
        </p:nvSpPr>
        <p:spPr>
          <a:xfrm>
            <a:off x="390527" y="1149683"/>
            <a:ext cx="835292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fr-FR" b="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b="0" i="1" dirty="0">
                <a:solidFill>
                  <a:schemeClr val="bg1">
                    <a:lumMod val="50000"/>
                  </a:schemeClr>
                </a:solidFill>
              </a:rPr>
              <a:t>  Fournir les données brutes que ces derniers traiter et analyser</a:t>
            </a:r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BD48E101-EB0D-487D-A7C5-8B4083FEC43C}"/>
              </a:ext>
            </a:extLst>
          </p:cNvPr>
          <p:cNvSpPr txBox="1">
            <a:spLocks/>
          </p:cNvSpPr>
          <p:nvPr/>
        </p:nvSpPr>
        <p:spPr bwMode="gray">
          <a:xfrm>
            <a:off x="6228184" y="6416674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b="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fr-FR" sz="1000"/>
              <a:t>23/12/2020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585667894"/>
      </p:ext>
    </p:extLst>
  </p:cSld>
  <p:clrMapOvr>
    <a:masterClrMapping/>
  </p:clrMapOvr>
</p:sld>
</file>

<file path=ppt/theme/theme1.xml><?xml version="1.0" encoding="utf-8"?>
<a:theme xmlns:a="http://schemas.openxmlformats.org/drawingml/2006/main" name="SG_FR">
  <a:themeElements>
    <a:clrScheme name="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G_FR_Sommaire_1">
  <a:themeElements>
    <a:clrScheme name="1_SG_FR_Sommai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_Sommaire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G_FR_Sommai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G_FR_Sommaire_2">
  <a:themeElements>
    <a:clrScheme name="1_SG_FR_Sommaire_2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_Sommaire_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G_FR_Sommaire_2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G_FR_Chapitre_1">
  <a:themeElements>
    <a:clrScheme name="1_SG_FR_Chapit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_Chapitre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G_FR_Chapit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201</Words>
  <Application>Microsoft Office PowerPoint</Application>
  <PresentationFormat>Affichage à l'écran (4:3)</PresentationFormat>
  <Paragraphs>46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Cambria</vt:lpstr>
      <vt:lpstr>Wingdings</vt:lpstr>
      <vt:lpstr>SG_FR</vt:lpstr>
      <vt:lpstr>1_SG_FR_Sommaire_1</vt:lpstr>
      <vt:lpstr>1_SG_FR_Sommaire_2</vt:lpstr>
      <vt:lpstr>1_SG_FR_Chapitre_1</vt:lpstr>
      <vt:lpstr>C’est qui un Data Architect ?</vt:lpstr>
      <vt:lpstr>0. </vt:lpstr>
      <vt:lpstr>1. </vt:lpstr>
      <vt:lpstr>2. DAU</vt:lpstr>
      <vt:lpstr>4. Quotidien d’un Architecte: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C’est qui un Data Architect ?</dc:title>
  <dc:creator>RABII KHAMMASSI</dc:creator>
  <cp:lastModifiedBy>RABII KHAMMASSI</cp:lastModifiedBy>
  <cp:revision>16</cp:revision>
  <dcterms:created xsi:type="dcterms:W3CDTF">2020-12-23T18:16:19Z</dcterms:created>
  <dcterms:modified xsi:type="dcterms:W3CDTF">2020-12-24T12:14:04Z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aa69c8-0478-4e13-9e4c-38511e3b6774_Enabled">
    <vt:lpwstr>True</vt:lpwstr>
  </property>
  <property fmtid="{D5CDD505-2E9C-101B-9397-08002B2CF9AE}" pid="3" name="MSIP_Label_1aaa69c8-0478-4e13-9e4c-38511e3b6774_SiteId">
    <vt:lpwstr>c9a7d621-4bc4-4407-b730-f428e656aa9e</vt:lpwstr>
  </property>
  <property fmtid="{D5CDD505-2E9C-101B-9397-08002B2CF9AE}" pid="4" name="MSIP_Label_1aaa69c8-0478-4e13-9e4c-38511e3b6774_Owner">
    <vt:lpwstr>rabii.khammassi-ext@socgen.com</vt:lpwstr>
  </property>
  <property fmtid="{D5CDD505-2E9C-101B-9397-08002B2CF9AE}" pid="5" name="MSIP_Label_1aaa69c8-0478-4e13-9e4c-38511e3b6774_SetDate">
    <vt:lpwstr>2020-12-23T18:16:52.8575171Z</vt:lpwstr>
  </property>
  <property fmtid="{D5CDD505-2E9C-101B-9397-08002B2CF9AE}" pid="6" name="MSIP_Label_1aaa69c8-0478-4e13-9e4c-38511e3b6774_Name">
    <vt:lpwstr>C0 - Public</vt:lpwstr>
  </property>
  <property fmtid="{D5CDD505-2E9C-101B-9397-08002B2CF9AE}" pid="7" name="MSIP_Label_1aaa69c8-0478-4e13-9e4c-38511e3b6774_Application">
    <vt:lpwstr>Microsoft Azure Information Protection</vt:lpwstr>
  </property>
  <property fmtid="{D5CDD505-2E9C-101B-9397-08002B2CF9AE}" pid="8" name="MSIP_Label_1aaa69c8-0478-4e13-9e4c-38511e3b6774_ActionId">
    <vt:lpwstr>35d1558c-57d4-4340-8402-da139fd87ed9</vt:lpwstr>
  </property>
  <property fmtid="{D5CDD505-2E9C-101B-9397-08002B2CF9AE}" pid="9" name="MSIP_Label_1aaa69c8-0478-4e13-9e4c-38511e3b6774_Extended_MSFT_Method">
    <vt:lpwstr>Manual</vt:lpwstr>
  </property>
  <property fmtid="{D5CDD505-2E9C-101B-9397-08002B2CF9AE}" pid="10" name="Sensitivity">
    <vt:lpwstr>C0 - Public</vt:lpwstr>
  </property>
</Properties>
</file>