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68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9" autoAdjust="0"/>
  </p:normalViewPr>
  <p:slideViewPr>
    <p:cSldViewPr>
      <p:cViewPr varScale="1">
        <p:scale>
          <a:sx n="59" d="100"/>
          <a:sy n="59" d="100"/>
        </p:scale>
        <p:origin x="1089" y="-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800" b="1" dirty="0">
                <a:solidFill>
                  <a:srgbClr val="3A7877"/>
                </a:solidFill>
              </a:rPr>
              <a:t>Algorithm</a:t>
            </a:r>
            <a:r>
              <a:rPr lang="en-US" altLang="zh-CN" sz="2800" b="1" baseline="0" dirty="0">
                <a:solidFill>
                  <a:srgbClr val="3A7877"/>
                </a:solidFill>
              </a:rPr>
              <a:t> Design and Analysis</a:t>
            </a:r>
            <a:endParaRPr lang="en-US" altLang="zh-CN" sz="2800" b="1" dirty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600" b="1" dirty="0">
                <a:solidFill>
                  <a:srgbClr val="3A7877"/>
                </a:solidFill>
                <a:hlinkClick r:id="rId3"/>
              </a:rPr>
              <a:t>zhangzizhen@gmail.com</a:t>
            </a:r>
            <a:endParaRPr lang="en-US" altLang="zh-CN" sz="1600" b="1" dirty="0">
              <a:solidFill>
                <a:srgbClr val="3A7877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/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August 6, 2020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/>
              <a:t>Project</a:t>
            </a:r>
            <a:endParaRPr kumimoji="0" lang="zh-CN" altLang="en-US" i="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 Packing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The bin packing problem (BPP) can be informally defined in a very simple way.</a:t>
            </a:r>
          </a:p>
          <a:p>
            <a:pPr algn="just"/>
            <a:r>
              <a:rPr lang="en-US" altLang="zh-CN" dirty="0"/>
              <a:t>We are given </a:t>
            </a:r>
            <a:r>
              <a:rPr lang="en-US" altLang="zh-CN" i="1" dirty="0"/>
              <a:t>n</a:t>
            </a:r>
            <a:r>
              <a:rPr lang="en-US" altLang="zh-CN" dirty="0"/>
              <a:t> items, each having an integer weight 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 (j = 1, ..., n)</a:t>
            </a:r>
            <a:r>
              <a:rPr lang="en-US" altLang="zh-CN" dirty="0"/>
              <a:t>, and an unlimited number of identical bins of integer capacity </a:t>
            </a:r>
            <a:r>
              <a:rPr lang="en-US" altLang="zh-CN" i="1" dirty="0"/>
              <a:t>c</a:t>
            </a:r>
            <a:r>
              <a:rPr lang="en-US" altLang="zh-CN" dirty="0"/>
              <a:t>.</a:t>
            </a:r>
          </a:p>
          <a:p>
            <a:pPr algn="just"/>
            <a:r>
              <a:rPr lang="en-US" altLang="zh-CN" dirty="0"/>
              <a:t>The objective is to pack all the items into the minimum number of bins so that the total weight packed in any bin does not exceed the capacity.</a:t>
            </a:r>
          </a:p>
          <a:p>
            <a:pPr algn="just"/>
            <a:r>
              <a:rPr lang="zh-CN" altLang="en-US" dirty="0"/>
              <a:t>装箱问题（</a:t>
            </a:r>
            <a:r>
              <a:rPr lang="en-US" altLang="zh-CN" dirty="0"/>
              <a:t>BPP</a:t>
            </a:r>
            <a:r>
              <a:rPr lang="zh-CN" altLang="en-US" dirty="0"/>
              <a:t>）可以用一种非常简单的方式定义。</a:t>
            </a:r>
            <a:endParaRPr lang="en-US" altLang="zh-CN" dirty="0"/>
          </a:p>
          <a:p>
            <a:pPr algn="just"/>
            <a:r>
              <a:rPr lang="zh-CN" altLang="en-US" dirty="0"/>
              <a:t>我们得到了</a:t>
            </a:r>
            <a:r>
              <a:rPr lang="en-US" altLang="zh-CN" dirty="0"/>
              <a:t>n</a:t>
            </a:r>
            <a:r>
              <a:rPr lang="zh-CN" altLang="en-US" dirty="0"/>
              <a:t>个物品，每个物品都有一个整数权重</a:t>
            </a:r>
            <a:r>
              <a:rPr lang="en-US" altLang="zh-CN" dirty="0" err="1"/>
              <a:t>wj</a:t>
            </a:r>
            <a:r>
              <a:rPr lang="zh-CN" altLang="en-US" dirty="0"/>
              <a:t>（</a:t>
            </a: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），以及无限数量的整数容量的相同箱子。</a:t>
            </a:r>
            <a:endParaRPr lang="en-US" altLang="zh-CN" dirty="0"/>
          </a:p>
          <a:p>
            <a:pPr algn="just"/>
            <a:r>
              <a:rPr lang="zh-CN" altLang="en-US" dirty="0"/>
              <a:t>其目的是将所有物品装入最少数量的箱子中，以使任何箱子中包装的总重量不超过容量</a:t>
            </a:r>
            <a:endParaRPr lang="en-US" altLang="zh-CN" dirty="0"/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3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Format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items 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Capacity of the bins (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each item </a:t>
            </a:r>
            <a:r>
              <a:rPr lang="en-US" altLang="zh-CN" i="1" dirty="0"/>
              <a:t>j</a:t>
            </a:r>
            <a:r>
              <a:rPr lang="en-US" altLang="zh-CN" dirty="0"/>
              <a:t> (</a:t>
            </a:r>
            <a:r>
              <a:rPr lang="en-US" altLang="zh-CN" i="1" dirty="0"/>
              <a:t>j = 1,...,n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Weight (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1008"/>
            <a:ext cx="316684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word / pdf (</a:t>
            </a:r>
            <a:r>
              <a:rPr lang="en-US" altLang="zh-CN" dirty="0">
                <a:solidFill>
                  <a:srgbClr val="FF0000"/>
                </a:solidFill>
              </a:rPr>
              <a:t>Deadline: 2020/8/31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Report</a:t>
            </a:r>
          </a:p>
          <a:p>
            <a:pPr lvl="1"/>
            <a:r>
              <a:rPr lang="en-US" altLang="zh-CN" dirty="0"/>
              <a:t>Codes</a:t>
            </a:r>
          </a:p>
          <a:p>
            <a:pPr lvl="1"/>
            <a:r>
              <a:rPr lang="en-US" altLang="zh-CN" dirty="0"/>
              <a:t>Result table</a:t>
            </a:r>
          </a:p>
          <a:p>
            <a:endParaRPr lang="en-US" altLang="zh-CN" dirty="0"/>
          </a:p>
          <a:p>
            <a:r>
              <a:rPr lang="en-US" altLang="zh-CN" dirty="0"/>
              <a:t>Your report should include</a:t>
            </a:r>
          </a:p>
          <a:p>
            <a:pPr lvl="1"/>
            <a:r>
              <a:rPr lang="en-US" altLang="zh-CN" dirty="0"/>
              <a:t>At least four algorithms</a:t>
            </a:r>
          </a:p>
          <a:p>
            <a:pPr lvl="1"/>
            <a:r>
              <a:rPr lang="en-US" altLang="zh-CN" dirty="0"/>
              <a:t>At least two metaheuristics</a:t>
            </a:r>
          </a:p>
          <a:p>
            <a:pPr lvl="1"/>
            <a:r>
              <a:rPr lang="en-US" altLang="zh-CN" dirty="0"/>
              <a:t>Comparisons</a:t>
            </a:r>
          </a:p>
          <a:p>
            <a:pPr lvl="1"/>
            <a:r>
              <a:rPr lang="en-US" altLang="zh-CN" dirty="0"/>
              <a:t>Results and analysis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91747"/>
              </p:ext>
            </p:extLst>
          </p:nvPr>
        </p:nvGraphicFramePr>
        <p:xfrm>
          <a:off x="4716016" y="2132856"/>
          <a:ext cx="3946873" cy="337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21">
                  <a:extLst>
                    <a:ext uri="{9D8B030D-6E8A-4147-A177-3AD203B41FA5}">
                      <a16:colId xmlns:a16="http://schemas.microsoft.com/office/drawing/2014/main" val="1514981834"/>
                    </a:ext>
                  </a:extLst>
                </a:gridCol>
                <a:gridCol w="852926">
                  <a:extLst>
                    <a:ext uri="{9D8B030D-6E8A-4147-A177-3AD203B41FA5}">
                      <a16:colId xmlns:a16="http://schemas.microsoft.com/office/drawing/2014/main" val="2591282000"/>
                    </a:ext>
                  </a:extLst>
                </a:gridCol>
                <a:gridCol w="852926">
                  <a:extLst>
                    <a:ext uri="{9D8B030D-6E8A-4147-A177-3AD203B41FA5}">
                      <a16:colId xmlns:a16="http://schemas.microsoft.com/office/drawing/2014/main" val="1516824929"/>
                    </a:ext>
                  </a:extLst>
                </a:gridCol>
              </a:tblGrid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Instance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9723004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44564561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6205929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15034586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72069514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051443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21409507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17100037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Waescher_TEST0055A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015135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Waescher_TEST0055B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1271222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24056198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99313502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14297338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3839812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568126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6518387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50633292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93480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全屏显示(4:3)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Times New Roman</vt:lpstr>
      <vt:lpstr>Wingdings</vt:lpstr>
      <vt:lpstr>2_Studio</vt:lpstr>
      <vt:lpstr>Project</vt:lpstr>
      <vt:lpstr>Bin Packing Problem</vt:lpstr>
      <vt:lpstr>Data Format</vt:lpstr>
      <vt:lpstr>What to submit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文 君逸</cp:lastModifiedBy>
  <cp:revision>717</cp:revision>
  <dcterms:created xsi:type="dcterms:W3CDTF">2014-09-15T06:27:30Z</dcterms:created>
  <dcterms:modified xsi:type="dcterms:W3CDTF">2020-08-06T03:36:40Z</dcterms:modified>
</cp:coreProperties>
</file>