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2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1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73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06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1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0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0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8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4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1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CC7F-2F0E-4CC1-914F-D6E868A18F6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B1860-A430-48FC-8848-BC9248E7C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7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64C12-8499-E52A-18B8-DE28C1C59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dirty="0"/>
              <a:t>Музыкальный бот в </a:t>
            </a:r>
            <a:r>
              <a:rPr lang="en-US" sz="4800" dirty="0"/>
              <a:t>Discord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641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6FCDF3-22B6-FCF2-C780-B3CFAE34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7" y="683527"/>
            <a:ext cx="8596668" cy="54909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как и многие другие очень часто использую </a:t>
            </a:r>
            <a:r>
              <a:rPr lang="en-US" dirty="0"/>
              <a:t>Discord</a:t>
            </a:r>
            <a:r>
              <a:rPr lang="ru-RU" dirty="0"/>
              <a:t> как средство общения с другими людьми. Но так как в </a:t>
            </a:r>
            <a:r>
              <a:rPr lang="en-US" dirty="0"/>
              <a:t>Discord</a:t>
            </a:r>
            <a:r>
              <a:rPr lang="ru-RU" dirty="0"/>
              <a:t> можно не только звонить, писать и создавать группы, а ещё и голосовые каналы я захотел их приукрасить и добавить возможность включать музыку. Для этого я и попытался создать своего первого </a:t>
            </a:r>
            <a:r>
              <a:rPr lang="en-US" dirty="0"/>
              <a:t>Discord</a:t>
            </a:r>
            <a:r>
              <a:rPr lang="ru-RU" dirty="0"/>
              <a:t> бота.</a:t>
            </a:r>
          </a:p>
        </p:txBody>
      </p:sp>
    </p:spTree>
    <p:extLst>
      <p:ext uri="{BB962C8B-B14F-4D97-AF65-F5344CB8AC3E}">
        <p14:creationId xmlns:p14="http://schemas.microsoft.com/office/powerpoint/2010/main" val="808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32422-4A00-691C-CD7D-6A4D349C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5006"/>
            <a:ext cx="8596668" cy="568171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77B05E-37C8-BCAC-990A-96B2CD2B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55938"/>
            <a:ext cx="8596668" cy="458542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Создать </a:t>
            </a:r>
            <a:r>
              <a:rPr lang="en-US" dirty="0"/>
              <a:t>Discord </a:t>
            </a:r>
            <a:r>
              <a:rPr lang="ru-RU" dirty="0"/>
              <a:t>бота который включать музыку по </a:t>
            </a:r>
            <a:r>
              <a:rPr lang="en-US" dirty="0"/>
              <a:t>YouTube </a:t>
            </a:r>
            <a:r>
              <a:rPr lang="ru-RU" dirty="0"/>
              <a:t>ссылке, ставить на паузу и выключать.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Реализовать структуру класса.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Научиться пользоваться библиотеками связанными с </a:t>
            </a:r>
            <a:r>
              <a:rPr lang="en-US" dirty="0"/>
              <a:t>YouTube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2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0518D-EE53-FFE2-BE0C-2C36BBEE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6742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39DD6-F190-06F9-547A-00691017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003"/>
            <a:ext cx="8596668" cy="4372360"/>
          </a:xfrm>
        </p:spPr>
        <p:txBody>
          <a:bodyPr/>
          <a:lstStyle/>
          <a:p>
            <a:r>
              <a:rPr lang="en-US" dirty="0" err="1"/>
              <a:t>cffi</a:t>
            </a:r>
            <a:r>
              <a:rPr lang="en-US" dirty="0"/>
              <a:t>==1.14.6</a:t>
            </a:r>
          </a:p>
          <a:p>
            <a:r>
              <a:rPr lang="en-US" dirty="0" err="1"/>
              <a:t>pycparser</a:t>
            </a:r>
            <a:r>
              <a:rPr lang="en-US" dirty="0"/>
              <a:t>==2.21</a:t>
            </a:r>
          </a:p>
          <a:p>
            <a:r>
              <a:rPr lang="en-US" dirty="0" err="1"/>
              <a:t>PyNaCl</a:t>
            </a:r>
            <a:r>
              <a:rPr lang="en-US" dirty="0"/>
              <a:t>==1.4.0</a:t>
            </a:r>
          </a:p>
          <a:p>
            <a:r>
              <a:rPr lang="en-US" dirty="0"/>
              <a:t>six==1.16.0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discord.py</a:t>
            </a:r>
          </a:p>
          <a:p>
            <a:r>
              <a:rPr lang="en-US" dirty="0" err="1"/>
              <a:t>yt_dlp</a:t>
            </a:r>
            <a:endParaRPr lang="ru-RU" dirty="0"/>
          </a:p>
          <a:p>
            <a:r>
              <a:rPr lang="en-US" dirty="0" err="1"/>
              <a:t>asyncio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9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8DA9C-E927-17FF-66C5-EFED1AA6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49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09765-B081-4DE0-E217-9889B6F7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6"/>
            <a:ext cx="8596668" cy="544497"/>
          </a:xfrm>
        </p:spPr>
        <p:txBody>
          <a:bodyPr/>
          <a:lstStyle/>
          <a:p>
            <a:r>
              <a:rPr lang="ru-RU" dirty="0"/>
              <a:t>Создал функции входа и выхода из голосового канала.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B8A89E-25E0-0AA1-BCAB-343CA30B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2378"/>
            <a:ext cx="891664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B4A04B-1EA8-DA03-F0A0-6804B0EF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9091"/>
            <a:ext cx="8596668" cy="736847"/>
          </a:xfrm>
        </p:spPr>
        <p:txBody>
          <a:bodyPr/>
          <a:lstStyle/>
          <a:p>
            <a:r>
              <a:rPr lang="ru-RU" dirty="0"/>
              <a:t>Создал функции включения, паузы, продолжения и выключения </a:t>
            </a:r>
            <a:r>
              <a:rPr lang="ru-RU" dirty="0" err="1"/>
              <a:t>музики</a:t>
            </a:r>
            <a:r>
              <a:rPr lang="ru-RU" dirty="0"/>
              <a:t> реализовав их как единый класс.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243060-92D9-4979-A187-EBD3D6E7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2" y="1531371"/>
            <a:ext cx="5511275" cy="34825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12836A-88C7-A6F8-774E-9C4531B7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54" y="2278203"/>
            <a:ext cx="4898964" cy="37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9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7C859D-69E7-A61D-C100-BF423ED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0316"/>
            <a:ext cx="8596668" cy="461638"/>
          </a:xfrm>
        </p:spPr>
        <p:txBody>
          <a:bodyPr/>
          <a:lstStyle/>
          <a:p>
            <a:r>
              <a:rPr lang="ru-RU" dirty="0"/>
              <a:t>Указал дополнительные параметры для работы с </a:t>
            </a:r>
            <a:r>
              <a:rPr lang="en-US" dirty="0"/>
              <a:t>YouTube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9416A-84A7-4A56-B594-DDB4943F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3" y="1561839"/>
            <a:ext cx="4752749" cy="4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7FFA1-5EAA-A486-829A-4C7104C4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A9018-EBBE-44C1-E832-528D5290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7"/>
            <a:ext cx="8596668" cy="4736345"/>
          </a:xfrm>
        </p:spPr>
        <p:txBody>
          <a:bodyPr/>
          <a:lstStyle/>
          <a:p>
            <a:r>
              <a:rPr lang="ru-RU" dirty="0"/>
              <a:t>Проект работает только на половину, но я научился работать со многими полезными библиотеками, а так же  бот может взаимодействовать с чатом и в будущем я смогу это использовать. В пути развития проекта хочу добавить не только доведение его до полной  работоспособности, а ещё и возможность отправки </a:t>
            </a:r>
            <a:r>
              <a:rPr lang="en-US" dirty="0"/>
              <a:t>gif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7597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198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Музыкальный бот в Discord</vt:lpstr>
      <vt:lpstr>Презентация PowerPoint</vt:lpstr>
      <vt:lpstr>Цель</vt:lpstr>
      <vt:lpstr>Используемые библиотеки</vt:lpstr>
      <vt:lpstr>Реализация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Музыкальный бот в Discord</dc:title>
  <dc:creator>Антон Михайлец</dc:creator>
  <cp:lastModifiedBy>Антон Михайлец</cp:lastModifiedBy>
  <cp:revision>2</cp:revision>
  <dcterms:created xsi:type="dcterms:W3CDTF">2023-04-27T08:32:29Z</dcterms:created>
  <dcterms:modified xsi:type="dcterms:W3CDTF">2023-04-30T07:48:57Z</dcterms:modified>
</cp:coreProperties>
</file>