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330" r:id="rId4"/>
    <p:sldId id="276" r:id="rId5"/>
    <p:sldId id="331" r:id="rId6"/>
  </p:sldIdLst>
  <p:sldSz cx="12192000" cy="6858000"/>
  <p:notesSz cx="6858000" cy="9144000"/>
  <p:defaultTextStyle>
    <a:defPPr>
      <a:defRPr lang="en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F3D"/>
    <a:srgbClr val="00E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/>
    <p:restoredTop sz="94559"/>
  </p:normalViewPr>
  <p:slideViewPr>
    <p:cSldViewPr snapToGrid="0">
      <p:cViewPr>
        <p:scale>
          <a:sx n="107" d="100"/>
          <a:sy n="107" d="100"/>
        </p:scale>
        <p:origin x="1144" y="432"/>
      </p:cViewPr>
      <p:guideLst/>
    </p:cSldViewPr>
  </p:slideViewPr>
  <p:notesTextViewPr>
    <p:cViewPr>
      <p:scale>
        <a:sx n="35" d="100"/>
        <a:sy n="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7B7B4-3B1C-D14F-A772-42DCB29485AB}" type="doc">
      <dgm:prSet loTypeId="urn:microsoft.com/office/officeart/2008/layout/VerticalCurvedList" loCatId="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B0F997-CFAF-F644-ABBA-50D8A3211EB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Ma'lumot yetishmasligi</a:t>
          </a:r>
        </a:p>
      </dgm:t>
    </dgm:pt>
    <dgm:pt modelId="{242D23C1-8655-9A46-B6A7-166F8BEF316C}" type="parTrans" cxnId="{91CEED6B-4939-4940-8DC1-C3E44DF90BCA}">
      <dgm:prSet/>
      <dgm:spPr/>
      <dgm:t>
        <a:bodyPr/>
        <a:lstStyle/>
        <a:p>
          <a:endParaRPr lang="en-US"/>
        </a:p>
      </dgm:t>
    </dgm:pt>
    <dgm:pt modelId="{8ABB8664-8201-A848-BA2E-0A038DBCF555}" type="sibTrans" cxnId="{91CEED6B-4939-4940-8DC1-C3E44DF90BCA}">
      <dgm:prSet/>
      <dgm:spPr/>
      <dgm:t>
        <a:bodyPr/>
        <a:lstStyle/>
        <a:p>
          <a:endParaRPr lang="en-US"/>
        </a:p>
      </dgm:t>
    </dgm:pt>
    <dgm:pt modelId="{446CD51B-D734-A34B-B50E-C30F611DFE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Noto'g'ri ma'lumot</a:t>
          </a:r>
        </a:p>
      </dgm:t>
    </dgm:pt>
    <dgm:pt modelId="{870AB22A-9261-2D4C-A003-CB77C21BE51F}" type="parTrans" cxnId="{FBB9000B-1631-3C48-8EA5-D3DEF712BA74}">
      <dgm:prSet/>
      <dgm:spPr/>
      <dgm:t>
        <a:bodyPr/>
        <a:lstStyle/>
        <a:p>
          <a:endParaRPr lang="en-US"/>
        </a:p>
      </dgm:t>
    </dgm:pt>
    <dgm:pt modelId="{453E9D13-638D-CC44-88A8-554B356174AA}" type="sibTrans" cxnId="{FBB9000B-1631-3C48-8EA5-D3DEF712BA74}">
      <dgm:prSet/>
      <dgm:spPr/>
      <dgm:t>
        <a:bodyPr/>
        <a:lstStyle/>
        <a:p>
          <a:endParaRPr lang="en-US"/>
        </a:p>
      </dgm:t>
    </dgm:pt>
    <dgm:pt modelId="{44BE9738-23EC-234D-A602-1A8BA491EE7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Halol mahsulotlarni aniqlashda qiyinchilik</a:t>
          </a:r>
        </a:p>
      </dgm:t>
    </dgm:pt>
    <dgm:pt modelId="{7762AE20-6670-1E49-B54C-C892B7C8B1F2}" type="parTrans" cxnId="{0A957908-C0CF-0E45-AB6E-9EF4AED506F7}">
      <dgm:prSet/>
      <dgm:spPr/>
      <dgm:t>
        <a:bodyPr/>
        <a:lstStyle/>
        <a:p>
          <a:endParaRPr lang="en-US"/>
        </a:p>
      </dgm:t>
    </dgm:pt>
    <dgm:pt modelId="{C93E3176-F965-854E-B765-D505518437DA}" type="sibTrans" cxnId="{0A957908-C0CF-0E45-AB6E-9EF4AED506F7}">
      <dgm:prSet/>
      <dgm:spPr/>
      <dgm:t>
        <a:bodyPr/>
        <a:lstStyle/>
        <a:p>
          <a:endParaRPr lang="en-US"/>
        </a:p>
      </dgm:t>
    </dgm:pt>
    <dgm:pt modelId="{89E73DBC-4FB5-F143-B7D3-BC0F8E9005EC}" type="pres">
      <dgm:prSet presAssocID="{A267B7B4-3B1C-D14F-A772-42DCB29485AB}" presName="Name0" presStyleCnt="0">
        <dgm:presLayoutVars>
          <dgm:chMax val="7"/>
          <dgm:chPref val="7"/>
          <dgm:dir/>
        </dgm:presLayoutVars>
      </dgm:prSet>
      <dgm:spPr/>
    </dgm:pt>
    <dgm:pt modelId="{7139B024-FCEF-BB46-82C3-5BCA15479035}" type="pres">
      <dgm:prSet presAssocID="{A267B7B4-3B1C-D14F-A772-42DCB29485AB}" presName="Name1" presStyleCnt="0"/>
      <dgm:spPr/>
    </dgm:pt>
    <dgm:pt modelId="{C6585AB3-E102-D143-A065-31E2B8088860}" type="pres">
      <dgm:prSet presAssocID="{A267B7B4-3B1C-D14F-A772-42DCB29485AB}" presName="cycle" presStyleCnt="0"/>
      <dgm:spPr/>
    </dgm:pt>
    <dgm:pt modelId="{26457CC1-D902-8A46-A74C-E4B7744AFB24}" type="pres">
      <dgm:prSet presAssocID="{A267B7B4-3B1C-D14F-A772-42DCB29485AB}" presName="srcNode" presStyleLbl="node1" presStyleIdx="0" presStyleCnt="3"/>
      <dgm:spPr/>
    </dgm:pt>
    <dgm:pt modelId="{ABE29FA3-0534-C140-8EC5-0154A1691115}" type="pres">
      <dgm:prSet presAssocID="{A267B7B4-3B1C-D14F-A772-42DCB29485AB}" presName="conn" presStyleLbl="parChTrans1D2" presStyleIdx="0" presStyleCnt="1"/>
      <dgm:spPr/>
    </dgm:pt>
    <dgm:pt modelId="{D677E4C3-41BB-754F-AAD5-67361C1D1978}" type="pres">
      <dgm:prSet presAssocID="{A267B7B4-3B1C-D14F-A772-42DCB29485AB}" presName="extraNode" presStyleLbl="node1" presStyleIdx="0" presStyleCnt="3"/>
      <dgm:spPr/>
    </dgm:pt>
    <dgm:pt modelId="{D9F845CE-6FBF-664F-8AE7-F24BAA615B70}" type="pres">
      <dgm:prSet presAssocID="{A267B7B4-3B1C-D14F-A772-42DCB29485AB}" presName="dstNode" presStyleLbl="node1" presStyleIdx="0" presStyleCnt="3"/>
      <dgm:spPr/>
    </dgm:pt>
    <dgm:pt modelId="{8D17FADA-990D-3D43-8287-C53F7744F6B3}" type="pres">
      <dgm:prSet presAssocID="{90B0F997-CFAF-F644-ABBA-50D8A3211EBE}" presName="text_1" presStyleLbl="node1" presStyleIdx="0" presStyleCnt="3">
        <dgm:presLayoutVars>
          <dgm:bulletEnabled val="1"/>
        </dgm:presLayoutVars>
      </dgm:prSet>
      <dgm:spPr/>
    </dgm:pt>
    <dgm:pt modelId="{B07BF0E4-E5CE-9040-A185-BA8658ECFF0A}" type="pres">
      <dgm:prSet presAssocID="{90B0F997-CFAF-F644-ABBA-50D8A3211EBE}" presName="accent_1" presStyleCnt="0"/>
      <dgm:spPr/>
    </dgm:pt>
    <dgm:pt modelId="{948F8678-EAEB-9345-A804-ED9CBC7C42CF}" type="pres">
      <dgm:prSet presAssocID="{90B0F997-CFAF-F644-ABBA-50D8A3211EBE}" presName="accentRepeatNode" presStyleLbl="solidFgAcc1" presStyleIdx="0" presStyleCnt="3"/>
      <dgm:spPr/>
    </dgm:pt>
    <dgm:pt modelId="{F8C4FCD2-D06D-0240-B16F-F1220943A449}" type="pres">
      <dgm:prSet presAssocID="{446CD51B-D734-A34B-B50E-C30F611DFE78}" presName="text_2" presStyleLbl="node1" presStyleIdx="1" presStyleCnt="3">
        <dgm:presLayoutVars>
          <dgm:bulletEnabled val="1"/>
        </dgm:presLayoutVars>
      </dgm:prSet>
      <dgm:spPr/>
    </dgm:pt>
    <dgm:pt modelId="{BB48822E-A240-1D4E-B2AA-D5B59D7E36A0}" type="pres">
      <dgm:prSet presAssocID="{446CD51B-D734-A34B-B50E-C30F611DFE78}" presName="accent_2" presStyleCnt="0"/>
      <dgm:spPr/>
    </dgm:pt>
    <dgm:pt modelId="{24DB2E7C-BA27-7A49-BB49-0BB9BC1A793E}" type="pres">
      <dgm:prSet presAssocID="{446CD51B-D734-A34B-B50E-C30F611DFE78}" presName="accentRepeatNode" presStyleLbl="solidFgAcc1" presStyleIdx="1" presStyleCnt="3"/>
      <dgm:spPr/>
    </dgm:pt>
    <dgm:pt modelId="{4D90384E-4EC7-2149-B311-B28D2835FCF8}" type="pres">
      <dgm:prSet presAssocID="{44BE9738-23EC-234D-A602-1A8BA491EE7B}" presName="text_3" presStyleLbl="node1" presStyleIdx="2" presStyleCnt="3">
        <dgm:presLayoutVars>
          <dgm:bulletEnabled val="1"/>
        </dgm:presLayoutVars>
      </dgm:prSet>
      <dgm:spPr/>
    </dgm:pt>
    <dgm:pt modelId="{117109BA-3F37-0F48-AFAD-F5E3C339DB8D}" type="pres">
      <dgm:prSet presAssocID="{44BE9738-23EC-234D-A602-1A8BA491EE7B}" presName="accent_3" presStyleCnt="0"/>
      <dgm:spPr/>
    </dgm:pt>
    <dgm:pt modelId="{66DD09A8-6A86-6949-AFE7-A8BC244453BC}" type="pres">
      <dgm:prSet presAssocID="{44BE9738-23EC-234D-A602-1A8BA491EE7B}" presName="accentRepeatNode" presStyleLbl="solidFgAcc1" presStyleIdx="2" presStyleCnt="3"/>
      <dgm:spPr/>
    </dgm:pt>
  </dgm:ptLst>
  <dgm:cxnLst>
    <dgm:cxn modelId="{0A957908-C0CF-0E45-AB6E-9EF4AED506F7}" srcId="{A267B7B4-3B1C-D14F-A772-42DCB29485AB}" destId="{44BE9738-23EC-234D-A602-1A8BA491EE7B}" srcOrd="2" destOrd="0" parTransId="{7762AE20-6670-1E49-B54C-C892B7C8B1F2}" sibTransId="{C93E3176-F965-854E-B765-D505518437DA}"/>
    <dgm:cxn modelId="{FBB9000B-1631-3C48-8EA5-D3DEF712BA74}" srcId="{A267B7B4-3B1C-D14F-A772-42DCB29485AB}" destId="{446CD51B-D734-A34B-B50E-C30F611DFE78}" srcOrd="1" destOrd="0" parTransId="{870AB22A-9261-2D4C-A003-CB77C21BE51F}" sibTransId="{453E9D13-638D-CC44-88A8-554B356174AA}"/>
    <dgm:cxn modelId="{4556301C-C3FD-3648-949F-60B986E225D3}" type="presOf" srcId="{A267B7B4-3B1C-D14F-A772-42DCB29485AB}" destId="{89E73DBC-4FB5-F143-B7D3-BC0F8E9005EC}" srcOrd="0" destOrd="0" presId="urn:microsoft.com/office/officeart/2008/layout/VerticalCurvedList"/>
    <dgm:cxn modelId="{100A506B-E5EF-B645-8E8C-8DA30822755B}" type="presOf" srcId="{44BE9738-23EC-234D-A602-1A8BA491EE7B}" destId="{4D90384E-4EC7-2149-B311-B28D2835FCF8}" srcOrd="0" destOrd="0" presId="urn:microsoft.com/office/officeart/2008/layout/VerticalCurvedList"/>
    <dgm:cxn modelId="{91CEED6B-4939-4940-8DC1-C3E44DF90BCA}" srcId="{A267B7B4-3B1C-D14F-A772-42DCB29485AB}" destId="{90B0F997-CFAF-F644-ABBA-50D8A3211EBE}" srcOrd="0" destOrd="0" parTransId="{242D23C1-8655-9A46-B6A7-166F8BEF316C}" sibTransId="{8ABB8664-8201-A848-BA2E-0A038DBCF555}"/>
    <dgm:cxn modelId="{E3DA1C92-8A97-2C45-A1CF-9FD3C6360C6B}" type="presOf" srcId="{446CD51B-D734-A34B-B50E-C30F611DFE78}" destId="{F8C4FCD2-D06D-0240-B16F-F1220943A449}" srcOrd="0" destOrd="0" presId="urn:microsoft.com/office/officeart/2008/layout/VerticalCurvedList"/>
    <dgm:cxn modelId="{0B0FFCAA-A4B9-9E43-89D9-ABE14A7EE7AF}" type="presOf" srcId="{90B0F997-CFAF-F644-ABBA-50D8A3211EBE}" destId="{8D17FADA-990D-3D43-8287-C53F7744F6B3}" srcOrd="0" destOrd="0" presId="urn:microsoft.com/office/officeart/2008/layout/VerticalCurvedList"/>
    <dgm:cxn modelId="{1224A8B7-88B6-9F40-8C98-2089E1C2AE67}" type="presOf" srcId="{8ABB8664-8201-A848-BA2E-0A038DBCF555}" destId="{ABE29FA3-0534-C140-8EC5-0154A1691115}" srcOrd="0" destOrd="0" presId="urn:microsoft.com/office/officeart/2008/layout/VerticalCurvedList"/>
    <dgm:cxn modelId="{80B270A5-8210-D946-85E1-8A4121169C1A}" type="presParOf" srcId="{89E73DBC-4FB5-F143-B7D3-BC0F8E9005EC}" destId="{7139B024-FCEF-BB46-82C3-5BCA15479035}" srcOrd="0" destOrd="0" presId="urn:microsoft.com/office/officeart/2008/layout/VerticalCurvedList"/>
    <dgm:cxn modelId="{21B8DCA9-803A-C446-86EB-B104CF85DA94}" type="presParOf" srcId="{7139B024-FCEF-BB46-82C3-5BCA15479035}" destId="{C6585AB3-E102-D143-A065-31E2B8088860}" srcOrd="0" destOrd="0" presId="urn:microsoft.com/office/officeart/2008/layout/VerticalCurvedList"/>
    <dgm:cxn modelId="{E3CBC715-D1F6-3D43-82A2-D2209415BB21}" type="presParOf" srcId="{C6585AB3-E102-D143-A065-31E2B8088860}" destId="{26457CC1-D902-8A46-A74C-E4B7744AFB24}" srcOrd="0" destOrd="0" presId="urn:microsoft.com/office/officeart/2008/layout/VerticalCurvedList"/>
    <dgm:cxn modelId="{66273767-0E23-274E-84FB-0ECF4FDF6858}" type="presParOf" srcId="{C6585AB3-E102-D143-A065-31E2B8088860}" destId="{ABE29FA3-0534-C140-8EC5-0154A1691115}" srcOrd="1" destOrd="0" presId="urn:microsoft.com/office/officeart/2008/layout/VerticalCurvedList"/>
    <dgm:cxn modelId="{20DB09EF-296D-4D40-9A1F-7AE63D52B5E0}" type="presParOf" srcId="{C6585AB3-E102-D143-A065-31E2B8088860}" destId="{D677E4C3-41BB-754F-AAD5-67361C1D1978}" srcOrd="2" destOrd="0" presId="urn:microsoft.com/office/officeart/2008/layout/VerticalCurvedList"/>
    <dgm:cxn modelId="{24B1A2D9-E736-BA45-B394-D59D4C4F223A}" type="presParOf" srcId="{C6585AB3-E102-D143-A065-31E2B8088860}" destId="{D9F845CE-6FBF-664F-8AE7-F24BAA615B70}" srcOrd="3" destOrd="0" presId="urn:microsoft.com/office/officeart/2008/layout/VerticalCurvedList"/>
    <dgm:cxn modelId="{074E1EE5-2F2F-C94C-94AA-2677DD4221DD}" type="presParOf" srcId="{7139B024-FCEF-BB46-82C3-5BCA15479035}" destId="{8D17FADA-990D-3D43-8287-C53F7744F6B3}" srcOrd="1" destOrd="0" presId="urn:microsoft.com/office/officeart/2008/layout/VerticalCurvedList"/>
    <dgm:cxn modelId="{AE6F4A01-0006-DC4E-B560-FFFBF275F1EA}" type="presParOf" srcId="{7139B024-FCEF-BB46-82C3-5BCA15479035}" destId="{B07BF0E4-E5CE-9040-A185-BA8658ECFF0A}" srcOrd="2" destOrd="0" presId="urn:microsoft.com/office/officeart/2008/layout/VerticalCurvedList"/>
    <dgm:cxn modelId="{B88D639E-09AA-8649-8FB7-D32E9A15161E}" type="presParOf" srcId="{B07BF0E4-E5CE-9040-A185-BA8658ECFF0A}" destId="{948F8678-EAEB-9345-A804-ED9CBC7C42CF}" srcOrd="0" destOrd="0" presId="urn:microsoft.com/office/officeart/2008/layout/VerticalCurvedList"/>
    <dgm:cxn modelId="{C291FE45-817E-224E-AECC-64883D64825D}" type="presParOf" srcId="{7139B024-FCEF-BB46-82C3-5BCA15479035}" destId="{F8C4FCD2-D06D-0240-B16F-F1220943A449}" srcOrd="3" destOrd="0" presId="urn:microsoft.com/office/officeart/2008/layout/VerticalCurvedList"/>
    <dgm:cxn modelId="{6D943B11-F96D-0944-92C6-B04607049D66}" type="presParOf" srcId="{7139B024-FCEF-BB46-82C3-5BCA15479035}" destId="{BB48822E-A240-1D4E-B2AA-D5B59D7E36A0}" srcOrd="4" destOrd="0" presId="urn:microsoft.com/office/officeart/2008/layout/VerticalCurvedList"/>
    <dgm:cxn modelId="{9DF8902C-A55C-2E4D-81AF-8ED36B56CF42}" type="presParOf" srcId="{BB48822E-A240-1D4E-B2AA-D5B59D7E36A0}" destId="{24DB2E7C-BA27-7A49-BB49-0BB9BC1A793E}" srcOrd="0" destOrd="0" presId="urn:microsoft.com/office/officeart/2008/layout/VerticalCurvedList"/>
    <dgm:cxn modelId="{2C92EAF2-80BF-E346-A525-6F0AA0F71C8B}" type="presParOf" srcId="{7139B024-FCEF-BB46-82C3-5BCA15479035}" destId="{4D90384E-4EC7-2149-B311-B28D2835FCF8}" srcOrd="5" destOrd="0" presId="urn:microsoft.com/office/officeart/2008/layout/VerticalCurvedList"/>
    <dgm:cxn modelId="{44E89319-A10E-2143-9E53-F5525B654A9D}" type="presParOf" srcId="{7139B024-FCEF-BB46-82C3-5BCA15479035}" destId="{117109BA-3F37-0F48-AFAD-F5E3C339DB8D}" srcOrd="6" destOrd="0" presId="urn:microsoft.com/office/officeart/2008/layout/VerticalCurvedList"/>
    <dgm:cxn modelId="{E222868F-AC43-D74C-913F-EC65CDC1EDE4}" type="presParOf" srcId="{117109BA-3F37-0F48-AFAD-F5E3C339DB8D}" destId="{66DD09A8-6A86-6949-AFE7-A8BC244453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C3E60-786F-2C49-B888-8F50FF2CE987}" type="doc">
      <dgm:prSet loTypeId="urn:microsoft.com/office/officeart/2005/8/layout/radial5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06D8A4-DF16-B540-8005-4654DF8AE79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Bizning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yechim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B5F8BD-9450-FF4D-A147-3612474DAD52}" type="parTrans" cxnId="{68FF83C2-B4BF-E049-AA09-E9060291D1EB}">
      <dgm:prSet/>
      <dgm:spPr/>
      <dgm:t>
        <a:bodyPr/>
        <a:lstStyle/>
        <a:p>
          <a:endParaRPr lang="en-US"/>
        </a:p>
      </dgm:t>
    </dgm:pt>
    <dgm:pt modelId="{31C5D60E-1123-3740-B096-5FB2110C5249}" type="sibTrans" cxnId="{68FF83C2-B4BF-E049-AA09-E9060291D1EB}">
      <dgm:prSet/>
      <dgm:spPr/>
      <dgm:t>
        <a:bodyPr/>
        <a:lstStyle/>
        <a:p>
          <a:endParaRPr lang="en-US"/>
        </a:p>
      </dgm:t>
    </dgm:pt>
    <dgm:pt modelId="{D1F076AB-3B17-1943-8389-90E88922F9AC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Ilova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halol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bo'lmagan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mahsulot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haqida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xabar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berish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xususiyatini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o'z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ichiga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oladi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2BD0475-A777-0143-8090-0A217D688B2D}" type="parTrans" cxnId="{BE58083A-2E75-9748-96BA-E774D23A98D0}">
      <dgm:prSet/>
      <dgm:spPr/>
      <dgm:t>
        <a:bodyPr/>
        <a:lstStyle/>
        <a:p>
          <a:endParaRPr lang="en-US"/>
        </a:p>
      </dgm:t>
    </dgm:pt>
    <dgm:pt modelId="{C4E137EA-8112-B444-8EC3-983CB4463EEE}" type="sibTrans" cxnId="{BE58083A-2E75-9748-96BA-E774D23A98D0}">
      <dgm:prSet/>
      <dgm:spPr/>
      <dgm:t>
        <a:bodyPr/>
        <a:lstStyle/>
        <a:p>
          <a:endParaRPr lang="en-US"/>
        </a:p>
      </dgm:t>
    </dgm:pt>
    <dgm:pt modelId="{2D1C69E9-4FF4-4448-A1C8-24F3B4B17224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Ilova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halol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harom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ingredientlar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ro'yxatini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o'z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ichiga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oladi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D2A72D61-F75B-6A45-86A6-698FFD315E5E}" type="parTrans" cxnId="{13711763-C5F8-BE4D-8DDE-E2AEE71373F9}">
      <dgm:prSet/>
      <dgm:spPr/>
      <dgm:t>
        <a:bodyPr/>
        <a:lstStyle/>
        <a:p>
          <a:endParaRPr lang="en-US"/>
        </a:p>
      </dgm:t>
    </dgm:pt>
    <dgm:pt modelId="{1D458EE9-E8D1-734C-920A-458686EAD48A}" type="sibTrans" cxnId="{13711763-C5F8-BE4D-8DDE-E2AEE71373F9}">
      <dgm:prSet/>
      <dgm:spPr/>
      <dgm:t>
        <a:bodyPr/>
        <a:lstStyle/>
        <a:p>
          <a:endParaRPr lang="en-US"/>
        </a:p>
      </dgm:t>
    </dgm:pt>
    <dgm:pt modelId="{7F9A1B1B-D0CE-E84C-ADBB-3E368E515B1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Islomiy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parhez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qonunlariga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asoslangan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holda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ovqatlanashadi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7DE44A-9FC2-4A4B-828B-64748E78CCBA}" type="parTrans" cxnId="{6798221A-BC6E-4646-B8CB-8D5A8B1879BF}">
      <dgm:prSet/>
      <dgm:spPr/>
      <dgm:t>
        <a:bodyPr/>
        <a:lstStyle/>
        <a:p>
          <a:endParaRPr lang="en-US"/>
        </a:p>
      </dgm:t>
    </dgm:pt>
    <dgm:pt modelId="{E36F3A61-BF76-1240-BD7B-970A5A623B90}" type="sibTrans" cxnId="{6798221A-BC6E-4646-B8CB-8D5A8B1879BF}">
      <dgm:prSet/>
      <dgm:spPr/>
      <dgm:t>
        <a:bodyPr/>
        <a:lstStyle/>
        <a:p>
          <a:endParaRPr lang="en-US"/>
        </a:p>
      </dgm:t>
    </dgm:pt>
    <dgm:pt modelId="{1FC586FD-EB83-1843-865E-A3D114028DB5}">
      <dgm:prSet phldrT="[Text]"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Mahsulotni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nomi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yoki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shtrix-kodi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bo'yicha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qidirish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8CA56EB9-EF6E-2A41-A2E0-60BB57157530}" type="parTrans" cxnId="{8D4D64F0-6EC5-CE4A-B473-B929FDD1321E}">
      <dgm:prSet/>
      <dgm:spPr/>
      <dgm:t>
        <a:bodyPr/>
        <a:lstStyle/>
        <a:p>
          <a:endParaRPr lang="en-US"/>
        </a:p>
      </dgm:t>
    </dgm:pt>
    <dgm:pt modelId="{26D498A2-5908-DC4B-9D44-2B7DED677DFC}" type="sibTrans" cxnId="{8D4D64F0-6EC5-CE4A-B473-B929FDD1321E}">
      <dgm:prSet/>
      <dgm:spPr/>
      <dgm:t>
        <a:bodyPr/>
        <a:lstStyle/>
        <a:p>
          <a:endParaRPr lang="en-US"/>
        </a:p>
      </dgm:t>
    </dgm:pt>
    <dgm:pt modelId="{06339D25-FF00-0A4F-8F6F-32C032AAD615}" type="pres">
      <dgm:prSet presAssocID="{D7BC3E60-786F-2C49-B888-8F50FF2CE98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925BB4-F4DF-7240-A274-F5573802F392}" type="pres">
      <dgm:prSet presAssocID="{1D06D8A4-DF16-B540-8005-4654DF8AE790}" presName="centerShape" presStyleLbl="node0" presStyleIdx="0" presStyleCnt="1" custScaleX="98255" custScaleY="90016"/>
      <dgm:spPr/>
    </dgm:pt>
    <dgm:pt modelId="{570758E7-7AA2-5948-B341-32EBA2CE690C}" type="pres">
      <dgm:prSet presAssocID="{92BD0475-A777-0143-8090-0A217D688B2D}" presName="parTrans" presStyleLbl="sibTrans2D1" presStyleIdx="0" presStyleCnt="4"/>
      <dgm:spPr/>
    </dgm:pt>
    <dgm:pt modelId="{D91219D1-ADDF-104E-BA6D-34440D0C565D}" type="pres">
      <dgm:prSet presAssocID="{92BD0475-A777-0143-8090-0A217D688B2D}" presName="connectorText" presStyleLbl="sibTrans2D1" presStyleIdx="0" presStyleCnt="4"/>
      <dgm:spPr/>
    </dgm:pt>
    <dgm:pt modelId="{509BF257-9E6C-BF49-BAF3-4350B418C2B4}" type="pres">
      <dgm:prSet presAssocID="{D1F076AB-3B17-1943-8389-90E88922F9AC}" presName="node" presStyleLbl="node1" presStyleIdx="0" presStyleCnt="4" custScaleX="121253" custScaleY="123164">
        <dgm:presLayoutVars>
          <dgm:bulletEnabled val="1"/>
        </dgm:presLayoutVars>
      </dgm:prSet>
      <dgm:spPr/>
    </dgm:pt>
    <dgm:pt modelId="{B4EA4C23-0EB5-0640-9145-C4DADCD7F7DA}" type="pres">
      <dgm:prSet presAssocID="{D2A72D61-F75B-6A45-86A6-698FFD315E5E}" presName="parTrans" presStyleLbl="sibTrans2D1" presStyleIdx="1" presStyleCnt="4"/>
      <dgm:spPr/>
    </dgm:pt>
    <dgm:pt modelId="{262D9EBA-CBE8-A14B-A278-2DB9C0C0ED62}" type="pres">
      <dgm:prSet presAssocID="{D2A72D61-F75B-6A45-86A6-698FFD315E5E}" presName="connectorText" presStyleLbl="sibTrans2D1" presStyleIdx="1" presStyleCnt="4"/>
      <dgm:spPr/>
    </dgm:pt>
    <dgm:pt modelId="{02F19442-CF49-0B4B-B196-11D2026C8EE6}" type="pres">
      <dgm:prSet presAssocID="{2D1C69E9-4FF4-4448-A1C8-24F3B4B17224}" presName="node" presStyleLbl="node1" presStyleIdx="1" presStyleCnt="4" custScaleX="121253" custScaleY="123164">
        <dgm:presLayoutVars>
          <dgm:bulletEnabled val="1"/>
        </dgm:presLayoutVars>
      </dgm:prSet>
      <dgm:spPr/>
    </dgm:pt>
    <dgm:pt modelId="{361D21BF-0EB0-3D4E-BFD9-9A8A85E7C1FE}" type="pres">
      <dgm:prSet presAssocID="{237DE44A-9FC2-4A4B-828B-64748E78CCBA}" presName="parTrans" presStyleLbl="sibTrans2D1" presStyleIdx="2" presStyleCnt="4"/>
      <dgm:spPr/>
    </dgm:pt>
    <dgm:pt modelId="{58630EF4-4BC4-0A42-A311-2D63ED3C724C}" type="pres">
      <dgm:prSet presAssocID="{237DE44A-9FC2-4A4B-828B-64748E78CCBA}" presName="connectorText" presStyleLbl="sibTrans2D1" presStyleIdx="2" presStyleCnt="4"/>
      <dgm:spPr/>
    </dgm:pt>
    <dgm:pt modelId="{21B45297-5F0D-0444-975C-B2085D56422D}" type="pres">
      <dgm:prSet presAssocID="{7F9A1B1B-D0CE-E84C-ADBB-3E368E515B19}" presName="node" presStyleLbl="node1" presStyleIdx="2" presStyleCnt="4" custScaleX="121253" custScaleY="123164">
        <dgm:presLayoutVars>
          <dgm:bulletEnabled val="1"/>
        </dgm:presLayoutVars>
      </dgm:prSet>
      <dgm:spPr/>
    </dgm:pt>
    <dgm:pt modelId="{48C41B88-8C4A-E148-BC75-DFB472B505F5}" type="pres">
      <dgm:prSet presAssocID="{8CA56EB9-EF6E-2A41-A2E0-60BB57157530}" presName="parTrans" presStyleLbl="sibTrans2D1" presStyleIdx="3" presStyleCnt="4"/>
      <dgm:spPr/>
    </dgm:pt>
    <dgm:pt modelId="{28AB2156-03F4-1F48-A6BF-CEB3EE28DD1F}" type="pres">
      <dgm:prSet presAssocID="{8CA56EB9-EF6E-2A41-A2E0-60BB57157530}" presName="connectorText" presStyleLbl="sibTrans2D1" presStyleIdx="3" presStyleCnt="4"/>
      <dgm:spPr/>
    </dgm:pt>
    <dgm:pt modelId="{41BD97EB-D1D8-624C-A00D-2BE98EB2BA4A}" type="pres">
      <dgm:prSet presAssocID="{1FC586FD-EB83-1843-865E-A3D114028DB5}" presName="node" presStyleLbl="node1" presStyleIdx="3" presStyleCnt="4" custScaleX="121253" custScaleY="123164">
        <dgm:presLayoutVars>
          <dgm:bulletEnabled val="1"/>
        </dgm:presLayoutVars>
      </dgm:prSet>
      <dgm:spPr/>
    </dgm:pt>
  </dgm:ptLst>
  <dgm:cxnLst>
    <dgm:cxn modelId="{6833080E-49C3-AF42-966E-EE5BFE8960E5}" type="presOf" srcId="{7F9A1B1B-D0CE-E84C-ADBB-3E368E515B19}" destId="{21B45297-5F0D-0444-975C-B2085D56422D}" srcOrd="0" destOrd="0" presId="urn:microsoft.com/office/officeart/2005/8/layout/radial5"/>
    <dgm:cxn modelId="{6798221A-BC6E-4646-B8CB-8D5A8B1879BF}" srcId="{1D06D8A4-DF16-B540-8005-4654DF8AE790}" destId="{7F9A1B1B-D0CE-E84C-ADBB-3E368E515B19}" srcOrd="2" destOrd="0" parTransId="{237DE44A-9FC2-4A4B-828B-64748E78CCBA}" sibTransId="{E36F3A61-BF76-1240-BD7B-970A5A623B90}"/>
    <dgm:cxn modelId="{9F40E620-A66C-504F-BC19-75178E5D1644}" type="presOf" srcId="{D1F076AB-3B17-1943-8389-90E88922F9AC}" destId="{509BF257-9E6C-BF49-BAF3-4350B418C2B4}" srcOrd="0" destOrd="0" presId="urn:microsoft.com/office/officeart/2005/8/layout/radial5"/>
    <dgm:cxn modelId="{C1C55A29-7955-0A4B-954C-1613950AD361}" type="presOf" srcId="{92BD0475-A777-0143-8090-0A217D688B2D}" destId="{570758E7-7AA2-5948-B341-32EBA2CE690C}" srcOrd="0" destOrd="0" presId="urn:microsoft.com/office/officeart/2005/8/layout/radial5"/>
    <dgm:cxn modelId="{BE58083A-2E75-9748-96BA-E774D23A98D0}" srcId="{1D06D8A4-DF16-B540-8005-4654DF8AE790}" destId="{D1F076AB-3B17-1943-8389-90E88922F9AC}" srcOrd="0" destOrd="0" parTransId="{92BD0475-A777-0143-8090-0A217D688B2D}" sibTransId="{C4E137EA-8112-B444-8EC3-983CB4463EEE}"/>
    <dgm:cxn modelId="{8003DA55-A6D3-394D-A83D-00874ADF6F32}" type="presOf" srcId="{237DE44A-9FC2-4A4B-828B-64748E78CCBA}" destId="{361D21BF-0EB0-3D4E-BFD9-9A8A85E7C1FE}" srcOrd="0" destOrd="0" presId="urn:microsoft.com/office/officeart/2005/8/layout/radial5"/>
    <dgm:cxn modelId="{13711763-C5F8-BE4D-8DDE-E2AEE71373F9}" srcId="{1D06D8A4-DF16-B540-8005-4654DF8AE790}" destId="{2D1C69E9-4FF4-4448-A1C8-24F3B4B17224}" srcOrd="1" destOrd="0" parTransId="{D2A72D61-F75B-6A45-86A6-698FFD315E5E}" sibTransId="{1D458EE9-E8D1-734C-920A-458686EAD48A}"/>
    <dgm:cxn modelId="{B7FFE065-FD2D-8444-8FC7-966D695DAC2C}" type="presOf" srcId="{237DE44A-9FC2-4A4B-828B-64748E78CCBA}" destId="{58630EF4-4BC4-0A42-A311-2D63ED3C724C}" srcOrd="1" destOrd="0" presId="urn:microsoft.com/office/officeart/2005/8/layout/radial5"/>
    <dgm:cxn modelId="{0FD8D779-F0FB-7E4A-B107-212CAAC01BB8}" type="presOf" srcId="{2D1C69E9-4FF4-4448-A1C8-24F3B4B17224}" destId="{02F19442-CF49-0B4B-B196-11D2026C8EE6}" srcOrd="0" destOrd="0" presId="urn:microsoft.com/office/officeart/2005/8/layout/radial5"/>
    <dgm:cxn modelId="{12D9DA8E-E3FE-A84C-B33C-FBF2DA6489C0}" type="presOf" srcId="{D2A72D61-F75B-6A45-86A6-698FFD315E5E}" destId="{262D9EBA-CBE8-A14B-A278-2DB9C0C0ED62}" srcOrd="1" destOrd="0" presId="urn:microsoft.com/office/officeart/2005/8/layout/radial5"/>
    <dgm:cxn modelId="{7B427897-1FEF-7A45-B666-B91AA15D5866}" type="presOf" srcId="{92BD0475-A777-0143-8090-0A217D688B2D}" destId="{D91219D1-ADDF-104E-BA6D-34440D0C565D}" srcOrd="1" destOrd="0" presId="urn:microsoft.com/office/officeart/2005/8/layout/radial5"/>
    <dgm:cxn modelId="{BC63839A-F38D-5C4F-9089-1A41C50B0716}" type="presOf" srcId="{8CA56EB9-EF6E-2A41-A2E0-60BB57157530}" destId="{28AB2156-03F4-1F48-A6BF-CEB3EE28DD1F}" srcOrd="1" destOrd="0" presId="urn:microsoft.com/office/officeart/2005/8/layout/radial5"/>
    <dgm:cxn modelId="{C225F69A-73E0-F24F-AED0-323467996D76}" type="presOf" srcId="{1D06D8A4-DF16-B540-8005-4654DF8AE790}" destId="{CF925BB4-F4DF-7240-A274-F5573802F392}" srcOrd="0" destOrd="0" presId="urn:microsoft.com/office/officeart/2005/8/layout/radial5"/>
    <dgm:cxn modelId="{613AB9B8-3FA1-1446-948F-7055814D23E1}" type="presOf" srcId="{D7BC3E60-786F-2C49-B888-8F50FF2CE987}" destId="{06339D25-FF00-0A4F-8F6F-32C032AAD615}" srcOrd="0" destOrd="0" presId="urn:microsoft.com/office/officeart/2005/8/layout/radial5"/>
    <dgm:cxn modelId="{D2A276B9-7881-9642-BD78-1F774F9A59AE}" type="presOf" srcId="{D2A72D61-F75B-6A45-86A6-698FFD315E5E}" destId="{B4EA4C23-0EB5-0640-9145-C4DADCD7F7DA}" srcOrd="0" destOrd="0" presId="urn:microsoft.com/office/officeart/2005/8/layout/radial5"/>
    <dgm:cxn modelId="{9F5828BE-F987-7341-9E39-887C31FD20F1}" type="presOf" srcId="{8CA56EB9-EF6E-2A41-A2E0-60BB57157530}" destId="{48C41B88-8C4A-E148-BC75-DFB472B505F5}" srcOrd="0" destOrd="0" presId="urn:microsoft.com/office/officeart/2005/8/layout/radial5"/>
    <dgm:cxn modelId="{68FF83C2-B4BF-E049-AA09-E9060291D1EB}" srcId="{D7BC3E60-786F-2C49-B888-8F50FF2CE987}" destId="{1D06D8A4-DF16-B540-8005-4654DF8AE790}" srcOrd="0" destOrd="0" parTransId="{AEB5F8BD-9450-FF4D-A147-3612474DAD52}" sibTransId="{31C5D60E-1123-3740-B096-5FB2110C5249}"/>
    <dgm:cxn modelId="{48D11CCB-422D-4945-9736-EA9DCF395B62}" type="presOf" srcId="{1FC586FD-EB83-1843-865E-A3D114028DB5}" destId="{41BD97EB-D1D8-624C-A00D-2BE98EB2BA4A}" srcOrd="0" destOrd="0" presId="urn:microsoft.com/office/officeart/2005/8/layout/radial5"/>
    <dgm:cxn modelId="{8D4D64F0-6EC5-CE4A-B473-B929FDD1321E}" srcId="{1D06D8A4-DF16-B540-8005-4654DF8AE790}" destId="{1FC586FD-EB83-1843-865E-A3D114028DB5}" srcOrd="3" destOrd="0" parTransId="{8CA56EB9-EF6E-2A41-A2E0-60BB57157530}" sibTransId="{26D498A2-5908-DC4B-9D44-2B7DED677DFC}"/>
    <dgm:cxn modelId="{973E87EE-FC88-1B4B-892A-2AAD25A05F4F}" type="presParOf" srcId="{06339D25-FF00-0A4F-8F6F-32C032AAD615}" destId="{CF925BB4-F4DF-7240-A274-F5573802F392}" srcOrd="0" destOrd="0" presId="urn:microsoft.com/office/officeart/2005/8/layout/radial5"/>
    <dgm:cxn modelId="{C774CE46-5BD1-4249-B02F-51F2C8D56FE0}" type="presParOf" srcId="{06339D25-FF00-0A4F-8F6F-32C032AAD615}" destId="{570758E7-7AA2-5948-B341-32EBA2CE690C}" srcOrd="1" destOrd="0" presId="urn:microsoft.com/office/officeart/2005/8/layout/radial5"/>
    <dgm:cxn modelId="{887AE818-D7E6-D74F-8DC1-AAEDC22DB5AE}" type="presParOf" srcId="{570758E7-7AA2-5948-B341-32EBA2CE690C}" destId="{D91219D1-ADDF-104E-BA6D-34440D0C565D}" srcOrd="0" destOrd="0" presId="urn:microsoft.com/office/officeart/2005/8/layout/radial5"/>
    <dgm:cxn modelId="{41F18B57-D1AD-624F-949E-96F9C12CFD73}" type="presParOf" srcId="{06339D25-FF00-0A4F-8F6F-32C032AAD615}" destId="{509BF257-9E6C-BF49-BAF3-4350B418C2B4}" srcOrd="2" destOrd="0" presId="urn:microsoft.com/office/officeart/2005/8/layout/radial5"/>
    <dgm:cxn modelId="{1C967723-EA02-984D-BA6C-0919B08CBBEB}" type="presParOf" srcId="{06339D25-FF00-0A4F-8F6F-32C032AAD615}" destId="{B4EA4C23-0EB5-0640-9145-C4DADCD7F7DA}" srcOrd="3" destOrd="0" presId="urn:microsoft.com/office/officeart/2005/8/layout/radial5"/>
    <dgm:cxn modelId="{BD0B9305-C960-B74D-A0D2-43E1BF809320}" type="presParOf" srcId="{B4EA4C23-0EB5-0640-9145-C4DADCD7F7DA}" destId="{262D9EBA-CBE8-A14B-A278-2DB9C0C0ED62}" srcOrd="0" destOrd="0" presId="urn:microsoft.com/office/officeart/2005/8/layout/radial5"/>
    <dgm:cxn modelId="{3BEF8868-9018-4C4F-B6B1-6DA764445094}" type="presParOf" srcId="{06339D25-FF00-0A4F-8F6F-32C032AAD615}" destId="{02F19442-CF49-0B4B-B196-11D2026C8EE6}" srcOrd="4" destOrd="0" presId="urn:microsoft.com/office/officeart/2005/8/layout/radial5"/>
    <dgm:cxn modelId="{F30EE737-7D87-874F-9428-5F23920FCDD3}" type="presParOf" srcId="{06339D25-FF00-0A4F-8F6F-32C032AAD615}" destId="{361D21BF-0EB0-3D4E-BFD9-9A8A85E7C1FE}" srcOrd="5" destOrd="0" presId="urn:microsoft.com/office/officeart/2005/8/layout/radial5"/>
    <dgm:cxn modelId="{30966F35-9F22-DB4B-9014-67A20F3A7CBD}" type="presParOf" srcId="{361D21BF-0EB0-3D4E-BFD9-9A8A85E7C1FE}" destId="{58630EF4-4BC4-0A42-A311-2D63ED3C724C}" srcOrd="0" destOrd="0" presId="urn:microsoft.com/office/officeart/2005/8/layout/radial5"/>
    <dgm:cxn modelId="{6B0FBB31-20A5-8A4B-94B2-E41D3C9D33B3}" type="presParOf" srcId="{06339D25-FF00-0A4F-8F6F-32C032AAD615}" destId="{21B45297-5F0D-0444-975C-B2085D56422D}" srcOrd="6" destOrd="0" presId="urn:microsoft.com/office/officeart/2005/8/layout/radial5"/>
    <dgm:cxn modelId="{818B37DC-44A9-B444-BD05-99328F361CCA}" type="presParOf" srcId="{06339D25-FF00-0A4F-8F6F-32C032AAD615}" destId="{48C41B88-8C4A-E148-BC75-DFB472B505F5}" srcOrd="7" destOrd="0" presId="urn:microsoft.com/office/officeart/2005/8/layout/radial5"/>
    <dgm:cxn modelId="{8D449194-5832-0940-833B-6E01A94F4D4A}" type="presParOf" srcId="{48C41B88-8C4A-E148-BC75-DFB472B505F5}" destId="{28AB2156-03F4-1F48-A6BF-CEB3EE28DD1F}" srcOrd="0" destOrd="0" presId="urn:microsoft.com/office/officeart/2005/8/layout/radial5"/>
    <dgm:cxn modelId="{D94D6337-BDFC-D34D-BF78-4FAEC2835691}" type="presParOf" srcId="{06339D25-FF00-0A4F-8F6F-32C032AAD615}" destId="{41BD97EB-D1D8-624C-A00D-2BE98EB2BA4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9FA3-0534-C140-8EC5-0154A1691115}">
      <dsp:nvSpPr>
        <dsp:cNvPr id="0" name=""/>
        <dsp:cNvSpPr/>
      </dsp:nvSpPr>
      <dsp:spPr>
        <a:xfrm>
          <a:off x="-6324785" y="-967810"/>
          <a:ext cx="7531028" cy="7531028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7FADA-990D-3D43-8287-C53F7744F6B3}">
      <dsp:nvSpPr>
        <dsp:cNvPr id="0" name=""/>
        <dsp:cNvSpPr/>
      </dsp:nvSpPr>
      <dsp:spPr>
        <a:xfrm>
          <a:off x="776642" y="559540"/>
          <a:ext cx="7863102" cy="11190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Ma'lumot yetishmasligi</a:t>
          </a:r>
        </a:p>
      </dsp:txBody>
      <dsp:txXfrm>
        <a:off x="776642" y="559540"/>
        <a:ext cx="7863102" cy="1119081"/>
      </dsp:txXfrm>
    </dsp:sp>
    <dsp:sp modelId="{948F8678-EAEB-9345-A804-ED9CBC7C42CF}">
      <dsp:nvSpPr>
        <dsp:cNvPr id="0" name=""/>
        <dsp:cNvSpPr/>
      </dsp:nvSpPr>
      <dsp:spPr>
        <a:xfrm>
          <a:off x="77216" y="419655"/>
          <a:ext cx="1398852" cy="13988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C4FCD2-D06D-0240-B16F-F1220943A449}">
      <dsp:nvSpPr>
        <dsp:cNvPr id="0" name=""/>
        <dsp:cNvSpPr/>
      </dsp:nvSpPr>
      <dsp:spPr>
        <a:xfrm>
          <a:off x="1183428" y="2238163"/>
          <a:ext cx="7456316" cy="1119081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Noto'g'ri ma'lumot</a:t>
          </a:r>
        </a:p>
      </dsp:txBody>
      <dsp:txXfrm>
        <a:off x="1183428" y="2238163"/>
        <a:ext cx="7456316" cy="1119081"/>
      </dsp:txXfrm>
    </dsp:sp>
    <dsp:sp modelId="{24DB2E7C-BA27-7A49-BB49-0BB9BC1A793E}">
      <dsp:nvSpPr>
        <dsp:cNvPr id="0" name=""/>
        <dsp:cNvSpPr/>
      </dsp:nvSpPr>
      <dsp:spPr>
        <a:xfrm>
          <a:off x="484002" y="2098278"/>
          <a:ext cx="1398852" cy="13988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90384E-4EC7-2149-B311-B28D2835FCF8}">
      <dsp:nvSpPr>
        <dsp:cNvPr id="0" name=""/>
        <dsp:cNvSpPr/>
      </dsp:nvSpPr>
      <dsp:spPr>
        <a:xfrm>
          <a:off x="776642" y="3916785"/>
          <a:ext cx="7863102" cy="1119081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Halol mahsulotlarni aniqlashda qiyinchilik</a:t>
          </a:r>
        </a:p>
      </dsp:txBody>
      <dsp:txXfrm>
        <a:off x="776642" y="3916785"/>
        <a:ext cx="7863102" cy="1119081"/>
      </dsp:txXfrm>
    </dsp:sp>
    <dsp:sp modelId="{66DD09A8-6A86-6949-AFE7-A8BC244453BC}">
      <dsp:nvSpPr>
        <dsp:cNvPr id="0" name=""/>
        <dsp:cNvSpPr/>
      </dsp:nvSpPr>
      <dsp:spPr>
        <a:xfrm>
          <a:off x="77216" y="3776900"/>
          <a:ext cx="1398852" cy="13988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25BB4-F4DF-7240-A274-F5573802F392}">
      <dsp:nvSpPr>
        <dsp:cNvPr id="0" name=""/>
        <dsp:cNvSpPr/>
      </dsp:nvSpPr>
      <dsp:spPr>
        <a:xfrm>
          <a:off x="4684637" y="2469932"/>
          <a:ext cx="1470459" cy="1347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Bizning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yechim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99981" y="2667218"/>
        <a:ext cx="1039771" cy="952584"/>
      </dsp:txXfrm>
    </dsp:sp>
    <dsp:sp modelId="{570758E7-7AA2-5948-B341-32EBA2CE690C}">
      <dsp:nvSpPr>
        <dsp:cNvPr id="0" name=""/>
        <dsp:cNvSpPr/>
      </dsp:nvSpPr>
      <dsp:spPr>
        <a:xfrm rot="16200000">
          <a:off x="5254680" y="1886877"/>
          <a:ext cx="330373" cy="561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04236" y="2048726"/>
        <a:ext cx="231261" cy="336878"/>
      </dsp:txXfrm>
    </dsp:sp>
    <dsp:sp modelId="{509BF257-9E6C-BF49-BAF3-4350B418C2B4}">
      <dsp:nvSpPr>
        <dsp:cNvPr id="0" name=""/>
        <dsp:cNvSpPr/>
      </dsp:nvSpPr>
      <dsp:spPr>
        <a:xfrm>
          <a:off x="4418701" y="-187301"/>
          <a:ext cx="2002330" cy="20338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Ilova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halol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bo'lmagan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mahsulot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haqida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xabar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berish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xususiyatini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o'z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ichiga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oladi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711935" y="110555"/>
        <a:ext cx="1415862" cy="1438176"/>
      </dsp:txXfrm>
    </dsp:sp>
    <dsp:sp modelId="{B4EA4C23-0EB5-0640-9145-C4DADCD7F7DA}">
      <dsp:nvSpPr>
        <dsp:cNvPr id="0" name=""/>
        <dsp:cNvSpPr/>
      </dsp:nvSpPr>
      <dsp:spPr>
        <a:xfrm>
          <a:off x="6282140" y="2862778"/>
          <a:ext cx="306060" cy="561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282140" y="2975071"/>
        <a:ext cx="214242" cy="336878"/>
      </dsp:txXfrm>
    </dsp:sp>
    <dsp:sp modelId="{02F19442-CF49-0B4B-B196-11D2026C8EE6}">
      <dsp:nvSpPr>
        <dsp:cNvPr id="0" name=""/>
        <dsp:cNvSpPr/>
      </dsp:nvSpPr>
      <dsp:spPr>
        <a:xfrm>
          <a:off x="6732569" y="2126566"/>
          <a:ext cx="2002330" cy="20338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Ilova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halol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harom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ingredientlar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ro'yxatini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o'z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ichiga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oladi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7025803" y="2424422"/>
        <a:ext cx="1415862" cy="1438176"/>
      </dsp:txXfrm>
    </dsp:sp>
    <dsp:sp modelId="{361D21BF-0EB0-3D4E-BFD9-9A8A85E7C1FE}">
      <dsp:nvSpPr>
        <dsp:cNvPr id="0" name=""/>
        <dsp:cNvSpPr/>
      </dsp:nvSpPr>
      <dsp:spPr>
        <a:xfrm rot="5400000">
          <a:off x="5254680" y="3838679"/>
          <a:ext cx="330373" cy="561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04236" y="3901416"/>
        <a:ext cx="231261" cy="336878"/>
      </dsp:txXfrm>
    </dsp:sp>
    <dsp:sp modelId="{21B45297-5F0D-0444-975C-B2085D56422D}">
      <dsp:nvSpPr>
        <dsp:cNvPr id="0" name=""/>
        <dsp:cNvSpPr/>
      </dsp:nvSpPr>
      <dsp:spPr>
        <a:xfrm>
          <a:off x="4418701" y="4440435"/>
          <a:ext cx="2002330" cy="20338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Islomiy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parhez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qonunlariga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asoslangan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holda</a:t>
          </a:r>
          <a:r>
            <a:rPr lang="en-US" sz="15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ovqatlanashadi</a:t>
          </a:r>
          <a:endParaRPr lang="en-US" sz="15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1935" y="4738291"/>
        <a:ext cx="1415862" cy="1438176"/>
      </dsp:txXfrm>
    </dsp:sp>
    <dsp:sp modelId="{48C41B88-8C4A-E148-BC75-DFB472B505F5}">
      <dsp:nvSpPr>
        <dsp:cNvPr id="0" name=""/>
        <dsp:cNvSpPr/>
      </dsp:nvSpPr>
      <dsp:spPr>
        <a:xfrm rot="10800000">
          <a:off x="4251532" y="2862778"/>
          <a:ext cx="306060" cy="561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343350" y="2975071"/>
        <a:ext cx="214242" cy="336878"/>
      </dsp:txXfrm>
    </dsp:sp>
    <dsp:sp modelId="{41BD97EB-D1D8-624C-A00D-2BE98EB2BA4A}">
      <dsp:nvSpPr>
        <dsp:cNvPr id="0" name=""/>
        <dsp:cNvSpPr/>
      </dsp:nvSpPr>
      <dsp:spPr>
        <a:xfrm>
          <a:off x="2104833" y="2126566"/>
          <a:ext cx="2002330" cy="20338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Mahsulotni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nomi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yoki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shtrix-kodi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bo'yicha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qidirish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2398067" y="2424422"/>
        <a:ext cx="1415862" cy="143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29EB-67DC-AC4C-8565-76B854F56F99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68F-48B7-1041-8B9E-6DA2A9916603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0913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68F-48B7-1041-8B9E-6DA2A9916603}" type="slidenum">
              <a:rPr lang="en-UZ" smtClean="0"/>
              <a:t>1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91337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68F-48B7-1041-8B9E-6DA2A9916603}" type="slidenum">
              <a:rPr lang="en-UZ" smtClean="0"/>
              <a:t>3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68274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22706f4a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22706f4a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68F-48B7-1041-8B9E-6DA2A9916603}" type="slidenum">
              <a:rPr lang="en-UZ" smtClean="0"/>
              <a:t>5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35754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5E74-5DEC-E8B7-10B2-DD93BA82A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C8A7-5382-A746-EE26-1982AA551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1344-2B76-AC03-B91B-A4CF80E7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7A66-B909-EF79-AE6B-FC0FD04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10DA-F7CE-4E49-474A-CBE4E056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0544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3CD3-28D2-4CE4-E1D3-168DA86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837CA-C8A2-0E3D-3450-5397AE7EF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DBA2-23B4-E4DD-D205-63F85AF2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1BF6-C4A0-4033-D49A-70F6FB34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750F-FA23-0866-6676-A28805AE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41944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AF967-E99F-44C3-C485-CD8F5EC5F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4196E-CE79-E152-5580-228F142F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55FF-19B2-9790-4A64-DAFD2FCC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7007-B2EF-E9B0-4808-6AEC8BD0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5D82-AC9D-F0AF-56E0-FD3BE216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8274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C5DB-AB0D-25A3-AF44-B1B7DC67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70CD-A9F4-49F1-DB13-49096F85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AF5A-B880-9BC3-AD92-0F937F8B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D18C-9C4D-5188-EDD0-81BCCE1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83E5-F4D6-040D-5935-D64C12CA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9775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DE73-8FFA-58AD-D06E-2324DA30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F38D0-2160-7AE9-9760-C01C0628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9EE9-CBDB-B747-C2C7-5497B1C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1346-6EF3-9785-D20B-0690F39D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9575-1F85-389F-DF53-37AAF70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1629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FDBE-C59D-C302-4116-4E9E8AC5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5E2-A17E-0753-C4D9-C218DE431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EE6E7-B7C2-318F-8085-441143D92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9C5F-E676-B324-F808-43E35BC7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E6278-1214-A99D-921D-EDCEBEF4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23C2-D26E-F5AB-0AA1-2468A7D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05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34E3-C234-A4FF-96D9-C36CF762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22DC-C628-C47C-9FF8-197F2161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FD6E-2A6D-3AA1-3E89-06739195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0911A-C2B9-D0B2-2907-678BB612E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70DC-8B1D-BDA3-0A22-31D63CD1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C779D-4288-5C5C-6EC8-0656C53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2F5EB-F00A-86E1-D15D-8C60579E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D9089-FBDD-CBF4-C4A5-112DCA80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2270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7605-21E9-31D8-564D-C9ED69FF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FEE5D-49DB-5AEA-3578-A099984C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54A6-EA36-2695-EB3B-33A4F61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C712A-B836-DE6C-DB15-5751BEDE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4705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90583-EFBB-EA65-AAE4-AA7C33AA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E9495-CCAB-444B-184C-F58A5DE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AC215-00E5-AA81-6B1A-9FF36A9A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0338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3C3-3299-2C81-7063-8940B824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949B-3ACB-6FF6-4DB8-FC026A9A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1A6E2-4431-5E93-A9A8-7456B007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79ED0-43EE-9934-53D6-18837709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94A7-C102-C967-F71C-6D999FF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4387-1C4A-607D-4C24-0B0917D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5225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EF28-01CF-4651-D44D-A90CBCA6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1FB5C-A911-ACB6-CCD9-0540E240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195-92D5-4960-5520-3A3303C2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5E63-B611-5569-5966-5D904970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0246-9E43-6748-5040-25522A0D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06A1-D933-308C-CF2E-8E8DCAA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42462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6245-378D-7476-7143-763A07C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AB12-00A2-1FD1-5300-54C71583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3216-A851-64CA-712C-11C0DE40D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A57C-B37F-F241-9D9F-13303B063280}" type="datetimeFigureOut">
              <a:rPr lang="en-UZ" smtClean="0"/>
              <a:t>29/01/23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3B28-A7EE-2B3C-94EF-572BD2FA9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D39-B1BA-5A73-8CF9-BF09C28B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0960-1A70-9E46-ADAA-EF88E50E4CDE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882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478415-3DE8-80C5-2EC9-702ABA09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39" y="4342802"/>
            <a:ext cx="9773921" cy="1062318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rgbClr val="21E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Bizning yordamimizda faqatgina halol luqmani iste’mol qiling.</a:t>
            </a:r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6AC78823-1490-8A5A-A88F-09BD373A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860" y="554636"/>
            <a:ext cx="4392279" cy="3352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98440-40A3-A37A-15F9-4258A22F9AC9}"/>
              </a:ext>
            </a:extLst>
          </p:cNvPr>
          <p:cNvSpPr txBox="1"/>
          <p:nvPr/>
        </p:nvSpPr>
        <p:spPr>
          <a:xfrm>
            <a:off x="1935442" y="5405120"/>
            <a:ext cx="9047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Khabibulokh Khallokov</a:t>
            </a:r>
            <a:r>
              <a:rPr lang="en-UZ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Jumaev Mekhriddin</a:t>
            </a:r>
          </a:p>
          <a:p>
            <a:endParaRPr lang="en-U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Z" dirty="0">
                <a:latin typeface="Arial" panose="020B0604020202020204" pitchFamily="34" charset="0"/>
                <a:cs typeface="Arial" panose="020B0604020202020204" pitchFamily="34" charset="0"/>
              </a:rPr>
              <a:t>Aslonkhhuja Khamidov</a:t>
            </a:r>
          </a:p>
        </p:txBody>
      </p:sp>
    </p:spTree>
    <p:extLst>
      <p:ext uri="{BB962C8B-B14F-4D97-AF65-F5344CB8AC3E}">
        <p14:creationId xmlns:p14="http://schemas.microsoft.com/office/powerpoint/2010/main" val="17161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32D8435-98BF-ACB6-4200-0E4FE9F42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543800"/>
              </p:ext>
            </p:extLst>
          </p:nvPr>
        </p:nvGraphicFramePr>
        <p:xfrm>
          <a:off x="2702719" y="631296"/>
          <a:ext cx="8716962" cy="559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C7A51B2C-11EB-F775-730C-836BE5ED956F}"/>
              </a:ext>
            </a:extLst>
          </p:cNvPr>
          <p:cNvSpPr/>
          <p:nvPr/>
        </p:nvSpPr>
        <p:spPr>
          <a:xfrm>
            <a:off x="558800" y="2311400"/>
            <a:ext cx="2143919" cy="2235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sizga nima uchun kerak?</a:t>
            </a:r>
          </a:p>
        </p:txBody>
      </p:sp>
    </p:spTree>
    <p:extLst>
      <p:ext uri="{BB962C8B-B14F-4D97-AF65-F5344CB8AC3E}">
        <p14:creationId xmlns:p14="http://schemas.microsoft.com/office/powerpoint/2010/main" val="388506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82B-036B-4674-7BE4-887B2E4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Z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3AB11-9133-7BEC-272F-7AEAC9CA4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48801"/>
              </p:ext>
            </p:extLst>
          </p:nvPr>
        </p:nvGraphicFramePr>
        <p:xfrm>
          <a:off x="676133" y="285489"/>
          <a:ext cx="10839734" cy="628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2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5"/>
          <p:cNvSpPr txBox="1">
            <a:spLocks noGrp="1"/>
          </p:cNvSpPr>
          <p:nvPr>
            <p:ph type="title"/>
          </p:nvPr>
        </p:nvSpPr>
        <p:spPr>
          <a:xfrm>
            <a:off x="3206967" y="413400"/>
            <a:ext cx="5778000" cy="6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Kelajakdagi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maqsadlar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6" name="Google Shape;1056;p35"/>
          <p:cNvGrpSpPr/>
          <p:nvPr/>
        </p:nvGrpSpPr>
        <p:grpSpPr>
          <a:xfrm>
            <a:off x="736167" y="3515891"/>
            <a:ext cx="10719668" cy="233552"/>
            <a:chOff x="552125" y="2636918"/>
            <a:chExt cx="8039751" cy="175164"/>
          </a:xfrm>
        </p:grpSpPr>
        <p:sp>
          <p:nvSpPr>
            <p:cNvPr id="1057" name="Google Shape;1057;p35"/>
            <p:cNvSpPr/>
            <p:nvPr/>
          </p:nvSpPr>
          <p:spPr>
            <a:xfrm>
              <a:off x="552125" y="2636959"/>
              <a:ext cx="307407" cy="175123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903555" y="2636959"/>
              <a:ext cx="307459" cy="175123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255037" y="2636959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1606515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1957993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309471" y="2636959"/>
              <a:ext cx="307407" cy="175123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660901" y="2636959"/>
              <a:ext cx="307459" cy="175123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3012383" y="2636959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3363861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3715339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4066817" y="2636959"/>
              <a:ext cx="307407" cy="175123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418247" y="2636959"/>
              <a:ext cx="307459" cy="175123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4769729" y="2636959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5121207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5472685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824163" y="2636959"/>
              <a:ext cx="307407" cy="175123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175593" y="2636959"/>
              <a:ext cx="307459" cy="175123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6527075" y="2636959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6878553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7230031" y="2636918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7581509" y="2636959"/>
              <a:ext cx="307407" cy="175123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7932939" y="2636959"/>
              <a:ext cx="307459" cy="175123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84421" y="2636942"/>
              <a:ext cx="307455" cy="175123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0" name="Google Shape;1080;p35"/>
          <p:cNvGrpSpPr/>
          <p:nvPr/>
        </p:nvGrpSpPr>
        <p:grpSpPr>
          <a:xfrm>
            <a:off x="817567" y="3040256"/>
            <a:ext cx="3101446" cy="2706344"/>
            <a:chOff x="613175" y="2280192"/>
            <a:chExt cx="2326085" cy="2029758"/>
          </a:xfrm>
        </p:grpSpPr>
        <p:sp>
          <p:nvSpPr>
            <p:cNvPr id="1081" name="Google Shape;1081;p35"/>
            <p:cNvSpPr txBox="1"/>
            <p:nvPr/>
          </p:nvSpPr>
          <p:spPr>
            <a:xfrm>
              <a:off x="674075" y="3556575"/>
              <a:ext cx="2265185" cy="753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/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Foydalanuvchilarga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mahsulotlarni halol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yoki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harom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deb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xabar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qilish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imkonini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beruvchi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funksiya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qo‘shish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2" name="Google Shape;1082;p35"/>
            <p:cNvGrpSpPr/>
            <p:nvPr/>
          </p:nvGrpSpPr>
          <p:grpSpPr>
            <a:xfrm>
              <a:off x="613175" y="2280192"/>
              <a:ext cx="1363500" cy="1751954"/>
              <a:chOff x="613175" y="2280192"/>
              <a:chExt cx="1363500" cy="1751954"/>
            </a:xfrm>
          </p:grpSpPr>
          <p:sp>
            <p:nvSpPr>
              <p:cNvPr id="1083" name="Google Shape;1083;p35"/>
              <p:cNvSpPr/>
              <p:nvPr/>
            </p:nvSpPr>
            <p:spPr>
              <a:xfrm>
                <a:off x="613175" y="2280192"/>
                <a:ext cx="246350" cy="1751954"/>
              </a:xfrm>
              <a:custGeom>
                <a:avLst/>
                <a:gdLst/>
                <a:ahLst/>
                <a:cxnLst/>
                <a:rect l="l" t="t" r="r" b="b"/>
                <a:pathLst>
                  <a:path w="9854" h="14902" extrusionOk="0">
                    <a:moveTo>
                      <a:pt x="0" y="14902"/>
                    </a:moveTo>
                    <a:lnTo>
                      <a:pt x="0" y="0"/>
                    </a:lnTo>
                    <a:lnTo>
                      <a:pt x="9854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84" name="Google Shape;1084;p35"/>
              <p:cNvSpPr txBox="1"/>
              <p:nvPr/>
            </p:nvSpPr>
            <p:spPr>
              <a:xfrm>
                <a:off x="613176" y="2311243"/>
                <a:ext cx="13026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33" dirty="0">
                    <a:solidFill>
                      <a:schemeClr val="accent1"/>
                    </a:solidFill>
                    <a:latin typeface="Arial" panose="020B0604020202020204" pitchFamily="34" charset="0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FEVRAL</a:t>
                </a:r>
                <a:endParaRPr sz="2133" dirty="0">
                  <a:solidFill>
                    <a:schemeClr val="accent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  <p:sp>
            <p:nvSpPr>
              <p:cNvPr id="1085" name="Google Shape;1085;p35"/>
              <p:cNvSpPr txBox="1"/>
              <p:nvPr/>
            </p:nvSpPr>
            <p:spPr>
              <a:xfrm>
                <a:off x="674075" y="3283093"/>
                <a:ext cx="1302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600" dirty="0">
                    <a:solidFill>
                      <a:schemeClr val="accent1"/>
                    </a:solidFill>
                    <a:latin typeface="Arial" panose="020B0604020202020204" pitchFamily="34" charset="0"/>
                    <a:ea typeface="Fira Sans"/>
                    <a:cs typeface="Arial" panose="020B0604020202020204" pitchFamily="34" charset="0"/>
                    <a:sym typeface="Fira Sans"/>
                  </a:rPr>
                  <a:t>Step 01</a:t>
                </a:r>
                <a:endParaRPr sz="1600" dirty="0">
                  <a:solidFill>
                    <a:schemeClr val="accent1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endParaRPr>
              </a:p>
            </p:txBody>
          </p:sp>
        </p:grpSp>
      </p:grpSp>
      <p:grpSp>
        <p:nvGrpSpPr>
          <p:cNvPr id="1086" name="Google Shape;1086;p35"/>
          <p:cNvGrpSpPr/>
          <p:nvPr/>
        </p:nvGrpSpPr>
        <p:grpSpPr>
          <a:xfrm>
            <a:off x="3132933" y="1615589"/>
            <a:ext cx="3050697" cy="2609574"/>
            <a:chOff x="2349700" y="1211691"/>
            <a:chExt cx="2288023" cy="1957180"/>
          </a:xfrm>
        </p:grpSpPr>
        <p:sp>
          <p:nvSpPr>
            <p:cNvPr id="1087" name="Google Shape;1087;p35"/>
            <p:cNvSpPr txBox="1"/>
            <p:nvPr/>
          </p:nvSpPr>
          <p:spPr>
            <a:xfrm>
              <a:off x="2410600" y="1211691"/>
              <a:ext cx="2227123" cy="574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/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Halol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sertifikatlarining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haqiqiyligini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tekshirish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uchun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sertifikatni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tekshirish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funksiyasini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joriy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0" i="0" u="none" dirty="0" err="1">
                  <a:latin typeface="Arial" panose="020B0604020202020204" pitchFamily="34" charset="0"/>
                  <a:cs typeface="Arial" panose="020B0604020202020204" pitchFamily="34" charset="0"/>
                </a:rPr>
                <a:t>etish</a:t>
              </a:r>
              <a:r>
                <a:rPr lang="en-US" sz="1600" b="0" i="0" u="none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8" name="Google Shape;1088;p35"/>
            <p:cNvGrpSpPr/>
            <p:nvPr/>
          </p:nvGrpSpPr>
          <p:grpSpPr>
            <a:xfrm>
              <a:off x="2349700" y="1416917"/>
              <a:ext cx="1363500" cy="1751954"/>
              <a:chOff x="2349700" y="1416917"/>
              <a:chExt cx="1363500" cy="1751954"/>
            </a:xfrm>
          </p:grpSpPr>
          <p:sp>
            <p:nvSpPr>
              <p:cNvPr id="1089" name="Google Shape;1089;p35"/>
              <p:cNvSpPr/>
              <p:nvPr/>
            </p:nvSpPr>
            <p:spPr>
              <a:xfrm rot="10800000" flipH="1">
                <a:off x="2349700" y="1416917"/>
                <a:ext cx="246350" cy="1751954"/>
              </a:xfrm>
              <a:custGeom>
                <a:avLst/>
                <a:gdLst/>
                <a:ahLst/>
                <a:cxnLst/>
                <a:rect l="l" t="t" r="r" b="b"/>
                <a:pathLst>
                  <a:path w="9854" h="14902" extrusionOk="0">
                    <a:moveTo>
                      <a:pt x="0" y="14902"/>
                    </a:moveTo>
                    <a:lnTo>
                      <a:pt x="0" y="0"/>
                    </a:lnTo>
                    <a:lnTo>
                      <a:pt x="985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90" name="Google Shape;1090;p35"/>
              <p:cNvSpPr txBox="1"/>
              <p:nvPr/>
            </p:nvSpPr>
            <p:spPr>
              <a:xfrm>
                <a:off x="2349701" y="2843218"/>
                <a:ext cx="13026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33" dirty="0">
                    <a:solidFill>
                      <a:schemeClr val="accent2"/>
                    </a:solidFill>
                    <a:latin typeface="Arial" panose="020B0604020202020204" pitchFamily="34" charset="0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FEVRAL</a:t>
                </a:r>
                <a:endParaRPr sz="2133" dirty="0">
                  <a:solidFill>
                    <a:schemeClr val="accent2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  <p:sp>
            <p:nvSpPr>
              <p:cNvPr id="1091" name="Google Shape;1091;p35"/>
              <p:cNvSpPr txBox="1"/>
              <p:nvPr/>
            </p:nvSpPr>
            <p:spPr>
              <a:xfrm>
                <a:off x="2410600" y="1888941"/>
                <a:ext cx="1302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600" dirty="0">
                    <a:solidFill>
                      <a:schemeClr val="accent2"/>
                    </a:solidFill>
                    <a:latin typeface="Arial" panose="020B0604020202020204" pitchFamily="34" charset="0"/>
                    <a:ea typeface="Fira Sans"/>
                    <a:cs typeface="Arial" panose="020B0604020202020204" pitchFamily="34" charset="0"/>
                    <a:sym typeface="Fira Sans"/>
                  </a:rPr>
                  <a:t>Step 02</a:t>
                </a:r>
                <a:endParaRPr sz="1600" dirty="0">
                  <a:solidFill>
                    <a:schemeClr val="accent2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endParaRPr>
              </a:p>
            </p:txBody>
          </p:sp>
        </p:grpSp>
      </p:grpSp>
      <p:grpSp>
        <p:nvGrpSpPr>
          <p:cNvPr id="1092" name="Google Shape;1092;p35"/>
          <p:cNvGrpSpPr/>
          <p:nvPr/>
        </p:nvGrpSpPr>
        <p:grpSpPr>
          <a:xfrm>
            <a:off x="5010507" y="3040256"/>
            <a:ext cx="3541600" cy="2671107"/>
            <a:chOff x="3757880" y="2280192"/>
            <a:chExt cx="2656200" cy="2003331"/>
          </a:xfrm>
        </p:grpSpPr>
        <p:sp>
          <p:nvSpPr>
            <p:cNvPr id="1093" name="Google Shape;1093;p35"/>
            <p:cNvSpPr txBox="1"/>
            <p:nvPr/>
          </p:nvSpPr>
          <p:spPr>
            <a:xfrm>
              <a:off x="3818780" y="3530149"/>
              <a:ext cx="2595300" cy="753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Yaqin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atrofdagi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joylashuvga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asoslangan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holda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halol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restoran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doʻkonlarni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koʻrsatadigan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funksiya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integratsiyasi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1094" name="Google Shape;1094;p35"/>
            <p:cNvGrpSpPr/>
            <p:nvPr/>
          </p:nvGrpSpPr>
          <p:grpSpPr>
            <a:xfrm>
              <a:off x="3757880" y="2280192"/>
              <a:ext cx="1363500" cy="1751954"/>
              <a:chOff x="3757880" y="2280192"/>
              <a:chExt cx="1363500" cy="1751954"/>
            </a:xfrm>
          </p:grpSpPr>
          <p:sp>
            <p:nvSpPr>
              <p:cNvPr id="1095" name="Google Shape;1095;p35"/>
              <p:cNvSpPr/>
              <p:nvPr/>
            </p:nvSpPr>
            <p:spPr>
              <a:xfrm>
                <a:off x="3757880" y="2280192"/>
                <a:ext cx="246350" cy="1751954"/>
              </a:xfrm>
              <a:custGeom>
                <a:avLst/>
                <a:gdLst/>
                <a:ahLst/>
                <a:cxnLst/>
                <a:rect l="l" t="t" r="r" b="b"/>
                <a:pathLst>
                  <a:path w="9854" h="14902" extrusionOk="0">
                    <a:moveTo>
                      <a:pt x="0" y="14902"/>
                    </a:moveTo>
                    <a:lnTo>
                      <a:pt x="0" y="0"/>
                    </a:lnTo>
                    <a:lnTo>
                      <a:pt x="9854" y="0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96" name="Google Shape;1096;p35"/>
              <p:cNvSpPr txBox="1"/>
              <p:nvPr/>
            </p:nvSpPr>
            <p:spPr>
              <a:xfrm>
                <a:off x="3757881" y="2311243"/>
                <a:ext cx="13026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33" dirty="0">
                    <a:solidFill>
                      <a:schemeClr val="accent3"/>
                    </a:solidFill>
                    <a:latin typeface="Arial" panose="020B0604020202020204" pitchFamily="34" charset="0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MART</a:t>
                </a:r>
                <a:endParaRPr sz="2133" dirty="0">
                  <a:solidFill>
                    <a:schemeClr val="accent3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  <p:sp>
            <p:nvSpPr>
              <p:cNvPr id="1097" name="Google Shape;1097;p35"/>
              <p:cNvSpPr txBox="1"/>
              <p:nvPr/>
            </p:nvSpPr>
            <p:spPr>
              <a:xfrm>
                <a:off x="3818780" y="3283093"/>
                <a:ext cx="1302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600" dirty="0">
                    <a:solidFill>
                      <a:schemeClr val="accent3"/>
                    </a:solidFill>
                    <a:latin typeface="Arial" panose="020B0604020202020204" pitchFamily="34" charset="0"/>
                    <a:ea typeface="Fira Sans"/>
                    <a:cs typeface="Arial" panose="020B0604020202020204" pitchFamily="34" charset="0"/>
                    <a:sym typeface="Fira Sans"/>
                  </a:rPr>
                  <a:t>Step 03</a:t>
                </a:r>
                <a:endParaRPr sz="1600" dirty="0">
                  <a:solidFill>
                    <a:schemeClr val="accent3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endParaRPr>
              </a:p>
            </p:txBody>
          </p:sp>
        </p:grpSp>
      </p:grpSp>
      <p:grpSp>
        <p:nvGrpSpPr>
          <p:cNvPr id="1098" name="Google Shape;1098;p35"/>
          <p:cNvGrpSpPr/>
          <p:nvPr/>
        </p:nvGrpSpPr>
        <p:grpSpPr>
          <a:xfrm>
            <a:off x="6430469" y="1673643"/>
            <a:ext cx="3619515" cy="2551519"/>
            <a:chOff x="4822851" y="1255232"/>
            <a:chExt cx="2714636" cy="1913639"/>
          </a:xfrm>
        </p:grpSpPr>
        <p:sp>
          <p:nvSpPr>
            <p:cNvPr id="1099" name="Google Shape;1099;p35"/>
            <p:cNvSpPr txBox="1"/>
            <p:nvPr/>
          </p:nvSpPr>
          <p:spPr>
            <a:xfrm>
              <a:off x="4883751" y="1255232"/>
              <a:ext cx="2653736" cy="477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Ilova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mo'ljallanganidek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ishlayotganiga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ishonch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hosil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qilish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uchun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uni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sinab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ko’rish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va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topilgan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xato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yoki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muammolarni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tuzatish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.</a:t>
              </a:r>
              <a:endParaRPr lang="en-US" sz="1600" dirty="0">
                <a:solidFill>
                  <a:schemeClr val="dk1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grpSp>
          <p:nvGrpSpPr>
            <p:cNvPr id="1100" name="Google Shape;1100;p35"/>
            <p:cNvGrpSpPr/>
            <p:nvPr/>
          </p:nvGrpSpPr>
          <p:grpSpPr>
            <a:xfrm>
              <a:off x="4822851" y="1416917"/>
              <a:ext cx="1363500" cy="1751954"/>
              <a:chOff x="4822851" y="1416917"/>
              <a:chExt cx="1363500" cy="1751954"/>
            </a:xfrm>
          </p:grpSpPr>
          <p:sp>
            <p:nvSpPr>
              <p:cNvPr id="1101" name="Google Shape;1101;p35"/>
              <p:cNvSpPr/>
              <p:nvPr/>
            </p:nvSpPr>
            <p:spPr>
              <a:xfrm rot="10800000" flipH="1">
                <a:off x="4822851" y="1416917"/>
                <a:ext cx="246350" cy="1751954"/>
              </a:xfrm>
              <a:custGeom>
                <a:avLst/>
                <a:gdLst/>
                <a:ahLst/>
                <a:cxnLst/>
                <a:rect l="l" t="t" r="r" b="b"/>
                <a:pathLst>
                  <a:path w="9854" h="14902" extrusionOk="0">
                    <a:moveTo>
                      <a:pt x="0" y="14902"/>
                    </a:moveTo>
                    <a:lnTo>
                      <a:pt x="0" y="0"/>
                    </a:lnTo>
                    <a:lnTo>
                      <a:pt x="9854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02" name="Google Shape;1102;p35"/>
              <p:cNvSpPr txBox="1"/>
              <p:nvPr/>
            </p:nvSpPr>
            <p:spPr>
              <a:xfrm>
                <a:off x="4883751" y="1888941"/>
                <a:ext cx="1302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600">
                    <a:solidFill>
                      <a:schemeClr val="accent4"/>
                    </a:solidFill>
                    <a:latin typeface="Arial" panose="020B0604020202020204" pitchFamily="34" charset="0"/>
                    <a:ea typeface="Fira Sans"/>
                    <a:cs typeface="Arial" panose="020B0604020202020204" pitchFamily="34" charset="0"/>
                    <a:sym typeface="Fira Sans"/>
                  </a:rPr>
                  <a:t>Step 04</a:t>
                </a:r>
                <a:endParaRPr sz="1600">
                  <a:solidFill>
                    <a:schemeClr val="accent4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endParaRPr>
              </a:p>
            </p:txBody>
          </p:sp>
          <p:sp>
            <p:nvSpPr>
              <p:cNvPr id="1103" name="Google Shape;1103;p35"/>
              <p:cNvSpPr txBox="1"/>
              <p:nvPr/>
            </p:nvSpPr>
            <p:spPr>
              <a:xfrm>
                <a:off x="4822861" y="2843218"/>
                <a:ext cx="13026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33" dirty="0">
                    <a:solidFill>
                      <a:schemeClr val="accent4"/>
                    </a:solidFill>
                    <a:latin typeface="Arial" panose="020B0604020202020204" pitchFamily="34" charset="0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APREL</a:t>
                </a:r>
                <a:endParaRPr sz="2133" dirty="0">
                  <a:solidFill>
                    <a:schemeClr val="accent4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</p:grpSp>
      <p:grpSp>
        <p:nvGrpSpPr>
          <p:cNvPr id="1104" name="Google Shape;1104;p35"/>
          <p:cNvGrpSpPr/>
          <p:nvPr/>
        </p:nvGrpSpPr>
        <p:grpSpPr>
          <a:xfrm>
            <a:off x="9233306" y="3040256"/>
            <a:ext cx="2958693" cy="2614858"/>
            <a:chOff x="6924980" y="2280192"/>
            <a:chExt cx="2219020" cy="1961144"/>
          </a:xfrm>
        </p:grpSpPr>
        <p:sp>
          <p:nvSpPr>
            <p:cNvPr id="1105" name="Google Shape;1105;p35"/>
            <p:cNvSpPr txBox="1"/>
            <p:nvPr/>
          </p:nvSpPr>
          <p:spPr>
            <a:xfrm>
              <a:off x="6985880" y="3572336"/>
              <a:ext cx="2158120" cy="6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Ilovani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PLAY MARKET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va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APP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STOREda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nashr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etish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va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uni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maqsadli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auditoriyaga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targ'ib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qilish</a:t>
              </a:r>
              <a:r>
                <a:rPr lang="en-US" sz="1600" dirty="0"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.</a:t>
              </a:r>
              <a:endParaRPr sz="1600" dirty="0">
                <a:solidFill>
                  <a:schemeClr val="dk1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grpSp>
          <p:nvGrpSpPr>
            <p:cNvPr id="1106" name="Google Shape;1106;p35"/>
            <p:cNvGrpSpPr/>
            <p:nvPr/>
          </p:nvGrpSpPr>
          <p:grpSpPr>
            <a:xfrm>
              <a:off x="6924980" y="2280192"/>
              <a:ext cx="1363500" cy="1751954"/>
              <a:chOff x="6924980" y="2280192"/>
              <a:chExt cx="1363500" cy="1751954"/>
            </a:xfrm>
          </p:grpSpPr>
          <p:sp>
            <p:nvSpPr>
              <p:cNvPr id="1107" name="Google Shape;1107;p35"/>
              <p:cNvSpPr/>
              <p:nvPr/>
            </p:nvSpPr>
            <p:spPr>
              <a:xfrm>
                <a:off x="6924980" y="2280192"/>
                <a:ext cx="246350" cy="1751954"/>
              </a:xfrm>
              <a:custGeom>
                <a:avLst/>
                <a:gdLst/>
                <a:ahLst/>
                <a:cxnLst/>
                <a:rect l="l" t="t" r="r" b="b"/>
                <a:pathLst>
                  <a:path w="9854" h="14902" extrusionOk="0">
                    <a:moveTo>
                      <a:pt x="0" y="14902"/>
                    </a:moveTo>
                    <a:lnTo>
                      <a:pt x="0" y="0"/>
                    </a:lnTo>
                    <a:lnTo>
                      <a:pt x="9854" y="0"/>
                    </a:ln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08" name="Google Shape;1108;p35"/>
              <p:cNvSpPr txBox="1"/>
              <p:nvPr/>
            </p:nvSpPr>
            <p:spPr>
              <a:xfrm>
                <a:off x="6924981" y="2311243"/>
                <a:ext cx="13026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33" dirty="0">
                    <a:solidFill>
                      <a:schemeClr val="accent5"/>
                    </a:solidFill>
                    <a:latin typeface="Arial" panose="020B0604020202020204" pitchFamily="34" charset="0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MAY</a:t>
                </a:r>
                <a:endParaRPr sz="2133" dirty="0">
                  <a:solidFill>
                    <a:schemeClr val="accent5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  <p:sp>
            <p:nvSpPr>
              <p:cNvPr id="1109" name="Google Shape;1109;p35"/>
              <p:cNvSpPr txBox="1"/>
              <p:nvPr/>
            </p:nvSpPr>
            <p:spPr>
              <a:xfrm>
                <a:off x="6985880" y="3283093"/>
                <a:ext cx="1302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600">
                    <a:solidFill>
                      <a:schemeClr val="accent5"/>
                    </a:solidFill>
                    <a:latin typeface="Arial" panose="020B0604020202020204" pitchFamily="34" charset="0"/>
                    <a:ea typeface="Fira Sans"/>
                    <a:cs typeface="Arial" panose="020B0604020202020204" pitchFamily="34" charset="0"/>
                    <a:sym typeface="Fira Sans"/>
                  </a:rPr>
                  <a:t>Step 05</a:t>
                </a:r>
                <a:endParaRPr sz="1600">
                  <a:solidFill>
                    <a:schemeClr val="accent5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D0DD-DF6E-B173-0FC3-07BA3269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9AF97-B876-A07D-4CA7-1E2D6478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96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31B4E-19F5-4F2D-FDC1-2C05BF36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0"/>
            <a:ext cx="3048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5782-0EFB-779E-24F3-9C270EA0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0" y="0"/>
            <a:ext cx="29463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3151E-9E97-A302-9648-7D0DFC4D6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9" y="0"/>
            <a:ext cx="304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158</Words>
  <Application>Microsoft Macintosh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Kelajakdagi maqsadlar</vt:lpstr>
      <vt:lpstr>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Developers</dc:title>
  <dc:creator>xabibullo xallokov</dc:creator>
  <cp:lastModifiedBy>xabibullo xallokov</cp:lastModifiedBy>
  <cp:revision>11</cp:revision>
  <dcterms:created xsi:type="dcterms:W3CDTF">2023-01-26T19:32:45Z</dcterms:created>
  <dcterms:modified xsi:type="dcterms:W3CDTF">2023-01-29T08:09:38Z</dcterms:modified>
</cp:coreProperties>
</file>