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8" d="100"/>
          <a:sy n="78" d="100"/>
        </p:scale>
        <p:origin x="59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7D557-BEFE-87BA-67AE-28CAE6E9A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29DCEC-087A-4555-EA4C-8C89FE8A3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2AF9F-369A-E5CC-34C5-69A6B2C3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F34A0-83B5-0CF3-A2D1-F628C89A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43D09-EEA7-82C8-A031-0C3E20A3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8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C09D4-0546-F2C5-5DE2-8D0AA49A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8BD41-8032-076B-2E45-D40B13620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97F40-1E03-E0C8-7267-7A423510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C553B-0465-0300-9AF6-EE3A53FB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EDCF4-2E55-B7A5-17B3-5289385F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8D810-BA68-989A-3052-AD5741532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7573A-2530-2B4D-89FA-47BBEEE8A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693B7-9925-648E-BC08-7D4674B1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003FB-F481-741E-A0AA-F2661AB6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638F3-8BDC-62EA-B8F0-02D357B9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0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26964-893C-75A6-ACE6-C30394A7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0F7F3-14B3-C4ED-78B0-DA77ED10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F2140-A11B-46C0-67C0-88298215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C93EE-51FF-955D-C5A1-E15687B8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BA25D-0250-DDBF-B0B6-F4B97E72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6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EC93A-26CE-1786-EAE4-7CB0396B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969FD-6448-2C81-A8C8-A12E15A7A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53178-5741-DA77-B4DD-DA5E5290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CB5FA-067E-50AD-1453-5A5EE2F5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2CD14-25BF-775E-F616-BE098A89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0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8CFDD-C466-88F3-C556-717882FE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27DE6-44F7-40D0-19BC-AB2FD15D6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90B1E6-9344-3911-89BB-F532B392C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BC1FB-6967-3AD3-07CB-24573615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9D4A1-CC63-6602-5BB4-DE49F7EA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B41A2-4039-4120-6C45-1C843B90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24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7A593-B663-3EEB-27A4-AAECD9C8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9F09A-8638-93C9-A91F-4002BF5B2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F83B36-3B1F-AD2E-8218-B763ECF1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47B6DE-FF63-FC3B-C278-DBFE48056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7AEFF5-64AE-BF8E-0E26-04769FEDA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AD33A4-BE78-AE0B-A2FF-E2C1BE87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6F1D8-BA77-A327-4CA4-CF0F66D2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A23FAB-991E-7746-701A-4B28F292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B1AC-A003-4F59-E4CC-ABA53D38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D10299-CD10-C1A1-4C53-93F222A6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74980E-9175-974C-7134-C03EC0D8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93C067-1D8E-294D-E105-9F251DA6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84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4194EE-E5E3-A54E-E706-E743388E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095EE-11DD-75DD-AC9F-A0ADFC62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91EC29-4A15-734F-6895-C6A165B9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90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063A-70AC-AAA0-13A7-B070DF79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1580-34B5-81B2-A94A-EDD60CF6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CACE4-8074-25DA-5F68-BE3E1D3FB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3C7DE-09E5-23C2-1647-3FB0BAE18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D177DD-0F1E-96DD-5B21-69C3C3E9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2160A0-C46C-4FA1-BF3C-F97EE928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4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A30D-141E-0956-4B9C-582DF6D9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4A1019-87FB-455E-67B2-2AEA9B80E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51289-8880-3CC9-BB6C-DFCE1AB35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F1FD4-C166-E564-5822-6CE83E09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80340D-8970-F201-6669-75C5F3E7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06059-F972-5BAA-3827-7BA966B6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2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ECAC8D-A89E-C107-216C-AA3BE06E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170F7-381E-512D-1F9F-31F184F25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CC4A3F-2CFA-2E5B-65D4-9774D3046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9BD77-05E9-4A5A-953B-1CD13149221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A2159-48B4-EC54-2F88-CB6D03853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59714-A756-24A1-6EE6-444ADD0EE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3BE48-7CFE-431A-ACF0-4EAF0AADC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69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55AFA8-48CA-A6E3-4646-D1C744043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326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0147564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564017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348191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8565529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1902163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OSI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Layer No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TCP/IP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952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HTTPS, FTP, Telnet</a:t>
                      </a:r>
                      <a:r>
                        <a:rPr lang="en-US" altLang="ko-KR" sz="2400"/>
                        <a:t>, SSH, DNS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55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9970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1421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62505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5913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PPP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0011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7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hahyung kim</dc:creator>
  <cp:lastModifiedBy>hahyung kim</cp:lastModifiedBy>
  <cp:revision>1</cp:revision>
  <dcterms:created xsi:type="dcterms:W3CDTF">2025-03-27T06:56:06Z</dcterms:created>
  <dcterms:modified xsi:type="dcterms:W3CDTF">2025-03-27T08:00:29Z</dcterms:modified>
</cp:coreProperties>
</file>