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3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2-18T15:55:05.059">
    <p:pos x="6000" y="0"/>
    <p:text>why need fusion.
-Đinh Khắc Quý</p:text>
  </p:cm>
  <p:cm authorId="0" idx="2" dt="2018-12-18T15:55:05.058">
    <p:pos x="6000" y="100"/>
    <p:text>what is panchromatic image, multispectral image
-Đinh Khắc Quý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2-18T15:55:05.060">
    <p:pos x="6000" y="0"/>
    <p:text>Describe in detail the researches of those authors.
-Đinh Khắc Quý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12-18T15:55:05.061">
    <p:pos x="6000" y="0"/>
    <p:text>ALOS: which helps disaster monitoring, natural resources surveys and technology development.
-Đinh Khắc Quý</p:text>
  </p:cm>
  <p:cm authorId="0" idx="5" dt="2018-12-18T15:55:05.063">
    <p:pos x="6000" y="100"/>
    <p:text>What is the proposed method.
-Đinh Khắc Quý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12-18T15:55:05.077">
    <p:pos x="6000" y="0"/>
    <p:text>When convert an image from RGB space to HIS space, the intensity component of the origin RGB image (the intensity component image) appears as a panchromatic image.
-Đinh Khắc Quý</p:text>
  </p:cm>
  <p:cm authorId="0" idx="7" dt="2018-12-18T15:55:05.076">
    <p:pos x="6000" y="100"/>
    <p:text>Talk in detail what the idea is.
-Đinh Khắc Quý</p:text>
  </p:cm>
  <p:cm authorId="0" idx="8" dt="2018-12-18T15:55:05.075">
    <p:pos x="6000" y="200"/>
    <p:text>Explain what is H, I, S
-Đinh Khắc Quý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18-12-18T15:55:05.080">
    <p:pos x="6000" y="0"/>
    <p:text>From idea to practise meet the old problem: color distortion.
-Đinh Khắc Quý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18-12-18T15:55:05.088">
    <p:pos x="6000" y="0"/>
    <p:text>From idea to practise meet the old problem: color distortion.
-Đinh Khắc Quý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1" dt="2018-12-18T15:55:05.057">
    <p:pos x="6000" y="0"/>
    <p:text>2. to the same resolution as panchromatic image
-Đinh Khắc Quý</p:text>
  </p:cm>
  <p:cm authorId="0" idx="12" dt="2018-12-18T15:55:05.056">
    <p:pos x="6000" y="100"/>
    <p:text>3. to obtain the intensity component image.
-Đinh Khắc Quý</p:text>
  </p:cm>
  <p:cm authorId="0" idx="13" dt="2018-12-18T15:55:05.054">
    <p:pos x="6000" y="200"/>
    <p:text>1. the multispectral image to the panchromatic image.
-Đinh Khắc Quý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95f1ab5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95f1ab5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a95f1ab5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a95f1ab5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a95f1ab5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a95f1ab5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a95f1ab5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a95f1ab5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a95f1ab5f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95f1ab5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a95f1ab5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a95f1ab5f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6.xm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presentation/d/1MesIKRq_83u2dR6bGFnZiiLWn92fmv4YanCC0cMD4EY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6" y="350143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Nhóm 9: AN ADAPTIVE FUSION METHOD BASED ON REGIONAL FEATURE FOR ALOS IMAGE.</a:t>
            </a:r>
            <a:br>
              <a:rPr lang="en-US" sz="3000"/>
            </a:br>
            <a:br>
              <a:rPr lang="en-US" sz="3000"/>
            </a:br>
            <a:r>
              <a:rPr lang="en-US" sz="3000"/>
              <a:t>AUTHORS: XIAO-YAN WANG, YONG LIU, ZHI-YONG JIANG</a:t>
            </a:r>
            <a:br>
              <a:rPr lang="en-US" sz="4800"/>
            </a:br>
            <a:br>
              <a:rPr lang="en-US" sz="4800"/>
            </a:br>
            <a:endParaRPr sz="5000"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Đinh Khắc Quý – 15022862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Nguyễn Văn Tùng - 15021366</a:t>
            </a:r>
            <a:br>
              <a:rPr lang="en-US" sz="1700"/>
            </a:br>
            <a:br>
              <a:rPr lang="en-US" sz="1700"/>
            </a:b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2. Standard IHS fusion scheme – the result</a:t>
            </a:r>
            <a:br>
              <a:rPr lang="en-US" sz="3240"/>
            </a:br>
            <a:endParaRPr sz="3240"/>
          </a:p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675745" y="2202873"/>
            <a:ext cx="4185623" cy="383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High correlation between panchromatic image and intensity component image.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Often have high color distortion.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Shows plentiful color in the fusion results and was used popularly.</a:t>
            </a:r>
            <a:br>
              <a:rPr lang="en-US"/>
            </a:b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7993" y="2327564"/>
            <a:ext cx="17335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1682" y="2327564"/>
            <a:ext cx="17240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 flipH="1">
            <a:off x="5912193" y="4362058"/>
            <a:ext cx="13851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IHS fusion 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 flipH="1">
            <a:off x="8004230" y="4342338"/>
            <a:ext cx="1385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 multispectral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3. HPF (High pass filter) fusion scheme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detail information of panchromatic is extracted and added to each band (RGB) of multispectral image.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28" name="Google Shape;228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312" y="2160589"/>
            <a:ext cx="17335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3" y="2160589"/>
            <a:ext cx="17240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 flipH="1">
            <a:off x="5900284" y="4195083"/>
            <a:ext cx="13851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HPF fusion 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 flipH="1">
            <a:off x="7992321" y="4175363"/>
            <a:ext cx="1385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 multispectral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4. DWT (discrete wavelet transform) fusion scheme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underlying down-sampling process, it is multiresolution decompositions.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Cause a shift variant.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516" y="2685944"/>
            <a:ext cx="1733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9977" y="2685944"/>
            <a:ext cx="17240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 flipH="1">
            <a:off x="6004916" y="4666079"/>
            <a:ext cx="1385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DWT fusion 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 flipH="1">
            <a:off x="7817026" y="4639486"/>
            <a:ext cx="1385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 multispectral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77334" y="609599"/>
            <a:ext cx="8596668" cy="1550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III. THE PROPOSED METHOD</a:t>
            </a:r>
            <a:br>
              <a:rPr lang="en-US" sz="3240"/>
            </a:br>
            <a:r>
              <a:rPr lang="en-US" sz="3240"/>
              <a:t>A fusion method based on regional feature for ALOS image</a:t>
            </a: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677334" y="234315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Based on IHS fusion scheme idea: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Modify the high-resolution panchromatic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To look more like the intensity component of the multispectral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proposed method makes an adaptive partial replacement based on</a:t>
            </a:r>
            <a:br>
              <a:rPr lang="en-US"/>
            </a:br>
            <a:r>
              <a:rPr lang="en-US"/>
              <a:t>SSIM.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34" y="609600"/>
            <a:ext cx="8596668" cy="742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III. THE PROPOSED METHOD</a:t>
            </a:r>
            <a:br>
              <a:rPr lang="en-US" sz="3240"/>
            </a:br>
            <a:r>
              <a:rPr lang="en-US" sz="3240"/>
              <a:t>A fusion method based on regional feature for ALOS image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677263" y="2713951"/>
            <a:ext cx="85968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1. Register a pair </a:t>
            </a:r>
            <a:r>
              <a:rPr lang="en-US"/>
              <a:t>of panchromatic and multispectral images.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2. Resample multispectral image to the size of panchromatic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3. Transform the resample multispectral image from RGB to IHS color space to obtain the intensity component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4. Appling histogram matching between the intensity component image and the panchromatic image to get a new </a:t>
            </a:r>
            <a:r>
              <a:rPr lang="en-US"/>
              <a:t>panchromatic image</a:t>
            </a:r>
            <a:r>
              <a:rPr lang="en-US"/>
              <a:t> called Pnew.</a:t>
            </a:r>
            <a:endParaRPr/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III. THE PROPOSED METHOD</a:t>
            </a:r>
            <a:br>
              <a:rPr lang="en-US" sz="3240"/>
            </a:br>
            <a:r>
              <a:rPr lang="en-US" sz="3240"/>
              <a:t>A fusion method based on regional feature for ALOS image</a:t>
            </a: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Calculating the SSIM index between the Pnew and I within a local square window and taking the central pixel value of the window, then moving pixel-by-pixel over the entire image, we can obtain a SSIM metric. </a:t>
            </a:r>
            <a:r>
              <a:rPr lang="en-US"/>
              <a:t>If the SSIM index is higher than thresholdT , I will be replaced by Pnew. Otherwise, I will be preserved. So  we  have an image Inew.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br>
              <a:rPr lang="en-US" sz="3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endParaRPr sz="500"/>
          </a:p>
          <a:p>
            <a:pPr indent="-3175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5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5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br>
              <a:rPr lang="en-US" sz="500"/>
            </a:br>
            <a:endParaRPr sz="500"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31009" l="0" r="0" t="-31009"/>
          <a:stretch/>
        </p:blipFill>
        <p:spPr>
          <a:xfrm>
            <a:off x="753388" y="5372322"/>
            <a:ext cx="34766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>
            <p:ph idx="2" type="body"/>
          </p:nvPr>
        </p:nvSpPr>
        <p:spPr>
          <a:xfrm>
            <a:off x="5089968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000"/>
            </a:b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4935" y="2416761"/>
            <a:ext cx="30575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III. THE PROPOSED METHOD</a:t>
            </a:r>
            <a:br>
              <a:rPr lang="en-US" sz="3240"/>
            </a:br>
            <a:r>
              <a:rPr lang="en-US" sz="3240"/>
              <a:t>A fusion method based on regional feature for ALOS image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677315" y="2160600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Use the window with size 7*7.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Threshold T as the mean SSIM index.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6. Perform an IHS to RGB transform on Inew.</a:t>
            </a:r>
            <a:br>
              <a:rPr lang="en-US" sz="800"/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40"/>
              <a:t>II. THE PROPOSED METHOD</a:t>
            </a:r>
            <a:br>
              <a:rPr lang="en-US" sz="3240"/>
            </a:br>
            <a:r>
              <a:rPr lang="en-US" sz="3240"/>
              <a:t>A fusion method based on regional feature for ALOS image</a:t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2488175"/>
            <a:ext cx="10493725" cy="38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527525" y="55550"/>
            <a:ext cx="96345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chemeClr val="accent1"/>
                </a:solidFill>
              </a:rPr>
              <a:t>II. THE PROPOSED METHOD</a:t>
            </a:r>
            <a:br>
              <a:rPr lang="en-US" sz="3240">
                <a:solidFill>
                  <a:schemeClr val="accent1"/>
                </a:solidFill>
              </a:rPr>
            </a:br>
            <a:r>
              <a:rPr lang="en-US" sz="3240">
                <a:solidFill>
                  <a:schemeClr val="accent1"/>
                </a:solidFill>
              </a:rPr>
              <a:t>A fusion method based on regional feature for ALOS image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50" y="2338850"/>
            <a:ext cx="10941625" cy="4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527525" y="55550"/>
            <a:ext cx="96345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>
                <a:solidFill>
                  <a:schemeClr val="accent1"/>
                </a:solidFill>
              </a:rPr>
              <a:t>II. THE PROPOSED METHOD</a:t>
            </a:r>
            <a:br>
              <a:rPr lang="en-US" sz="3240">
                <a:solidFill>
                  <a:schemeClr val="accent1"/>
                </a:solidFill>
              </a:rPr>
            </a:br>
            <a:r>
              <a:rPr lang="en-US" sz="3240">
                <a:solidFill>
                  <a:schemeClr val="accent1"/>
                </a:solidFill>
              </a:rPr>
              <a:t>A fusion method based on regional feature for ALOS image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5" y="2186450"/>
            <a:ext cx="11443851" cy="4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1. Motivation of fusion methods for satellites images.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2. Four common image fusion methods.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3. The proposed method.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4. Experiment and result of the proposed method.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5. Conclusion.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IV. Experiment and result of the proposed method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Qinghai province, China.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Subset image size is 1024*1024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Crops, bare soil, roads, and populated subdivision with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houses.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5548299" y="4355814"/>
            <a:ext cx="16946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Multispectral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0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7244646" y="4332289"/>
            <a:ext cx="18229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Panchromatic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0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997" y="2190607"/>
            <a:ext cx="3724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IV. Experiment and result of the proposed method – Some principles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3"/>
              <a:buChar char="▶"/>
            </a:pPr>
            <a:r>
              <a:rPr lang="en-US" sz="2029"/>
              <a:t>Fusion results from different techniques should be evaluated visually,</a:t>
            </a:r>
            <a:br>
              <a:rPr lang="en-US" sz="2029"/>
            </a:br>
            <a:r>
              <a:rPr lang="en-US" sz="2029"/>
              <a:t>spectrally and spatially.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3"/>
              <a:buChar char="▶"/>
            </a:pPr>
            <a:r>
              <a:rPr lang="en-US" sz="2029"/>
              <a:t>All the fused images inherited high spatial information from the panchromatic image.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3"/>
              <a:buChar char="▶"/>
            </a:pPr>
            <a:r>
              <a:rPr lang="en-US" sz="2029"/>
              <a:t>The color distortion is different.</a:t>
            </a: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120"/>
              <a:buNone/>
            </a:pP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br>
              <a:rPr lang="en-US" sz="1400"/>
            </a:b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IV. Experiment and result of the proposed method – Using visual evaluation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br>
              <a:rPr lang="en-US" sz="3240"/>
            </a:br>
            <a:endParaRPr sz="3240"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idx="2" type="body"/>
          </p:nvPr>
        </p:nvSpPr>
        <p:spPr>
          <a:xfrm>
            <a:off x="4975668" y="4445809"/>
            <a:ext cx="4184034" cy="2315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(a) IHS transform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(b) Brovey transform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(c) HPF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(d) The proposed method.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24" name="Google Shape;324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914987"/>
            <a:ext cx="363855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0785" y="2061831"/>
            <a:ext cx="18669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/>
          <p:nvPr/>
        </p:nvSpPr>
        <p:spPr>
          <a:xfrm>
            <a:off x="7067684" y="2678536"/>
            <a:ext cx="23949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Origin Multispectral </a:t>
            </a:r>
            <a:endParaRPr sz="20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IV. Experiment and result of the proposed method – Using formula evaluation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Discrepancy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band discrepancy is computed: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Pearson’s correlation coefficient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11" y="3298681"/>
            <a:ext cx="29908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11" y="4973782"/>
            <a:ext cx="3388761" cy="87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IV. Experiment and result of the proposed method – Using formula evaluation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3" r="0" t="-21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 </a:t>
            </a:r>
            <a:endParaRPr/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302" y="5153457"/>
            <a:ext cx="16192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/>
          <p:nvPr/>
        </p:nvSpPr>
        <p:spPr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debugmode.com/imagecmp/mse.gif" id="346" name="Google Shape;34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7186" y="3234316"/>
            <a:ext cx="2019300" cy="5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/>
          <p:nvPr/>
        </p:nvSpPr>
        <p:spPr>
          <a:xfrm>
            <a:off x="2966836" y="4889069"/>
            <a:ext cx="6592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b="0" i="0" lang="en-US" sz="1800" u="none" cap="none" strike="noStrike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b="0" i="0" lang="en-US" sz="18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b="0" i="0" lang="en-US" sz="1800" u="none" cap="none" strike="noStrike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b="0" i="0" lang="en-US" sz="1800" u="none" cap="none" strike="noStrike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8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 = Count/(M*N)</a:t>
            </a:r>
            <a:endParaRPr b="0" i="0" sz="1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IV. Experiment and result of the proposed method – Using formula evaluation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endParaRPr/>
          </a:p>
        </p:txBody>
      </p:sp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43" y="2353138"/>
            <a:ext cx="80200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V. Conclusion</a:t>
            </a:r>
            <a:endParaRPr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677325" y="2160602"/>
            <a:ext cx="8596800" cy="4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The adaptive fusion method based on regional feature presented in this paper is suitable to ALOS image.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Images inherit high spatial information from the panchromatic image.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Color distortion.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Atomating the best design of filters (threshold) and the window size according to the image to be fused. </a:t>
            </a:r>
            <a:endParaRPr sz="2035"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Other approaches for quality assessment of the fused image should be investigated in future.</a:t>
            </a:r>
            <a:endParaRPr sz="2035"/>
          </a:p>
          <a:p>
            <a:pPr indent="-342900" lvl="0" marL="34290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1628"/>
              <a:buChar char="▶"/>
            </a:pPr>
            <a:r>
              <a:rPr lang="en-US" sz="2035"/>
              <a:t>Google slides: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https://docs.google.com/presentation/d/1MesIKRq_83u2dR6bGFnZiiLWn92fmv4YanCC0cMD4EY/edit?usp=sharing</a:t>
            </a:r>
            <a:r>
              <a:rPr lang="en-US">
                <a:solidFill>
                  <a:srgbClr val="3F3F3F"/>
                </a:solidFill>
              </a:rPr>
              <a:t> </a:t>
            </a:r>
            <a:br>
              <a:rPr lang="en-US" sz="2035"/>
            </a:br>
            <a:br>
              <a:rPr lang="en-US" sz="1850"/>
            </a:br>
            <a:br>
              <a:rPr lang="en-US" sz="1850"/>
            </a:br>
            <a:br>
              <a:rPr lang="en-US" sz="1850"/>
            </a:br>
            <a:endParaRPr sz="1850"/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I. Motivation of fusion methods for satellites images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More and more high resolution satellites, such as SPOT5, IKONOS, QuickBird, ALOS have been launched. 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Panchromatic image and multispectral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Recent researches focus on using high-resolution images on various fields.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 good fusion method combines panchromatic image with multispectral image.</a:t>
            </a: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I. Motivation of fusion methods for satellites images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Have been developed past two decades.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Cliche et al. presented a fusion method integrate SPOT panchromatic image into multispectral image.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Li et al. used the discrete wavelet frame transform.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Chen et al. used surface texture information.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Zhang et al. used advantages of both the IHS and the wavelet techniques.</a:t>
            </a:r>
            <a:br>
              <a:rPr lang="en-US"/>
            </a:br>
            <a:br>
              <a:rPr lang="en-US"/>
            </a:b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I. Motivation of fusion methods for satellites images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ALOS is a new land observing satellite of Japan was lunched in Jan,2006.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Propose a fusion method for ALOS images.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1. Brovey transform fusion scheme</a:t>
            </a:r>
            <a:br>
              <a:rPr lang="en-US" sz="3240"/>
            </a:br>
            <a:endParaRPr sz="324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To increase visually contrast of images such as contrast in shadows, water, or high reflectance areas.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Use a ratio algorithm to combine the images:</a:t>
            </a: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462800"/>
            <a:ext cx="36099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2. Standard IHS fusion scheme – The idea</a:t>
            </a:r>
            <a:br>
              <a:rPr lang="en-US" sz="3240"/>
            </a:br>
            <a:endParaRPr sz="3240"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RGB is usually used by computer monitors to display color images.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HIS is more consistent to human visual system. 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H(hue), I(intensity), S(saturation).</a:t>
            </a:r>
            <a:endParaRPr/>
          </a:p>
          <a:p>
            <a:pPr indent="-342900" lvl="0" marL="342900" rtl="0" algn="just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When convert an image from RGB space to HIS space leads to the idea of HIS fusion scheme.</a:t>
            </a:r>
            <a:endParaRPr/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An example of RGB to IHS</a:t>
            </a:r>
            <a:endParaRPr/>
          </a:p>
        </p:txBody>
      </p:sp>
      <p:pic>
        <p:nvPicPr>
          <p:cNvPr id="199" name="Google Shape;19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138031"/>
            <a:ext cx="81153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4328246"/>
            <a:ext cx="8282491" cy="45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6351" y="4940014"/>
            <a:ext cx="1748982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866351" y="6595635"/>
            <a:ext cx="24245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Panchromatic image</a:t>
            </a:r>
            <a:endParaRPr sz="12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Arial"/>
              <a:buNone/>
            </a:pPr>
            <a:r>
              <a:rPr lang="en-US" sz="3240"/>
              <a:t>II. Four common image fusion methods</a:t>
            </a:r>
            <a:br>
              <a:rPr lang="en-US" sz="3240"/>
            </a:br>
            <a:r>
              <a:rPr lang="en-US" sz="3240"/>
              <a:t>2. Standard IHS fusion scheme – the practise</a:t>
            </a:r>
            <a:br>
              <a:rPr lang="en-US" sz="3240"/>
            </a:br>
            <a:endParaRPr sz="324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old problem: color distortion.</a:t>
            </a:r>
            <a:endParaRPr/>
          </a:p>
          <a:p>
            <a:pPr indent="-342900" lvl="0" marL="342900" rtl="0" algn="just">
              <a:spcBef>
                <a:spcPts val="15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HIS fusion scheme to reduce color distortion: </a:t>
            </a:r>
            <a:endParaRPr/>
          </a:p>
          <a:p>
            <a:pPr indent="-342900" lvl="0" marL="342900" rtl="0" algn="just">
              <a:spcBef>
                <a:spcPts val="1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Stretch panchromatic image to mean and standard deviation of the intensity component image of the multispectral image.</a:t>
            </a:r>
            <a:endParaRPr/>
          </a:p>
          <a:p>
            <a:pPr indent="-342900" lvl="0" marL="342900" rtl="0" algn="just">
              <a:spcBef>
                <a:spcPts val="15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/>
              <a:t>Replace intensity image with stretched panchromatic image.</a:t>
            </a:r>
            <a:endParaRPr/>
          </a:p>
          <a:p>
            <a:pPr indent="0" lvl="0" marL="0" rtl="0" algn="just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