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65" r:id="rId11"/>
    <p:sldId id="277" r:id="rId12"/>
    <p:sldId id="278" r:id="rId13"/>
    <p:sldId id="284" r:id="rId14"/>
    <p:sldId id="286" r:id="rId15"/>
    <p:sldId id="28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F"/>
    <a:srgbClr val="FFF0C9"/>
    <a:srgbClr val="FFC637"/>
    <a:srgbClr val="EEEEEE"/>
    <a:srgbClr val="F7F7F7"/>
    <a:srgbClr val="FFFFFF"/>
    <a:srgbClr val="595959"/>
    <a:srgbClr val="FFCA47"/>
    <a:srgbClr val="FFECBD"/>
    <a:srgbClr val="FFD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3428764"/>
            <a:ext cx="2314638" cy="3509623"/>
            <a:chOff x="5186613" y="3348377"/>
            <a:chExt cx="2314638" cy="350962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4584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E6C6A3-FB2A-4BB0-0708-A7A3E0DA3461}"/>
              </a:ext>
            </a:extLst>
          </p:cNvPr>
          <p:cNvCxnSpPr/>
          <p:nvPr/>
        </p:nvCxnSpPr>
        <p:spPr>
          <a:xfrm>
            <a:off x="1263679" y="3558950"/>
            <a:ext cx="597262" cy="456778"/>
          </a:xfrm>
          <a:prstGeom prst="curvedConnector3">
            <a:avLst>
              <a:gd name="adj1" fmla="val 31253"/>
            </a:avLst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C9A7C-4BE1-EE33-C4CA-A12526B23ACF}"/>
              </a:ext>
            </a:extLst>
          </p:cNvPr>
          <p:cNvSpPr txBox="1"/>
          <p:nvPr/>
        </p:nvSpPr>
        <p:spPr>
          <a:xfrm>
            <a:off x="2012416" y="3946188"/>
            <a:ext cx="1486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Ex.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재난안전교육원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안전체험관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행정부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교육청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BF230B-7769-0D15-D278-21B35432B6CF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1F4571-F2E8-F028-EFBB-9EA5511BE4A0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59C848-8F3D-9D55-F11C-C47FA77533C3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7A64-1BF8-8C42-DB04-D5B5B554F941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23" name="Object 35">
            <a:extLst>
              <a:ext uri="{FF2B5EF4-FFF2-40B4-BE49-F238E27FC236}">
                <a16:creationId xmlns:a16="http://schemas.microsoft.com/office/drawing/2014/main" id="{FEA778AF-8C48-2B70-6D5B-3C23928424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F28369-56E6-101D-B51D-D15354541269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A061-B981-590C-BA2C-419118E53D24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2728603" y="2976230"/>
            <a:ext cx="2351435" cy="3413020"/>
            <a:chOff x="466409" y="2913217"/>
            <a:chExt cx="2351435" cy="34130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7457519" y="300151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0EEC47-5EE6-0CCF-6692-C4B94489C951}"/>
              </a:ext>
            </a:extLst>
          </p:cNvPr>
          <p:cNvCxnSpPr/>
          <p:nvPr/>
        </p:nvCxnSpPr>
        <p:spPr>
          <a:xfrm>
            <a:off x="6857172" y="2875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1F47B5-7DB3-BAC4-147D-00F14DF16BA0}"/>
              </a:ext>
            </a:extLst>
          </p:cNvPr>
          <p:cNvCxnSpPr/>
          <p:nvPr/>
        </p:nvCxnSpPr>
        <p:spPr>
          <a:xfrm>
            <a:off x="6857172" y="4907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1052</Words>
  <Application>Microsoft Office PowerPoint</Application>
  <PresentationFormat>와이드스크린</PresentationFormat>
  <Paragraphs>269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26</cp:revision>
  <dcterms:created xsi:type="dcterms:W3CDTF">2023-06-30T17:16:44Z</dcterms:created>
  <dcterms:modified xsi:type="dcterms:W3CDTF">2023-07-05T16:01:36Z</dcterms:modified>
</cp:coreProperties>
</file>