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87" r:id="rId7"/>
    <p:sldId id="264" r:id="rId8"/>
    <p:sldId id="274" r:id="rId9"/>
    <p:sldId id="272" r:id="rId10"/>
    <p:sldId id="277" r:id="rId11"/>
    <p:sldId id="278" r:id="rId12"/>
    <p:sldId id="284" r:id="rId13"/>
    <p:sldId id="286" r:id="rId14"/>
    <p:sldId id="28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F"/>
    <a:srgbClr val="FFF0C9"/>
    <a:srgbClr val="FFC637"/>
    <a:srgbClr val="EEEEEE"/>
    <a:srgbClr val="F7F7F7"/>
    <a:srgbClr val="FFFFFF"/>
    <a:srgbClr val="595959"/>
    <a:srgbClr val="FFCA47"/>
    <a:srgbClr val="FFECBD"/>
    <a:srgbClr val="FFD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3428764"/>
            <a:ext cx="2314638" cy="3509623"/>
            <a:chOff x="5186613" y="3348377"/>
            <a:chExt cx="2314638" cy="350962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4584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32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E6C6A3-FB2A-4BB0-0708-A7A3E0DA3461}"/>
              </a:ext>
            </a:extLst>
          </p:cNvPr>
          <p:cNvCxnSpPr/>
          <p:nvPr/>
        </p:nvCxnSpPr>
        <p:spPr>
          <a:xfrm>
            <a:off x="1263679" y="3558950"/>
            <a:ext cx="597262" cy="456778"/>
          </a:xfrm>
          <a:prstGeom prst="curvedConnector3">
            <a:avLst>
              <a:gd name="adj1" fmla="val 31253"/>
            </a:avLst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C9A7C-4BE1-EE33-C4CA-A12526B23ACF}"/>
              </a:ext>
            </a:extLst>
          </p:cNvPr>
          <p:cNvSpPr txBox="1"/>
          <p:nvPr/>
        </p:nvSpPr>
        <p:spPr>
          <a:xfrm>
            <a:off x="2012416" y="3946188"/>
            <a:ext cx="1486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Ex.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재난안전교육원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안전체험관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행정부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교육청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BF230B-7769-0D15-D278-21B35432B6CF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1F4571-F2E8-F028-EFBB-9EA5511BE4A0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59C848-8F3D-9D55-F11C-C47FA77533C3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7A64-1BF8-8C42-DB04-D5B5B554F941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23" name="Object 35">
            <a:extLst>
              <a:ext uri="{FF2B5EF4-FFF2-40B4-BE49-F238E27FC236}">
                <a16:creationId xmlns:a16="http://schemas.microsoft.com/office/drawing/2014/main" id="{FEA778AF-8C48-2B70-6D5B-3C23928424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F28369-56E6-101D-B51D-D15354541269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A061-B981-590C-BA2C-419118E53D24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3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플랜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9F0B-80AC-2693-F331-4570D096C646}"/>
              </a:ext>
            </a:extLst>
          </p:cNvPr>
          <p:cNvSpPr/>
          <p:nvPr/>
        </p:nvSpPr>
        <p:spPr>
          <a:xfrm>
            <a:off x="476430" y="124920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28148-5B2B-8EFD-C92B-3BC590C020F3}"/>
              </a:ext>
            </a:extLst>
          </p:cNvPr>
          <p:cNvSpPr txBox="1"/>
          <p:nvPr/>
        </p:nvSpPr>
        <p:spPr>
          <a:xfrm>
            <a:off x="1573660" y="1249207"/>
            <a:ext cx="1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정부 공모사업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6DD31F-5D17-4244-266B-1D7361B17BFB}"/>
              </a:ext>
            </a:extLst>
          </p:cNvPr>
          <p:cNvGrpSpPr/>
          <p:nvPr/>
        </p:nvGrpSpPr>
        <p:grpSpPr>
          <a:xfrm>
            <a:off x="750011" y="1913750"/>
            <a:ext cx="10848312" cy="1930642"/>
            <a:chOff x="1618507" y="1784177"/>
            <a:chExt cx="10848312" cy="193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8F739A8-52A3-F189-D687-7E3A9E33D6A3}"/>
                </a:ext>
              </a:extLst>
            </p:cNvPr>
            <p:cNvGrpSpPr/>
            <p:nvPr/>
          </p:nvGrpSpPr>
          <p:grpSpPr>
            <a:xfrm>
              <a:off x="1618507" y="1784177"/>
              <a:ext cx="8075580" cy="1930642"/>
              <a:chOff x="2715704" y="1885579"/>
              <a:chExt cx="8075580" cy="193064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85A22D-A8A4-2E80-FA17-0ABC4F324ABD}"/>
                  </a:ext>
                </a:extLst>
              </p:cNvPr>
              <p:cNvGrpSpPr/>
              <p:nvPr/>
            </p:nvGrpSpPr>
            <p:grpSpPr>
              <a:xfrm>
                <a:off x="2715704" y="1885579"/>
                <a:ext cx="8075580" cy="1930642"/>
                <a:chOff x="2926152" y="3230993"/>
                <a:chExt cx="13582905" cy="324728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FD5D625-3A63-FB8C-2D7A-0D761E8FA327}"/>
                    </a:ext>
                  </a:extLst>
                </p:cNvPr>
                <p:cNvGrpSpPr/>
                <p:nvPr/>
              </p:nvGrpSpPr>
              <p:grpSpPr>
                <a:xfrm>
                  <a:off x="2926152" y="3230993"/>
                  <a:ext cx="13582905" cy="3247287"/>
                  <a:chOff x="3480923" y="3280371"/>
                  <a:chExt cx="13582905" cy="3247287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B8926D5-566C-17AD-0B16-E85B84BDBB83}"/>
                      </a:ext>
                    </a:extLst>
                  </p:cNvPr>
                  <p:cNvSpPr/>
                  <p:nvPr/>
                </p:nvSpPr>
                <p:spPr>
                  <a:xfrm>
                    <a:off x="3480923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AA3ED64B-9352-EA5A-8FC1-01E2A6014DB0}"/>
                      </a:ext>
                    </a:extLst>
                  </p:cNvPr>
                  <p:cNvSpPr/>
                  <p:nvPr/>
                </p:nvSpPr>
                <p:spPr>
                  <a:xfrm>
                    <a:off x="8648732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827C0EAE-ACB1-F605-169B-F7C7ECF077CE}"/>
                      </a:ext>
                    </a:extLst>
                  </p:cNvPr>
                  <p:cNvSpPr/>
                  <p:nvPr/>
                </p:nvSpPr>
                <p:spPr>
                  <a:xfrm>
                    <a:off x="13816541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6D61F5-A6CD-D970-E91E-897EECFA1CAF}"/>
                    </a:ext>
                  </a:extLst>
                </p:cNvPr>
                <p:cNvSpPr txBox="1"/>
                <p:nvPr/>
              </p:nvSpPr>
              <p:spPr>
                <a:xfrm>
                  <a:off x="3834663" y="3594392"/>
                  <a:ext cx="1357880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01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746B9E-EEFC-AB60-6247-5897A12CFDD1}"/>
                    </a:ext>
                  </a:extLst>
                </p:cNvPr>
                <p:cNvSpPr txBox="1"/>
                <p:nvPr/>
              </p:nvSpPr>
              <p:spPr>
                <a:xfrm>
                  <a:off x="8968350" y="3582477"/>
                  <a:ext cx="149850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02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45F833-10E6-A2F5-27A2-DBBEAD215634}"/>
                    </a:ext>
                  </a:extLst>
                </p:cNvPr>
                <p:cNvSpPr txBox="1"/>
                <p:nvPr/>
              </p:nvSpPr>
              <p:spPr>
                <a:xfrm>
                  <a:off x="14099966" y="3595397"/>
                  <a:ext cx="150116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03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CC9DC7A-A340-B06C-D771-93D43EB3AA97}"/>
                  </a:ext>
                </a:extLst>
              </p:cNvPr>
              <p:cNvCxnSpPr/>
              <p:nvPr/>
            </p:nvCxnSpPr>
            <p:spPr>
              <a:xfrm>
                <a:off x="4898571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83A0752-13CA-395A-4A85-B547D52A0616}"/>
                  </a:ext>
                </a:extLst>
              </p:cNvPr>
              <p:cNvCxnSpPr/>
              <p:nvPr/>
            </p:nvCxnSpPr>
            <p:spPr>
              <a:xfrm>
                <a:off x="8005665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06030-DE0E-518E-EC66-2905EA70B4D9}"/>
                  </a:ext>
                </a:extLst>
              </p:cNvPr>
              <p:cNvSpPr txBox="1"/>
              <p:nvPr/>
            </p:nvSpPr>
            <p:spPr>
              <a:xfrm>
                <a:off x="3060272" y="2721590"/>
                <a:ext cx="124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국가 지원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40FF3-B0D6-7985-842D-C729D763934A}"/>
                  </a:ext>
                </a:extLst>
              </p:cNvPr>
              <p:cNvSpPr txBox="1"/>
              <p:nvPr/>
            </p:nvSpPr>
            <p:spPr>
              <a:xfrm>
                <a:off x="6132741" y="2702409"/>
                <a:ext cx="124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 자금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확보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CAD116-F146-BCE8-BD80-889FEFBEAD4F}"/>
                  </a:ext>
                </a:extLst>
              </p:cNvPr>
              <p:cNvSpPr txBox="1"/>
              <p:nvPr/>
            </p:nvSpPr>
            <p:spPr>
              <a:xfrm>
                <a:off x="9012197" y="2624854"/>
                <a:ext cx="1586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사업을 </a:t>
                </a:r>
                <a:r>
                  <a:rPr lang="ko-KR" altLang="en-US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통한 </a:t>
                </a:r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VR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메타버스 홍보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0B22ED5-FFDF-0601-9900-244D11C704D0}"/>
                </a:ext>
              </a:extLst>
            </p:cNvPr>
            <p:cNvGrpSpPr/>
            <p:nvPr/>
          </p:nvGrpSpPr>
          <p:grpSpPr>
            <a:xfrm>
              <a:off x="10467972" y="1808996"/>
              <a:ext cx="1998847" cy="1801858"/>
              <a:chOff x="10524130" y="1487405"/>
              <a:chExt cx="1998847" cy="180185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223B50D-402E-B2E3-3281-FEF8BC710336}"/>
                  </a:ext>
                </a:extLst>
              </p:cNvPr>
              <p:cNvSpPr/>
              <p:nvPr/>
            </p:nvSpPr>
            <p:spPr>
              <a:xfrm>
                <a:off x="10524130" y="2201861"/>
                <a:ext cx="1143003" cy="1087402"/>
              </a:xfrm>
              <a:prstGeom prst="ellipse">
                <a:avLst/>
              </a:prstGeom>
              <a:solidFill>
                <a:srgbClr val="FFE8A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웹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온라인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배너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4508A-C756-E681-C708-21044BD68754}"/>
                  </a:ext>
                </a:extLst>
              </p:cNvPr>
              <p:cNvSpPr/>
              <p:nvPr/>
            </p:nvSpPr>
            <p:spPr>
              <a:xfrm>
                <a:off x="10925883" y="1487405"/>
                <a:ext cx="1143003" cy="1087402"/>
              </a:xfrm>
              <a:prstGeom prst="ellipse">
                <a:avLst/>
              </a:prstGeom>
              <a:solidFill>
                <a:srgbClr val="FFCA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유튜브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088D13-CD53-C2F3-3DD9-ABA080E6E2F1}"/>
                  </a:ext>
                </a:extLst>
              </p:cNvPr>
              <p:cNvSpPr/>
              <p:nvPr/>
            </p:nvSpPr>
            <p:spPr>
              <a:xfrm>
                <a:off x="11379974" y="2201861"/>
                <a:ext cx="1143003" cy="1087402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교육기관 및 단체 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홍보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574CD-3228-E57B-D2E9-9D66941DFB81}"/>
              </a:ext>
            </a:extLst>
          </p:cNvPr>
          <p:cNvSpPr/>
          <p:nvPr/>
        </p:nvSpPr>
        <p:spPr>
          <a:xfrm>
            <a:off x="476430" y="420855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3BC0A-A481-1D22-A8B7-848B98A5C39A}"/>
              </a:ext>
            </a:extLst>
          </p:cNvPr>
          <p:cNvSpPr txBox="1"/>
          <p:nvPr/>
        </p:nvSpPr>
        <p:spPr>
          <a:xfrm>
            <a:off x="1573660" y="4214699"/>
            <a:ext cx="2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기부 사이트 연계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95B42A-EF3C-360F-5C15-F521AE0024DE}"/>
              </a:ext>
            </a:extLst>
          </p:cNvPr>
          <p:cNvCxnSpPr>
            <a:cxnSpLocks/>
          </p:cNvCxnSpPr>
          <p:nvPr/>
        </p:nvCxnSpPr>
        <p:spPr>
          <a:xfrm>
            <a:off x="9068395" y="2892669"/>
            <a:ext cx="45734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A616CE-FBC5-ADA7-DCEB-D807AF367007}"/>
              </a:ext>
            </a:extLst>
          </p:cNvPr>
          <p:cNvGrpSpPr/>
          <p:nvPr/>
        </p:nvGrpSpPr>
        <p:grpSpPr>
          <a:xfrm>
            <a:off x="605569" y="4835560"/>
            <a:ext cx="11287503" cy="1775543"/>
            <a:chOff x="490160" y="4799718"/>
            <a:chExt cx="11287503" cy="17755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F8A5708-1B3A-207C-DF59-17677DA2067F}"/>
                </a:ext>
              </a:extLst>
            </p:cNvPr>
            <p:cNvSpPr/>
            <p:nvPr/>
          </p:nvSpPr>
          <p:spPr>
            <a:xfrm>
              <a:off x="6096000" y="4799718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1E74E9-A043-E5EB-4F31-1F878DB13345}"/>
                </a:ext>
              </a:extLst>
            </p:cNvPr>
            <p:cNvSpPr/>
            <p:nvPr/>
          </p:nvSpPr>
          <p:spPr>
            <a:xfrm>
              <a:off x="490160" y="5074254"/>
              <a:ext cx="4079007" cy="1269713"/>
            </a:xfrm>
            <a:prstGeom prst="rect">
              <a:avLst/>
            </a:prstGeom>
            <a:noFill/>
            <a:ln w="38100">
              <a:solidFill>
                <a:srgbClr val="FFCA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메타버스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플랫폼 내에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사고 관련 기부 사이트 연계 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C7038D-67BE-02FB-7C2F-05AAFA4CC1CC}"/>
                </a:ext>
              </a:extLst>
            </p:cNvPr>
            <p:cNvSpPr/>
            <p:nvPr/>
          </p:nvSpPr>
          <p:spPr>
            <a:xfrm>
              <a:off x="6096000" y="5959943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70C75DA-3D72-3F78-4C5F-DA5C754AB698}"/>
                </a:ext>
              </a:extLst>
            </p:cNvPr>
            <p:cNvGrpSpPr/>
            <p:nvPr/>
          </p:nvGrpSpPr>
          <p:grpSpPr>
            <a:xfrm>
              <a:off x="4867576" y="5140126"/>
              <a:ext cx="825062" cy="1137968"/>
              <a:chOff x="5071885" y="5019869"/>
              <a:chExt cx="825062" cy="1137968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895217A2-DA95-3C34-F99B-D286048AD16E}"/>
                  </a:ext>
                </a:extLst>
              </p:cNvPr>
              <p:cNvCxnSpPr/>
              <p:nvPr/>
            </p:nvCxnSpPr>
            <p:spPr>
              <a:xfrm flipV="1">
                <a:off x="5071885" y="5019869"/>
                <a:ext cx="825062" cy="56916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3CE104C-59A6-291B-7896-5078C619B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885" y="5589037"/>
                <a:ext cx="824400" cy="568800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68C350-5993-E818-F874-82DC1DE6C26A}"/>
                </a:ext>
              </a:extLst>
            </p:cNvPr>
            <p:cNvSpPr/>
            <p:nvPr/>
          </p:nvSpPr>
          <p:spPr>
            <a:xfrm>
              <a:off x="5851864" y="4863241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E570E4-9FA7-323A-CB96-6AC25CAC5901}"/>
                </a:ext>
              </a:extLst>
            </p:cNvPr>
            <p:cNvSpPr/>
            <p:nvPr/>
          </p:nvSpPr>
          <p:spPr>
            <a:xfrm>
              <a:off x="5851864" y="6033958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F121C9-4FE8-871A-E074-51E185E2C4D8}"/>
                </a:ext>
              </a:extLst>
            </p:cNvPr>
            <p:cNvSpPr txBox="1"/>
            <p:nvPr/>
          </p:nvSpPr>
          <p:spPr>
            <a:xfrm>
              <a:off x="6340136" y="4955460"/>
              <a:ext cx="448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수수료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29981-A170-65E6-A3B2-F322ECEE770B}"/>
                </a:ext>
              </a:extLst>
            </p:cNvPr>
            <p:cNvSpPr txBox="1"/>
            <p:nvPr/>
          </p:nvSpPr>
          <p:spPr>
            <a:xfrm>
              <a:off x="6340136" y="6097481"/>
              <a:ext cx="54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→ 재난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행동요령 메타버스 홍보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2728603" y="2976230"/>
            <a:ext cx="2351435" cy="3089854"/>
            <a:chOff x="466409" y="2913217"/>
            <a:chExt cx="2351435" cy="30898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범위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</a:t>
              </a:r>
              <a:r>
                <a:rPr lang="ko-KR" altLang="en-US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화면 이미지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7457519" y="3001510"/>
            <a:ext cx="2605318" cy="2766689"/>
            <a:chOff x="466409" y="2913217"/>
            <a:chExt cx="2605318" cy="2766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60531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111272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489667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10" y="2008552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065BE-7457-8205-B099-057FFB7C801D}"/>
              </a:ext>
            </a:extLst>
          </p:cNvPr>
          <p:cNvGrpSpPr/>
          <p:nvPr/>
        </p:nvGrpSpPr>
        <p:grpSpPr>
          <a:xfrm>
            <a:off x="1121727" y="909595"/>
            <a:ext cx="10105650" cy="5565851"/>
            <a:chOff x="1043175" y="581803"/>
            <a:chExt cx="10105650" cy="55658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4540B4-23CE-2745-41D1-CC2946D48464}"/>
                </a:ext>
              </a:extLst>
            </p:cNvPr>
            <p:cNvSpPr/>
            <p:nvPr/>
          </p:nvSpPr>
          <p:spPr>
            <a:xfrm>
              <a:off x="5212671" y="581803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315C65-C49D-0115-4648-A99C582C44D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95999" y="1078952"/>
              <a:ext cx="1" cy="1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BBF719-6373-A5F4-F88F-B67E1B8B8777}"/>
                </a:ext>
              </a:extLst>
            </p:cNvPr>
            <p:cNvSpPr/>
            <p:nvPr/>
          </p:nvSpPr>
          <p:spPr>
            <a:xfrm>
              <a:off x="5385045" y="126423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17F9BF-B401-CA44-04E4-2E57CE8823D4}"/>
                </a:ext>
              </a:extLst>
            </p:cNvPr>
            <p:cNvSpPr/>
            <p:nvPr/>
          </p:nvSpPr>
          <p:spPr>
            <a:xfrm>
              <a:off x="5385045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맵 이동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FCFD9B2-041F-F2D9-A902-9187A8988FF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95998" y="1656394"/>
              <a:ext cx="1793290" cy="229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694A65-39CE-3AE0-197C-5F9CC2EF7A55}"/>
                </a:ext>
              </a:extLst>
            </p:cNvPr>
            <p:cNvSpPr/>
            <p:nvPr/>
          </p:nvSpPr>
          <p:spPr>
            <a:xfrm>
              <a:off x="7178334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기부 시스템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1427A47-7EA3-8682-6EB0-D35AE4A220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285920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0A9320-9C7E-B400-C626-75D8D9B63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039" y="2281561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7515315-26E2-E911-9FA9-D7F0E6D779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F4D3975-CB97-3EC9-EC99-51F2E3E89EF3}"/>
                </a:ext>
              </a:extLst>
            </p:cNvPr>
            <p:cNvSpPr/>
            <p:nvPr/>
          </p:nvSpPr>
          <p:spPr>
            <a:xfrm>
              <a:off x="3973864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전쟁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F79714-6B42-9BDE-44D2-829993A1E2E9}"/>
                </a:ext>
              </a:extLst>
            </p:cNvPr>
            <p:cNvSpPr/>
            <p:nvPr/>
          </p:nvSpPr>
          <p:spPr>
            <a:xfrm>
              <a:off x="6451473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A09EE7-8C1B-5A41-0C8E-64B3BE22120B}"/>
                </a:ext>
              </a:extLst>
            </p:cNvPr>
            <p:cNvSpPr/>
            <p:nvPr/>
          </p:nvSpPr>
          <p:spPr>
            <a:xfrm>
              <a:off x="9382168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폭우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01AC85F-E8EC-6F01-E555-80D3BBB2A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503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AD88A30-7201-6376-51C5-24553DA28035}"/>
                </a:ext>
              </a:extLst>
            </p:cNvPr>
            <p:cNvSpPr/>
            <p:nvPr/>
          </p:nvSpPr>
          <p:spPr>
            <a:xfrm>
              <a:off x="1043175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화재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730024-1B78-2083-59BA-6171549FC8F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849796" y="3177055"/>
              <a:ext cx="7396" cy="44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A4815-230D-C3A4-1780-3DBCED080584}"/>
                </a:ext>
              </a:extLst>
            </p:cNvPr>
            <p:cNvSpPr/>
            <p:nvPr/>
          </p:nvSpPr>
          <p:spPr>
            <a:xfrm>
              <a:off x="4146238" y="362530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9C5C3FF-A2C5-B044-CB8D-DB9AEB0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4849796" y="4025438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6A3EDD-49E2-D10C-0ACB-AD6612A77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837" y="4021079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5CB44F-C4AA-D5C3-2CF5-7A8292BE91F2}"/>
                </a:ext>
              </a:extLst>
            </p:cNvPr>
            <p:cNvSpPr/>
            <p:nvPr/>
          </p:nvSpPr>
          <p:spPr>
            <a:xfrm>
              <a:off x="2963459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4C4DE5-1749-1FA0-261E-885BB1F4375B}"/>
                </a:ext>
              </a:extLst>
            </p:cNvPr>
            <p:cNvSpPr/>
            <p:nvPr/>
          </p:nvSpPr>
          <p:spPr>
            <a:xfrm>
              <a:off x="5212671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거리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2FC149-FE7C-964A-5F88-872C0D4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91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5589915-7CAC-C30D-4081-22F72777C10C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07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4F4F6A7-52B6-6944-CED0-93B0CD5DCBE2}"/>
                </a:ext>
              </a:extLst>
            </p:cNvPr>
            <p:cNvSpPr/>
            <p:nvPr/>
          </p:nvSpPr>
          <p:spPr>
            <a:xfrm>
              <a:off x="3031841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4DB4F8-7BB2-7560-AA01-81AC73815FE2}"/>
                </a:ext>
              </a:extLst>
            </p:cNvPr>
            <p:cNvSpPr/>
            <p:nvPr/>
          </p:nvSpPr>
          <p:spPr>
            <a:xfrm>
              <a:off x="3031841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미션 수행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F4D5129-4975-98E3-053A-1714C52D9485}"/>
                </a:ext>
              </a:extLst>
            </p:cNvPr>
            <p:cNvSpPr/>
            <p:nvPr/>
          </p:nvSpPr>
          <p:spPr>
            <a:xfrm>
              <a:off x="5277775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845DFCD-A533-14D4-07FE-2ADA85FAC919}"/>
                </a:ext>
              </a:extLst>
            </p:cNvPr>
            <p:cNvSpPr/>
            <p:nvPr/>
          </p:nvSpPr>
          <p:spPr>
            <a:xfrm>
              <a:off x="5277774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2"/>
            <a:ext cx="5447365" cy="426698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416355" y="1169627"/>
            <a:ext cx="5396050" cy="399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 이동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배열에 맵 들을 불러 온 후 포탈에 닿았을 때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 중 원하는 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맵의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인덱스를 이용하여 구현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Namespace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불러와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Text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변수를 만들고 변수에 점수를 기록하는 스크립트를 오브젝트에 적용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한번 호출될 때마다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초씩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줄어드는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Time_Calc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함수 생성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경고음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원하는 효과음 </a:t>
            </a: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AudioClip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넣고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 On Awake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체크하여 게임 시작할 때 발생하도록 구현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점수랭킹창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PlayerPrefs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통해 기기에 저장되는 랭킹을 구현하고 저장된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최고점수와 이름을 가져와 비교하여 랭킹 자리를 바꾸는 로직을 구현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2011655" y="820850"/>
            <a:ext cx="3026914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스테이지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C213F-CFCC-E495-FD45-92E18F2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6895B-2DA5-74D3-A689-32A741A3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9F184-CE6A-2E38-A2DD-5CC0D6F3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C334-9745-ADE6-1A02-4FF94D4791C0}"/>
              </a:ext>
            </a:extLst>
          </p:cNvPr>
          <p:cNvGrpSpPr/>
          <p:nvPr/>
        </p:nvGrpSpPr>
        <p:grpSpPr>
          <a:xfrm>
            <a:off x="564232" y="1293684"/>
            <a:ext cx="5916468" cy="5319865"/>
            <a:chOff x="645762" y="915526"/>
            <a:chExt cx="5916468" cy="53198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DA9F3B-9FD4-6F46-ACA7-D4522751907B}"/>
                </a:ext>
              </a:extLst>
            </p:cNvPr>
            <p:cNvGrpSpPr/>
            <p:nvPr/>
          </p:nvGrpSpPr>
          <p:grpSpPr>
            <a:xfrm>
              <a:off x="645762" y="915526"/>
              <a:ext cx="5916468" cy="5319865"/>
              <a:chOff x="761172" y="823357"/>
              <a:chExt cx="5916468" cy="5319865"/>
            </a:xfrm>
          </p:grpSpPr>
          <p:pic>
            <p:nvPicPr>
              <p:cNvPr id="1025" name="_x272089272">
                <a:extLst>
                  <a:ext uri="{FF2B5EF4-FFF2-40B4-BE49-F238E27FC236}">
                    <a16:creationId xmlns:a16="http://schemas.microsoft.com/office/drawing/2014/main" id="{9B5F721A-3A4C-9D58-1EA2-BA5E4C406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823357"/>
                <a:ext cx="5916467" cy="2712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272089272">
                <a:extLst>
                  <a:ext uri="{FF2B5EF4-FFF2-40B4-BE49-F238E27FC236}">
                    <a16:creationId xmlns:a16="http://schemas.microsoft.com/office/drawing/2014/main" id="{57D077A8-7C6F-FEDF-15FF-62ABC60BF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3625447"/>
                <a:ext cx="2884263" cy="251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72089512">
                <a:extLst>
                  <a:ext uri="{FF2B5EF4-FFF2-40B4-BE49-F238E27FC236}">
                    <a16:creationId xmlns:a16="http://schemas.microsoft.com/office/drawing/2014/main" id="{C0C3EAEB-EC33-7E95-5CE4-0F35639A1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378" y="3627034"/>
                <a:ext cx="2884262" cy="251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0F3BE0-8A5D-4AF9-CA7B-86CF012F2D9D}"/>
                </a:ext>
              </a:extLst>
            </p:cNvPr>
            <p:cNvSpPr/>
            <p:nvPr/>
          </p:nvSpPr>
          <p:spPr>
            <a:xfrm>
              <a:off x="761172" y="1019961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77F655-B3FD-3CC3-1D42-A76C9AD7E1A0}"/>
                </a:ext>
              </a:extLst>
            </p:cNvPr>
            <p:cNvSpPr/>
            <p:nvPr/>
          </p:nvSpPr>
          <p:spPr>
            <a:xfrm>
              <a:off x="755273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7337EAE-B1D6-AC8D-5AE9-A770D04FCC0D}"/>
                </a:ext>
              </a:extLst>
            </p:cNvPr>
            <p:cNvSpPr/>
            <p:nvPr/>
          </p:nvSpPr>
          <p:spPr>
            <a:xfrm>
              <a:off x="3812132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15FEFF1-2B66-A9AC-E800-3239EAADE217}"/>
              </a:ext>
            </a:extLst>
          </p:cNvPr>
          <p:cNvSpPr/>
          <p:nvPr/>
        </p:nvSpPr>
        <p:spPr>
          <a:xfrm>
            <a:off x="6857172" y="1557917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81F1BD-3F20-C11C-73DE-FE1D5BE9D92C}"/>
              </a:ext>
            </a:extLst>
          </p:cNvPr>
          <p:cNvSpPr/>
          <p:nvPr/>
        </p:nvSpPr>
        <p:spPr>
          <a:xfrm>
            <a:off x="6857172" y="3535459"/>
            <a:ext cx="630314" cy="6303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438F09-5C17-16E1-F65A-FBB5273D5E58}"/>
              </a:ext>
            </a:extLst>
          </p:cNvPr>
          <p:cNvSpPr/>
          <p:nvPr/>
        </p:nvSpPr>
        <p:spPr>
          <a:xfrm>
            <a:off x="6857172" y="5513001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4EA26-99B3-495E-EF52-F98392126EE1}"/>
              </a:ext>
            </a:extLst>
          </p:cNvPr>
          <p:cNvSpPr txBox="1"/>
          <p:nvPr/>
        </p:nvSpPr>
        <p:spPr>
          <a:xfrm>
            <a:off x="7776838" y="155791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상황 시 행동요령 미션을 클리어하는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15B5F-DA35-A7FD-66A7-9CB8BB6EDCD7}"/>
              </a:ext>
            </a:extLst>
          </p:cNvPr>
          <p:cNvSpPr txBox="1"/>
          <p:nvPr/>
        </p:nvSpPr>
        <p:spPr>
          <a:xfrm>
            <a:off x="7776837" y="5513001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별을 터치하면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나오는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546D-33F0-6B5C-43AB-D3A953BC4F0C}"/>
              </a:ext>
            </a:extLst>
          </p:cNvPr>
          <p:cNvSpPr txBox="1"/>
          <p:nvPr/>
        </p:nvSpPr>
        <p:spPr>
          <a:xfrm>
            <a:off x="7776837" y="3549644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퀴즈를 클리어하기 위해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다가가는 모습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0EEC47-5EE6-0CCF-6692-C4B94489C951}"/>
              </a:ext>
            </a:extLst>
          </p:cNvPr>
          <p:cNvCxnSpPr/>
          <p:nvPr/>
        </p:nvCxnSpPr>
        <p:spPr>
          <a:xfrm>
            <a:off x="6857172" y="2875280"/>
            <a:ext cx="48877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E1F47B5-7DB3-BAC4-147D-00F14DF16BA0}"/>
              </a:ext>
            </a:extLst>
          </p:cNvPr>
          <p:cNvCxnSpPr/>
          <p:nvPr/>
        </p:nvCxnSpPr>
        <p:spPr>
          <a:xfrm>
            <a:off x="6857172" y="4907280"/>
            <a:ext cx="48877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1006</Words>
  <Application>Microsoft Office PowerPoint</Application>
  <PresentationFormat>와이드스크린</PresentationFormat>
  <Paragraphs>257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 주희</cp:lastModifiedBy>
  <cp:revision>28</cp:revision>
  <dcterms:created xsi:type="dcterms:W3CDTF">2023-06-30T17:16:44Z</dcterms:created>
  <dcterms:modified xsi:type="dcterms:W3CDTF">2023-07-05T16:10:38Z</dcterms:modified>
</cp:coreProperties>
</file>