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99d76233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99d76233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99d76233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99d76233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99d76233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99d76233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99d7623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99d7623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99d76233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99d76233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99d76233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99d76233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3594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Cars Tunnel (IOT)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fr"/>
            </a:br>
            <a:r>
              <a:rPr lang="fr"/>
              <a:t>Réalisé par: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ABAAKIL Abderrahman</a:t>
            </a:r>
            <a:br>
              <a:rPr lang="fr"/>
            </a:br>
            <a:r>
              <a:rPr lang="fr"/>
              <a:t>KHADDOR el-mehdi</a:t>
            </a:r>
            <a:br>
              <a:rPr lang="fr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3650" y="1175247"/>
            <a:ext cx="7136700" cy="7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73" name="Google Shape;73;p14"/>
          <p:cNvSpPr txBox="1"/>
          <p:nvPr>
            <p:ph type="ctrTitle"/>
          </p:nvPr>
        </p:nvSpPr>
        <p:spPr>
          <a:xfrm>
            <a:off x="1003650" y="3068200"/>
            <a:ext cx="38754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●"/>
            </a:pPr>
            <a:r>
              <a:rPr b="0" lang="fr" sz="1400">
                <a:solidFill>
                  <a:srgbClr val="000000"/>
                </a:solidFill>
              </a:rPr>
              <a:t>Gestion des embouteillages dans les tunnels routiers</a:t>
            </a:r>
            <a:endParaRPr b="0" sz="1400">
              <a:solidFill>
                <a:srgbClr val="000000"/>
              </a:solidFill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●"/>
            </a:pPr>
            <a:r>
              <a:rPr b="0" lang="fr" sz="1400">
                <a:solidFill>
                  <a:srgbClr val="000000"/>
                </a:solidFill>
              </a:rPr>
              <a:t>Contrôle de la circulation pour garantir la sécurité et la fluidité du trafic</a:t>
            </a:r>
            <a:endParaRPr b="0" sz="1400">
              <a:solidFill>
                <a:srgbClr val="000000"/>
              </a:solidFill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●"/>
            </a:pPr>
            <a:r>
              <a:rPr b="0" lang="fr" sz="1400">
                <a:solidFill>
                  <a:srgbClr val="000000"/>
                </a:solidFill>
              </a:rPr>
              <a:t>Besoin de solutions pour prévenir les congestions et assurer une circulation efficace</a:t>
            </a:r>
            <a:endParaRPr b="0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350" y="1939050"/>
            <a:ext cx="2867175" cy="18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1003650" y="1175247"/>
            <a:ext cx="7136700" cy="7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</a:t>
            </a:r>
            <a:endParaRPr/>
          </a:p>
        </p:txBody>
      </p:sp>
      <p:sp>
        <p:nvSpPr>
          <p:cNvPr id="81" name="Google Shape;81;p15"/>
          <p:cNvSpPr txBox="1"/>
          <p:nvPr>
            <p:ph type="ctrTitle"/>
          </p:nvPr>
        </p:nvSpPr>
        <p:spPr>
          <a:xfrm>
            <a:off x="1003650" y="3508600"/>
            <a:ext cx="38754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●"/>
            </a:pPr>
            <a:r>
              <a:rPr b="0" lang="fr" sz="1400">
                <a:solidFill>
                  <a:srgbClr val="000000"/>
                </a:solidFill>
              </a:rPr>
              <a:t>Détection automatique des véhicules entrant et sortant du tunnel</a:t>
            </a:r>
            <a:endParaRPr b="0" sz="1400">
              <a:solidFill>
                <a:srgbClr val="000000"/>
              </a:solidFill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●"/>
            </a:pPr>
            <a:r>
              <a:rPr b="0" lang="fr" sz="1400">
                <a:solidFill>
                  <a:srgbClr val="000000"/>
                </a:solidFill>
              </a:rPr>
              <a:t>Contrôle dynamique des feux de signalisation en fonction du flux de circulation</a:t>
            </a:r>
            <a:endParaRPr b="0" sz="1400">
              <a:solidFill>
                <a:srgbClr val="000000"/>
              </a:solidFill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fr" sz="1400">
                <a:solidFill>
                  <a:srgbClr val="000000"/>
                </a:solidFill>
              </a:rPr>
              <a:t>Surveillance en temps réel de l'occupation du tunnel et génération d'alertes en cas de congestion imminente</a:t>
            </a:r>
            <a:endParaRPr b="0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125" y="1842900"/>
            <a:ext cx="3096276" cy="17689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1003650" y="2189847"/>
            <a:ext cx="7136700" cy="7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Schéma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923600" y="2275687"/>
            <a:ext cx="7136700" cy="5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Schéma</a:t>
            </a:r>
            <a:endParaRPr sz="30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74" y="362525"/>
            <a:ext cx="7975252" cy="44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1003650" y="2189847"/>
            <a:ext cx="7136700" cy="7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ctrTitle"/>
          </p:nvPr>
        </p:nvSpPr>
        <p:spPr>
          <a:xfrm>
            <a:off x="1003650" y="2189847"/>
            <a:ext cx="7136700" cy="7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