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F97C-4122-4D11-8A96-5969759E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0E4BA-10AE-42E3-B76F-3663A487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DF43-C36F-4D1C-8204-616EDF4F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8190-E676-474D-9D81-1AD6449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7FE4-611D-4450-AEBF-53FFA310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0DC5-4E4D-45A4-B5C8-9B8311AA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EB8C-D8B1-43C2-A1DD-BAF89B1C3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C910-1DAE-44CA-B72A-5B819119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FE10-8066-4760-B1BD-800F34B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F8AF-2036-4D7F-AD16-52E0E578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040A1-D926-42D4-BCFD-64BCF9CD2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FC8D-9ADD-4388-8A76-73DADB20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DC21-0998-4162-9E3C-3D34C280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31C7-7C98-4B89-BC4C-54730C87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EEC4-C745-4406-8E31-CF904E8E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DA47-16D6-4E21-B1BD-3F2398C4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DB82-A81D-4BD8-A9F5-7B6DE2FB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3335-03DC-4EDB-BC71-E00154A5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2F0B-EE78-4665-B623-5C41FF4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956-859F-4A72-BB8A-579ECF1A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4017-D750-4856-B80D-45EB6A4D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01A2-4413-4071-9557-25CD0E83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0DBD-7A42-462B-9492-ED03C59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06A0-A41A-4F19-8BA7-4A3440A2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E536-D050-47EC-A09E-899DACEB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8E1-2C0F-4A0C-95F8-BEC1A23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5CA7-0F79-4833-BA80-FE83D6819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C88-69E7-4E70-8EB4-703FF827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64256-96AD-434C-B72D-42C6AF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13E8E-6D4D-428B-8561-63018FEE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640C-4EF9-47EE-B861-89D7691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3062-6EB8-4975-B55F-2E536FC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406D-B904-4DCF-B719-E0344658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C8B6A-1E48-42DD-867E-DB8AC26F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05D3-FC17-4695-BAA1-C6D173FA8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E64A-FF8E-4C18-B509-1F5AD9D4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9ACBD-2DAF-47F7-9DA4-B997598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AA091-565C-4121-9D48-F972DF6B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72D48-7F4D-40C7-8A9B-616B299C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8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3035-6C9A-4E28-B9EF-9F64C24F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3B506-AAD6-42FF-B448-D4A5F396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D0DA4-6D68-4721-BF98-32E67F89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EF6-90CE-4B32-9F63-6733F2D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5D6D1-696D-413D-99AD-0141C5B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02314-8959-481D-A314-B4C2D5D2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20484-E618-401F-BC93-0050D1C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4D0-41AC-4E79-927A-EE4DFAC7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7371-4151-4A0A-8944-6DB662B8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876B-0C2B-481C-8164-BB0A706E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E79F-6049-4E3F-932E-2D85EBF0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413E4-0863-4CA9-9D4F-ED28C7AC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EC4B-A082-4BC6-BB2C-8F119FB3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4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4F4E-A010-404D-9143-1E95EBEC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4858B-F95E-48FC-BD27-92A4BA6B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EA1B6-6471-46C3-A23F-53031226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2BA61-E536-4EEA-8A0A-73123ED4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211B-206D-45C3-80B7-F5826639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06FE8-6516-4C9B-A2C8-462E90CD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8440A-C30A-4D1A-8C90-E7C3F3A9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00F0-6014-45ED-B3D8-0D94BC02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6102-5A55-4B61-AD23-75CC292F8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8E4-23EE-4C42-9793-2D58FAB0F60D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8C9D-36D0-4724-AFD9-88D17414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B5C4-43A7-431E-90B5-D6348A53B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2D05-9C8B-45F1-943A-ABE37EEE5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.png"/><Relationship Id="rId21" Type="http://schemas.openxmlformats.org/officeDocument/2006/relationships/image" Target="../media/image86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63" Type="http://schemas.openxmlformats.org/officeDocument/2006/relationships/image" Target="../media/image127.png"/><Relationship Id="rId68" Type="http://schemas.openxmlformats.org/officeDocument/2006/relationships/image" Target="../media/image132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9" Type="http://schemas.openxmlformats.org/officeDocument/2006/relationships/image" Target="../media/image94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image" Target="../media/image122.png"/><Relationship Id="rId66" Type="http://schemas.openxmlformats.org/officeDocument/2006/relationships/image" Target="../media/image130.png"/><Relationship Id="rId5" Type="http://schemas.openxmlformats.org/officeDocument/2006/relationships/image" Target="../media/image70.png"/><Relationship Id="rId61" Type="http://schemas.openxmlformats.org/officeDocument/2006/relationships/image" Target="../media/image125.png"/><Relationship Id="rId19" Type="http://schemas.openxmlformats.org/officeDocument/2006/relationships/image" Target="../media/image8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56" Type="http://schemas.openxmlformats.org/officeDocument/2006/relationships/image" Target="../media/image55.png"/><Relationship Id="rId64" Type="http://schemas.openxmlformats.org/officeDocument/2006/relationships/image" Target="../media/image128.png"/><Relationship Id="rId69" Type="http://schemas.openxmlformats.org/officeDocument/2006/relationships/image" Target="../media/image133.png"/><Relationship Id="rId8" Type="http://schemas.openxmlformats.org/officeDocument/2006/relationships/image" Target="../media/image73.png"/><Relationship Id="rId51" Type="http://schemas.openxmlformats.org/officeDocument/2006/relationships/image" Target="../media/image116.png"/><Relationship Id="rId3" Type="http://schemas.openxmlformats.org/officeDocument/2006/relationships/image" Target="../media/image68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59" Type="http://schemas.openxmlformats.org/officeDocument/2006/relationships/image" Target="../media/image123.png"/><Relationship Id="rId67" Type="http://schemas.openxmlformats.org/officeDocument/2006/relationships/image" Target="../media/image131.png"/><Relationship Id="rId20" Type="http://schemas.openxmlformats.org/officeDocument/2006/relationships/image" Target="../media/image85.png"/><Relationship Id="rId41" Type="http://schemas.openxmlformats.org/officeDocument/2006/relationships/image" Target="../media/image106.png"/><Relationship Id="rId54" Type="http://schemas.openxmlformats.org/officeDocument/2006/relationships/image" Target="../media/image119.png"/><Relationship Id="rId62" Type="http://schemas.openxmlformats.org/officeDocument/2006/relationships/image" Target="../media/image126.png"/><Relationship Id="rId7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Relationship Id="rId57" Type="http://schemas.openxmlformats.org/officeDocument/2006/relationships/image" Target="../media/image121.png"/><Relationship Id="rId10" Type="http://schemas.openxmlformats.org/officeDocument/2006/relationships/image" Target="../media/image75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52" Type="http://schemas.openxmlformats.org/officeDocument/2006/relationships/image" Target="../media/image117.png"/><Relationship Id="rId60" Type="http://schemas.openxmlformats.org/officeDocument/2006/relationships/image" Target="../media/image124.png"/><Relationship Id="rId65" Type="http://schemas.openxmlformats.org/officeDocument/2006/relationships/image" Target="../media/image129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9" Type="http://schemas.openxmlformats.org/officeDocument/2006/relationships/image" Target="../media/image104.png"/><Relationship Id="rId34" Type="http://schemas.openxmlformats.org/officeDocument/2006/relationships/image" Target="../media/image99.png"/><Relationship Id="rId50" Type="http://schemas.openxmlformats.org/officeDocument/2006/relationships/image" Target="../media/image115.png"/><Relationship Id="rId55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9.png"/><Relationship Id="rId21" Type="http://schemas.openxmlformats.org/officeDocument/2006/relationships/image" Target="../media/image154.png"/><Relationship Id="rId42" Type="http://schemas.openxmlformats.org/officeDocument/2006/relationships/image" Target="../media/image175.png"/><Relationship Id="rId47" Type="http://schemas.openxmlformats.org/officeDocument/2006/relationships/image" Target="../media/image180.png"/><Relationship Id="rId63" Type="http://schemas.openxmlformats.org/officeDocument/2006/relationships/image" Target="../media/image196.png"/><Relationship Id="rId68" Type="http://schemas.openxmlformats.org/officeDocument/2006/relationships/image" Target="../media/image201.png"/><Relationship Id="rId84" Type="http://schemas.openxmlformats.org/officeDocument/2006/relationships/image" Target="../media/image217.png"/><Relationship Id="rId89" Type="http://schemas.openxmlformats.org/officeDocument/2006/relationships/image" Target="../media/image222.png"/><Relationship Id="rId112" Type="http://schemas.openxmlformats.org/officeDocument/2006/relationships/image" Target="../media/image244.png"/><Relationship Id="rId16" Type="http://schemas.openxmlformats.org/officeDocument/2006/relationships/image" Target="../media/image149.png"/><Relationship Id="rId107" Type="http://schemas.openxmlformats.org/officeDocument/2006/relationships/image" Target="../media/image240.png"/><Relationship Id="rId11" Type="http://schemas.openxmlformats.org/officeDocument/2006/relationships/image" Target="../media/image144.png"/><Relationship Id="rId32" Type="http://schemas.openxmlformats.org/officeDocument/2006/relationships/image" Target="../media/image165.png"/><Relationship Id="rId37" Type="http://schemas.openxmlformats.org/officeDocument/2006/relationships/image" Target="../media/image170.png"/><Relationship Id="rId53" Type="http://schemas.openxmlformats.org/officeDocument/2006/relationships/image" Target="../media/image186.png"/><Relationship Id="rId58" Type="http://schemas.openxmlformats.org/officeDocument/2006/relationships/image" Target="../media/image191.png"/><Relationship Id="rId74" Type="http://schemas.openxmlformats.org/officeDocument/2006/relationships/image" Target="../media/image207.png"/><Relationship Id="rId79" Type="http://schemas.openxmlformats.org/officeDocument/2006/relationships/image" Target="../media/image212.png"/><Relationship Id="rId102" Type="http://schemas.openxmlformats.org/officeDocument/2006/relationships/image" Target="../media/image235.png"/><Relationship Id="rId5" Type="http://schemas.openxmlformats.org/officeDocument/2006/relationships/image" Target="../media/image138.png"/><Relationship Id="rId90" Type="http://schemas.openxmlformats.org/officeDocument/2006/relationships/image" Target="../media/image223.png"/><Relationship Id="rId95" Type="http://schemas.openxmlformats.org/officeDocument/2006/relationships/image" Target="../media/image228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43" Type="http://schemas.openxmlformats.org/officeDocument/2006/relationships/image" Target="../media/image176.png"/><Relationship Id="rId48" Type="http://schemas.openxmlformats.org/officeDocument/2006/relationships/image" Target="../media/image181.png"/><Relationship Id="rId64" Type="http://schemas.openxmlformats.org/officeDocument/2006/relationships/image" Target="../media/image197.png"/><Relationship Id="rId69" Type="http://schemas.openxmlformats.org/officeDocument/2006/relationships/image" Target="../media/image202.png"/><Relationship Id="rId113" Type="http://schemas.openxmlformats.org/officeDocument/2006/relationships/image" Target="../media/image245.jpg"/><Relationship Id="rId80" Type="http://schemas.openxmlformats.org/officeDocument/2006/relationships/image" Target="../media/image213.png"/><Relationship Id="rId85" Type="http://schemas.openxmlformats.org/officeDocument/2006/relationships/image" Target="../media/image218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33" Type="http://schemas.openxmlformats.org/officeDocument/2006/relationships/image" Target="../media/image166.png"/><Relationship Id="rId38" Type="http://schemas.openxmlformats.org/officeDocument/2006/relationships/image" Target="../media/image171.png"/><Relationship Id="rId59" Type="http://schemas.openxmlformats.org/officeDocument/2006/relationships/image" Target="../media/image192.png"/><Relationship Id="rId103" Type="http://schemas.openxmlformats.org/officeDocument/2006/relationships/image" Target="../media/image236.png"/><Relationship Id="rId108" Type="http://schemas.openxmlformats.org/officeDocument/2006/relationships/image" Target="../media/image241.png"/><Relationship Id="rId54" Type="http://schemas.openxmlformats.org/officeDocument/2006/relationships/image" Target="../media/image187.png"/><Relationship Id="rId70" Type="http://schemas.openxmlformats.org/officeDocument/2006/relationships/image" Target="../media/image203.png"/><Relationship Id="rId75" Type="http://schemas.openxmlformats.org/officeDocument/2006/relationships/image" Target="../media/image208.png"/><Relationship Id="rId91" Type="http://schemas.openxmlformats.org/officeDocument/2006/relationships/image" Target="../media/image224.png"/><Relationship Id="rId96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36" Type="http://schemas.openxmlformats.org/officeDocument/2006/relationships/image" Target="../media/image169.png"/><Relationship Id="rId49" Type="http://schemas.openxmlformats.org/officeDocument/2006/relationships/image" Target="../media/image182.png"/><Relationship Id="rId57" Type="http://schemas.openxmlformats.org/officeDocument/2006/relationships/image" Target="../media/image190.png"/><Relationship Id="rId106" Type="http://schemas.openxmlformats.org/officeDocument/2006/relationships/image" Target="../media/image239.png"/><Relationship Id="rId10" Type="http://schemas.openxmlformats.org/officeDocument/2006/relationships/image" Target="../media/image143.png"/><Relationship Id="rId31" Type="http://schemas.openxmlformats.org/officeDocument/2006/relationships/image" Target="../media/image164.png"/><Relationship Id="rId44" Type="http://schemas.openxmlformats.org/officeDocument/2006/relationships/image" Target="../media/image177.png"/><Relationship Id="rId52" Type="http://schemas.openxmlformats.org/officeDocument/2006/relationships/image" Target="../media/image185.png"/><Relationship Id="rId60" Type="http://schemas.openxmlformats.org/officeDocument/2006/relationships/image" Target="../media/image193.png"/><Relationship Id="rId65" Type="http://schemas.openxmlformats.org/officeDocument/2006/relationships/image" Target="../media/image198.png"/><Relationship Id="rId73" Type="http://schemas.openxmlformats.org/officeDocument/2006/relationships/image" Target="../media/image206.png"/><Relationship Id="rId78" Type="http://schemas.openxmlformats.org/officeDocument/2006/relationships/image" Target="../media/image211.png"/><Relationship Id="rId81" Type="http://schemas.openxmlformats.org/officeDocument/2006/relationships/image" Target="../media/image214.png"/><Relationship Id="rId86" Type="http://schemas.openxmlformats.org/officeDocument/2006/relationships/image" Target="../media/image219.png"/><Relationship Id="rId94" Type="http://schemas.openxmlformats.org/officeDocument/2006/relationships/image" Target="../media/image227.png"/><Relationship Id="rId99" Type="http://schemas.openxmlformats.org/officeDocument/2006/relationships/image" Target="../media/image232.png"/><Relationship Id="rId101" Type="http://schemas.openxmlformats.org/officeDocument/2006/relationships/image" Target="../media/image23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9" Type="http://schemas.openxmlformats.org/officeDocument/2006/relationships/image" Target="../media/image172.png"/><Relationship Id="rId109" Type="http://schemas.openxmlformats.org/officeDocument/2006/relationships/image" Target="../media/image242.png"/><Relationship Id="rId34" Type="http://schemas.openxmlformats.org/officeDocument/2006/relationships/image" Target="../media/image167.png"/><Relationship Id="rId50" Type="http://schemas.openxmlformats.org/officeDocument/2006/relationships/image" Target="../media/image183.png"/><Relationship Id="rId55" Type="http://schemas.openxmlformats.org/officeDocument/2006/relationships/image" Target="../media/image188.png"/><Relationship Id="rId76" Type="http://schemas.openxmlformats.org/officeDocument/2006/relationships/image" Target="../media/image209.png"/><Relationship Id="rId97" Type="http://schemas.openxmlformats.org/officeDocument/2006/relationships/image" Target="../media/image230.png"/><Relationship Id="rId104" Type="http://schemas.openxmlformats.org/officeDocument/2006/relationships/image" Target="../media/image237.png"/><Relationship Id="rId7" Type="http://schemas.openxmlformats.org/officeDocument/2006/relationships/image" Target="../media/image140.png"/><Relationship Id="rId71" Type="http://schemas.openxmlformats.org/officeDocument/2006/relationships/image" Target="../media/image204.png"/><Relationship Id="rId92" Type="http://schemas.openxmlformats.org/officeDocument/2006/relationships/image" Target="../media/image225.png"/><Relationship Id="rId2" Type="http://schemas.openxmlformats.org/officeDocument/2006/relationships/image" Target="../media/image135.png"/><Relationship Id="rId29" Type="http://schemas.openxmlformats.org/officeDocument/2006/relationships/image" Target="../media/image162.png"/><Relationship Id="rId24" Type="http://schemas.openxmlformats.org/officeDocument/2006/relationships/image" Target="../media/image157.png"/><Relationship Id="rId40" Type="http://schemas.openxmlformats.org/officeDocument/2006/relationships/image" Target="../media/image173.png"/><Relationship Id="rId45" Type="http://schemas.openxmlformats.org/officeDocument/2006/relationships/image" Target="../media/image178.png"/><Relationship Id="rId66" Type="http://schemas.openxmlformats.org/officeDocument/2006/relationships/image" Target="../media/image199.png"/><Relationship Id="rId87" Type="http://schemas.openxmlformats.org/officeDocument/2006/relationships/image" Target="../media/image220.png"/><Relationship Id="rId110" Type="http://schemas.openxmlformats.org/officeDocument/2006/relationships/image" Target="../media/image243.png"/><Relationship Id="rId61" Type="http://schemas.openxmlformats.org/officeDocument/2006/relationships/image" Target="../media/image194.png"/><Relationship Id="rId82" Type="http://schemas.openxmlformats.org/officeDocument/2006/relationships/image" Target="../media/image215.png"/><Relationship Id="rId19" Type="http://schemas.openxmlformats.org/officeDocument/2006/relationships/image" Target="../media/image152.png"/><Relationship Id="rId14" Type="http://schemas.openxmlformats.org/officeDocument/2006/relationships/image" Target="../media/image147.png"/><Relationship Id="rId30" Type="http://schemas.openxmlformats.org/officeDocument/2006/relationships/image" Target="../media/image163.png"/><Relationship Id="rId35" Type="http://schemas.openxmlformats.org/officeDocument/2006/relationships/image" Target="../media/image168.png"/><Relationship Id="rId56" Type="http://schemas.openxmlformats.org/officeDocument/2006/relationships/image" Target="../media/image189.png"/><Relationship Id="rId77" Type="http://schemas.openxmlformats.org/officeDocument/2006/relationships/image" Target="../media/image210.png"/><Relationship Id="rId100" Type="http://schemas.openxmlformats.org/officeDocument/2006/relationships/image" Target="../media/image233.png"/><Relationship Id="rId105" Type="http://schemas.openxmlformats.org/officeDocument/2006/relationships/image" Target="../media/image238.png"/><Relationship Id="rId8" Type="http://schemas.openxmlformats.org/officeDocument/2006/relationships/image" Target="../media/image141.png"/><Relationship Id="rId51" Type="http://schemas.openxmlformats.org/officeDocument/2006/relationships/image" Target="../media/image184.png"/><Relationship Id="rId72" Type="http://schemas.openxmlformats.org/officeDocument/2006/relationships/image" Target="../media/image205.png"/><Relationship Id="rId93" Type="http://schemas.openxmlformats.org/officeDocument/2006/relationships/image" Target="../media/image226.png"/><Relationship Id="rId98" Type="http://schemas.openxmlformats.org/officeDocument/2006/relationships/image" Target="../media/image231.png"/><Relationship Id="rId3" Type="http://schemas.openxmlformats.org/officeDocument/2006/relationships/image" Target="../media/image136.png"/><Relationship Id="rId25" Type="http://schemas.openxmlformats.org/officeDocument/2006/relationships/image" Target="../media/image158.png"/><Relationship Id="rId46" Type="http://schemas.openxmlformats.org/officeDocument/2006/relationships/image" Target="../media/image179.png"/><Relationship Id="rId67" Type="http://schemas.openxmlformats.org/officeDocument/2006/relationships/image" Target="../media/image200.png"/><Relationship Id="rId20" Type="http://schemas.openxmlformats.org/officeDocument/2006/relationships/image" Target="../media/image153.png"/><Relationship Id="rId41" Type="http://schemas.openxmlformats.org/officeDocument/2006/relationships/image" Target="../media/image174.png"/><Relationship Id="rId62" Type="http://schemas.openxmlformats.org/officeDocument/2006/relationships/image" Target="../media/image195.png"/><Relationship Id="rId83" Type="http://schemas.openxmlformats.org/officeDocument/2006/relationships/image" Target="../media/image216.png"/><Relationship Id="rId88" Type="http://schemas.openxmlformats.org/officeDocument/2006/relationships/image" Target="../media/image221.png"/><Relationship Id="rId11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0.png"/><Relationship Id="rId117" Type="http://schemas.openxmlformats.org/officeDocument/2006/relationships/image" Target="../media/image361.png"/><Relationship Id="rId21" Type="http://schemas.openxmlformats.org/officeDocument/2006/relationships/image" Target="../media/image265.png"/><Relationship Id="rId42" Type="http://schemas.openxmlformats.org/officeDocument/2006/relationships/image" Target="../media/image286.png"/><Relationship Id="rId47" Type="http://schemas.openxmlformats.org/officeDocument/2006/relationships/image" Target="../media/image291.png"/><Relationship Id="rId63" Type="http://schemas.openxmlformats.org/officeDocument/2006/relationships/image" Target="../media/image307.png"/><Relationship Id="rId68" Type="http://schemas.openxmlformats.org/officeDocument/2006/relationships/image" Target="../media/image312.png"/><Relationship Id="rId84" Type="http://schemas.openxmlformats.org/officeDocument/2006/relationships/image" Target="../media/image328.png"/><Relationship Id="rId89" Type="http://schemas.openxmlformats.org/officeDocument/2006/relationships/image" Target="../media/image333.png"/><Relationship Id="rId112" Type="http://schemas.openxmlformats.org/officeDocument/2006/relationships/image" Target="../media/image356.png"/><Relationship Id="rId16" Type="http://schemas.openxmlformats.org/officeDocument/2006/relationships/image" Target="../media/image260.png"/><Relationship Id="rId107" Type="http://schemas.openxmlformats.org/officeDocument/2006/relationships/image" Target="../media/image351.png"/><Relationship Id="rId11" Type="http://schemas.openxmlformats.org/officeDocument/2006/relationships/image" Target="../media/image255.png"/><Relationship Id="rId32" Type="http://schemas.openxmlformats.org/officeDocument/2006/relationships/image" Target="../media/image276.png"/><Relationship Id="rId37" Type="http://schemas.openxmlformats.org/officeDocument/2006/relationships/image" Target="../media/image281.png"/><Relationship Id="rId53" Type="http://schemas.openxmlformats.org/officeDocument/2006/relationships/image" Target="../media/image297.png"/><Relationship Id="rId58" Type="http://schemas.openxmlformats.org/officeDocument/2006/relationships/image" Target="../media/image302.png"/><Relationship Id="rId74" Type="http://schemas.openxmlformats.org/officeDocument/2006/relationships/image" Target="../media/image318.png"/><Relationship Id="rId79" Type="http://schemas.openxmlformats.org/officeDocument/2006/relationships/image" Target="../media/image323.png"/><Relationship Id="rId102" Type="http://schemas.openxmlformats.org/officeDocument/2006/relationships/image" Target="../media/image346.png"/><Relationship Id="rId123" Type="http://schemas.openxmlformats.org/officeDocument/2006/relationships/image" Target="../media/image367.png"/><Relationship Id="rId5" Type="http://schemas.openxmlformats.org/officeDocument/2006/relationships/image" Target="../media/image249.png"/><Relationship Id="rId90" Type="http://schemas.openxmlformats.org/officeDocument/2006/relationships/image" Target="../media/image334.png"/><Relationship Id="rId95" Type="http://schemas.openxmlformats.org/officeDocument/2006/relationships/image" Target="../media/image339.png"/><Relationship Id="rId22" Type="http://schemas.openxmlformats.org/officeDocument/2006/relationships/image" Target="../media/image266.png"/><Relationship Id="rId27" Type="http://schemas.openxmlformats.org/officeDocument/2006/relationships/image" Target="../media/image271.png"/><Relationship Id="rId43" Type="http://schemas.openxmlformats.org/officeDocument/2006/relationships/image" Target="../media/image287.png"/><Relationship Id="rId48" Type="http://schemas.openxmlformats.org/officeDocument/2006/relationships/image" Target="../media/image292.png"/><Relationship Id="rId64" Type="http://schemas.openxmlformats.org/officeDocument/2006/relationships/image" Target="../media/image308.png"/><Relationship Id="rId69" Type="http://schemas.openxmlformats.org/officeDocument/2006/relationships/image" Target="../media/image313.png"/><Relationship Id="rId113" Type="http://schemas.openxmlformats.org/officeDocument/2006/relationships/image" Target="../media/image357.png"/><Relationship Id="rId118" Type="http://schemas.openxmlformats.org/officeDocument/2006/relationships/image" Target="../media/image362.png"/><Relationship Id="rId80" Type="http://schemas.openxmlformats.org/officeDocument/2006/relationships/image" Target="../media/image324.png"/><Relationship Id="rId85" Type="http://schemas.openxmlformats.org/officeDocument/2006/relationships/image" Target="../media/image329.png"/><Relationship Id="rId12" Type="http://schemas.openxmlformats.org/officeDocument/2006/relationships/image" Target="../media/image256.png"/><Relationship Id="rId17" Type="http://schemas.openxmlformats.org/officeDocument/2006/relationships/image" Target="../media/image261.png"/><Relationship Id="rId33" Type="http://schemas.openxmlformats.org/officeDocument/2006/relationships/image" Target="../media/image277.png"/><Relationship Id="rId38" Type="http://schemas.openxmlformats.org/officeDocument/2006/relationships/image" Target="../media/image282.png"/><Relationship Id="rId59" Type="http://schemas.openxmlformats.org/officeDocument/2006/relationships/image" Target="../media/image303.png"/><Relationship Id="rId103" Type="http://schemas.openxmlformats.org/officeDocument/2006/relationships/image" Target="../media/image347.png"/><Relationship Id="rId108" Type="http://schemas.openxmlformats.org/officeDocument/2006/relationships/image" Target="../media/image352.png"/><Relationship Id="rId124" Type="http://schemas.openxmlformats.org/officeDocument/2006/relationships/image" Target="../media/image368.png"/><Relationship Id="rId54" Type="http://schemas.openxmlformats.org/officeDocument/2006/relationships/image" Target="../media/image298.png"/><Relationship Id="rId70" Type="http://schemas.openxmlformats.org/officeDocument/2006/relationships/image" Target="../media/image314.png"/><Relationship Id="rId75" Type="http://schemas.openxmlformats.org/officeDocument/2006/relationships/image" Target="../media/image319.png"/><Relationship Id="rId91" Type="http://schemas.openxmlformats.org/officeDocument/2006/relationships/image" Target="../media/image335.png"/><Relationship Id="rId96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23" Type="http://schemas.openxmlformats.org/officeDocument/2006/relationships/image" Target="../media/image267.png"/><Relationship Id="rId28" Type="http://schemas.openxmlformats.org/officeDocument/2006/relationships/image" Target="../media/image272.png"/><Relationship Id="rId49" Type="http://schemas.openxmlformats.org/officeDocument/2006/relationships/image" Target="../media/image293.png"/><Relationship Id="rId114" Type="http://schemas.openxmlformats.org/officeDocument/2006/relationships/image" Target="../media/image358.png"/><Relationship Id="rId119" Type="http://schemas.openxmlformats.org/officeDocument/2006/relationships/image" Target="../media/image363.png"/><Relationship Id="rId44" Type="http://schemas.openxmlformats.org/officeDocument/2006/relationships/image" Target="../media/image288.png"/><Relationship Id="rId60" Type="http://schemas.openxmlformats.org/officeDocument/2006/relationships/image" Target="../media/image304.png"/><Relationship Id="rId65" Type="http://schemas.openxmlformats.org/officeDocument/2006/relationships/image" Target="../media/image309.png"/><Relationship Id="rId81" Type="http://schemas.openxmlformats.org/officeDocument/2006/relationships/image" Target="../media/image325.png"/><Relationship Id="rId86" Type="http://schemas.openxmlformats.org/officeDocument/2006/relationships/image" Target="../media/image330.png"/><Relationship Id="rId13" Type="http://schemas.openxmlformats.org/officeDocument/2006/relationships/image" Target="../media/image257.png"/><Relationship Id="rId18" Type="http://schemas.openxmlformats.org/officeDocument/2006/relationships/image" Target="../media/image262.png"/><Relationship Id="rId39" Type="http://schemas.openxmlformats.org/officeDocument/2006/relationships/image" Target="../media/image283.png"/><Relationship Id="rId109" Type="http://schemas.openxmlformats.org/officeDocument/2006/relationships/image" Target="../media/image353.png"/><Relationship Id="rId34" Type="http://schemas.openxmlformats.org/officeDocument/2006/relationships/image" Target="../media/image278.png"/><Relationship Id="rId50" Type="http://schemas.openxmlformats.org/officeDocument/2006/relationships/image" Target="../media/image294.png"/><Relationship Id="rId55" Type="http://schemas.openxmlformats.org/officeDocument/2006/relationships/image" Target="../media/image299.png"/><Relationship Id="rId76" Type="http://schemas.openxmlformats.org/officeDocument/2006/relationships/image" Target="../media/image320.png"/><Relationship Id="rId97" Type="http://schemas.openxmlformats.org/officeDocument/2006/relationships/image" Target="../media/image341.png"/><Relationship Id="rId104" Type="http://schemas.openxmlformats.org/officeDocument/2006/relationships/image" Target="../media/image348.png"/><Relationship Id="rId120" Type="http://schemas.openxmlformats.org/officeDocument/2006/relationships/image" Target="../media/image364.png"/><Relationship Id="rId125" Type="http://schemas.openxmlformats.org/officeDocument/2006/relationships/image" Target="../media/image369.png"/><Relationship Id="rId7" Type="http://schemas.openxmlformats.org/officeDocument/2006/relationships/image" Target="../media/image251.png"/><Relationship Id="rId71" Type="http://schemas.openxmlformats.org/officeDocument/2006/relationships/image" Target="../media/image315.png"/><Relationship Id="rId92" Type="http://schemas.openxmlformats.org/officeDocument/2006/relationships/image" Target="../media/image336.png"/><Relationship Id="rId2" Type="http://schemas.openxmlformats.org/officeDocument/2006/relationships/image" Target="../media/image246.png"/><Relationship Id="rId29" Type="http://schemas.openxmlformats.org/officeDocument/2006/relationships/image" Target="../media/image273.png"/><Relationship Id="rId24" Type="http://schemas.openxmlformats.org/officeDocument/2006/relationships/image" Target="../media/image268.png"/><Relationship Id="rId40" Type="http://schemas.openxmlformats.org/officeDocument/2006/relationships/image" Target="../media/image284.png"/><Relationship Id="rId45" Type="http://schemas.openxmlformats.org/officeDocument/2006/relationships/image" Target="../media/image289.png"/><Relationship Id="rId66" Type="http://schemas.openxmlformats.org/officeDocument/2006/relationships/image" Target="../media/image310.png"/><Relationship Id="rId87" Type="http://schemas.openxmlformats.org/officeDocument/2006/relationships/image" Target="../media/image331.png"/><Relationship Id="rId110" Type="http://schemas.openxmlformats.org/officeDocument/2006/relationships/image" Target="../media/image354.png"/><Relationship Id="rId115" Type="http://schemas.openxmlformats.org/officeDocument/2006/relationships/image" Target="../media/image359.png"/><Relationship Id="rId61" Type="http://schemas.openxmlformats.org/officeDocument/2006/relationships/image" Target="../media/image305.png"/><Relationship Id="rId82" Type="http://schemas.openxmlformats.org/officeDocument/2006/relationships/image" Target="../media/image326.png"/><Relationship Id="rId19" Type="http://schemas.openxmlformats.org/officeDocument/2006/relationships/image" Target="../media/image263.png"/><Relationship Id="rId14" Type="http://schemas.openxmlformats.org/officeDocument/2006/relationships/image" Target="../media/image258.png"/><Relationship Id="rId30" Type="http://schemas.openxmlformats.org/officeDocument/2006/relationships/image" Target="../media/image274.png"/><Relationship Id="rId35" Type="http://schemas.openxmlformats.org/officeDocument/2006/relationships/image" Target="../media/image279.png"/><Relationship Id="rId56" Type="http://schemas.openxmlformats.org/officeDocument/2006/relationships/image" Target="../media/image300.png"/><Relationship Id="rId77" Type="http://schemas.openxmlformats.org/officeDocument/2006/relationships/image" Target="../media/image321.png"/><Relationship Id="rId100" Type="http://schemas.openxmlformats.org/officeDocument/2006/relationships/image" Target="../media/image344.png"/><Relationship Id="rId105" Type="http://schemas.openxmlformats.org/officeDocument/2006/relationships/image" Target="../media/image349.png"/><Relationship Id="rId8" Type="http://schemas.openxmlformats.org/officeDocument/2006/relationships/image" Target="../media/image252.png"/><Relationship Id="rId51" Type="http://schemas.openxmlformats.org/officeDocument/2006/relationships/image" Target="../media/image295.png"/><Relationship Id="rId72" Type="http://schemas.openxmlformats.org/officeDocument/2006/relationships/image" Target="../media/image316.png"/><Relationship Id="rId93" Type="http://schemas.openxmlformats.org/officeDocument/2006/relationships/image" Target="../media/image337.png"/><Relationship Id="rId98" Type="http://schemas.openxmlformats.org/officeDocument/2006/relationships/image" Target="../media/image342.png"/><Relationship Id="rId121" Type="http://schemas.openxmlformats.org/officeDocument/2006/relationships/image" Target="../media/image365.png"/><Relationship Id="rId3" Type="http://schemas.openxmlformats.org/officeDocument/2006/relationships/image" Target="../media/image247.png"/><Relationship Id="rId25" Type="http://schemas.openxmlformats.org/officeDocument/2006/relationships/image" Target="../media/image269.png"/><Relationship Id="rId46" Type="http://schemas.openxmlformats.org/officeDocument/2006/relationships/image" Target="../media/image290.png"/><Relationship Id="rId67" Type="http://schemas.openxmlformats.org/officeDocument/2006/relationships/image" Target="../media/image311.png"/><Relationship Id="rId116" Type="http://schemas.openxmlformats.org/officeDocument/2006/relationships/image" Target="../media/image360.png"/><Relationship Id="rId20" Type="http://schemas.openxmlformats.org/officeDocument/2006/relationships/image" Target="../media/image264.png"/><Relationship Id="rId41" Type="http://schemas.openxmlformats.org/officeDocument/2006/relationships/image" Target="../media/image285.png"/><Relationship Id="rId62" Type="http://schemas.openxmlformats.org/officeDocument/2006/relationships/image" Target="../media/image306.png"/><Relationship Id="rId83" Type="http://schemas.openxmlformats.org/officeDocument/2006/relationships/image" Target="../media/image327.png"/><Relationship Id="rId88" Type="http://schemas.openxmlformats.org/officeDocument/2006/relationships/image" Target="../media/image332.png"/><Relationship Id="rId111" Type="http://schemas.openxmlformats.org/officeDocument/2006/relationships/image" Target="../media/image355.png"/><Relationship Id="rId15" Type="http://schemas.openxmlformats.org/officeDocument/2006/relationships/image" Target="../media/image259.png"/><Relationship Id="rId36" Type="http://schemas.openxmlformats.org/officeDocument/2006/relationships/image" Target="../media/image280.png"/><Relationship Id="rId57" Type="http://schemas.openxmlformats.org/officeDocument/2006/relationships/image" Target="../media/image301.png"/><Relationship Id="rId106" Type="http://schemas.openxmlformats.org/officeDocument/2006/relationships/image" Target="../media/image350.png"/><Relationship Id="rId10" Type="http://schemas.openxmlformats.org/officeDocument/2006/relationships/image" Target="../media/image254.png"/><Relationship Id="rId31" Type="http://schemas.openxmlformats.org/officeDocument/2006/relationships/image" Target="../media/image275.png"/><Relationship Id="rId52" Type="http://schemas.openxmlformats.org/officeDocument/2006/relationships/image" Target="../media/image296.png"/><Relationship Id="rId73" Type="http://schemas.openxmlformats.org/officeDocument/2006/relationships/image" Target="../media/image317.png"/><Relationship Id="rId78" Type="http://schemas.openxmlformats.org/officeDocument/2006/relationships/image" Target="../media/image322.png"/><Relationship Id="rId94" Type="http://schemas.openxmlformats.org/officeDocument/2006/relationships/image" Target="../media/image338.png"/><Relationship Id="rId99" Type="http://schemas.openxmlformats.org/officeDocument/2006/relationships/image" Target="../media/image343.png"/><Relationship Id="rId101" Type="http://schemas.openxmlformats.org/officeDocument/2006/relationships/image" Target="../media/image345.png"/><Relationship Id="rId122" Type="http://schemas.openxmlformats.org/officeDocument/2006/relationships/image" Target="../media/image366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4.png"/><Relationship Id="rId21" Type="http://schemas.openxmlformats.org/officeDocument/2006/relationships/image" Target="../media/image389.png"/><Relationship Id="rId42" Type="http://schemas.openxmlformats.org/officeDocument/2006/relationships/image" Target="../media/image410.png"/><Relationship Id="rId47" Type="http://schemas.openxmlformats.org/officeDocument/2006/relationships/image" Target="../media/image415.png"/><Relationship Id="rId63" Type="http://schemas.openxmlformats.org/officeDocument/2006/relationships/image" Target="../media/image431.png"/><Relationship Id="rId68" Type="http://schemas.openxmlformats.org/officeDocument/2006/relationships/image" Target="../media/image436.png"/><Relationship Id="rId2" Type="http://schemas.openxmlformats.org/officeDocument/2006/relationships/image" Target="../media/image370.png"/><Relationship Id="rId16" Type="http://schemas.openxmlformats.org/officeDocument/2006/relationships/image" Target="../media/image384.png"/><Relationship Id="rId29" Type="http://schemas.openxmlformats.org/officeDocument/2006/relationships/image" Target="../media/image397.png"/><Relationship Id="rId11" Type="http://schemas.openxmlformats.org/officeDocument/2006/relationships/image" Target="../media/image379.png"/><Relationship Id="rId24" Type="http://schemas.openxmlformats.org/officeDocument/2006/relationships/image" Target="../media/image392.png"/><Relationship Id="rId32" Type="http://schemas.openxmlformats.org/officeDocument/2006/relationships/image" Target="../media/image400.png"/><Relationship Id="rId37" Type="http://schemas.openxmlformats.org/officeDocument/2006/relationships/image" Target="../media/image405.png"/><Relationship Id="rId40" Type="http://schemas.openxmlformats.org/officeDocument/2006/relationships/image" Target="../media/image408.png"/><Relationship Id="rId45" Type="http://schemas.openxmlformats.org/officeDocument/2006/relationships/image" Target="../media/image413.png"/><Relationship Id="rId53" Type="http://schemas.openxmlformats.org/officeDocument/2006/relationships/image" Target="../media/image421.png"/><Relationship Id="rId58" Type="http://schemas.openxmlformats.org/officeDocument/2006/relationships/image" Target="../media/image426.png"/><Relationship Id="rId66" Type="http://schemas.openxmlformats.org/officeDocument/2006/relationships/image" Target="../media/image434.png"/><Relationship Id="rId74" Type="http://schemas.openxmlformats.org/officeDocument/2006/relationships/image" Target="../media/image442.png"/><Relationship Id="rId5" Type="http://schemas.openxmlformats.org/officeDocument/2006/relationships/image" Target="../media/image373.png"/><Relationship Id="rId61" Type="http://schemas.openxmlformats.org/officeDocument/2006/relationships/image" Target="../media/image429.png"/><Relationship Id="rId19" Type="http://schemas.openxmlformats.org/officeDocument/2006/relationships/image" Target="../media/image387.png"/><Relationship Id="rId14" Type="http://schemas.openxmlformats.org/officeDocument/2006/relationships/image" Target="../media/image382.png"/><Relationship Id="rId22" Type="http://schemas.openxmlformats.org/officeDocument/2006/relationships/image" Target="../media/image390.png"/><Relationship Id="rId27" Type="http://schemas.openxmlformats.org/officeDocument/2006/relationships/image" Target="../media/image395.png"/><Relationship Id="rId30" Type="http://schemas.openxmlformats.org/officeDocument/2006/relationships/image" Target="../media/image398.png"/><Relationship Id="rId35" Type="http://schemas.openxmlformats.org/officeDocument/2006/relationships/image" Target="../media/image403.png"/><Relationship Id="rId43" Type="http://schemas.openxmlformats.org/officeDocument/2006/relationships/image" Target="../media/image411.png"/><Relationship Id="rId48" Type="http://schemas.openxmlformats.org/officeDocument/2006/relationships/image" Target="../media/image416.png"/><Relationship Id="rId56" Type="http://schemas.openxmlformats.org/officeDocument/2006/relationships/image" Target="../media/image424.png"/><Relationship Id="rId64" Type="http://schemas.openxmlformats.org/officeDocument/2006/relationships/image" Target="../media/image432.png"/><Relationship Id="rId69" Type="http://schemas.openxmlformats.org/officeDocument/2006/relationships/image" Target="../media/image437.png"/><Relationship Id="rId8" Type="http://schemas.openxmlformats.org/officeDocument/2006/relationships/image" Target="../media/image376.png"/><Relationship Id="rId51" Type="http://schemas.openxmlformats.org/officeDocument/2006/relationships/image" Target="../media/image419.png"/><Relationship Id="rId72" Type="http://schemas.openxmlformats.org/officeDocument/2006/relationships/image" Target="../media/image440.png"/><Relationship Id="rId3" Type="http://schemas.openxmlformats.org/officeDocument/2006/relationships/image" Target="../media/image371.png"/><Relationship Id="rId12" Type="http://schemas.openxmlformats.org/officeDocument/2006/relationships/image" Target="../media/image380.png"/><Relationship Id="rId17" Type="http://schemas.openxmlformats.org/officeDocument/2006/relationships/image" Target="../media/image385.png"/><Relationship Id="rId25" Type="http://schemas.openxmlformats.org/officeDocument/2006/relationships/image" Target="../media/image393.png"/><Relationship Id="rId33" Type="http://schemas.openxmlformats.org/officeDocument/2006/relationships/image" Target="../media/image401.png"/><Relationship Id="rId38" Type="http://schemas.openxmlformats.org/officeDocument/2006/relationships/image" Target="../media/image406.png"/><Relationship Id="rId46" Type="http://schemas.openxmlformats.org/officeDocument/2006/relationships/image" Target="../media/image414.png"/><Relationship Id="rId59" Type="http://schemas.openxmlformats.org/officeDocument/2006/relationships/image" Target="../media/image427.png"/><Relationship Id="rId67" Type="http://schemas.openxmlformats.org/officeDocument/2006/relationships/image" Target="../media/image435.png"/><Relationship Id="rId20" Type="http://schemas.openxmlformats.org/officeDocument/2006/relationships/image" Target="../media/image388.png"/><Relationship Id="rId41" Type="http://schemas.openxmlformats.org/officeDocument/2006/relationships/image" Target="../media/image409.png"/><Relationship Id="rId54" Type="http://schemas.openxmlformats.org/officeDocument/2006/relationships/image" Target="../media/image422.png"/><Relationship Id="rId62" Type="http://schemas.openxmlformats.org/officeDocument/2006/relationships/image" Target="../media/image430.png"/><Relationship Id="rId70" Type="http://schemas.openxmlformats.org/officeDocument/2006/relationships/image" Target="../media/image438.png"/><Relationship Id="rId75" Type="http://schemas.openxmlformats.org/officeDocument/2006/relationships/image" Target="../media/image4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4.png"/><Relationship Id="rId15" Type="http://schemas.openxmlformats.org/officeDocument/2006/relationships/image" Target="../media/image383.png"/><Relationship Id="rId23" Type="http://schemas.openxmlformats.org/officeDocument/2006/relationships/image" Target="../media/image391.png"/><Relationship Id="rId28" Type="http://schemas.openxmlformats.org/officeDocument/2006/relationships/image" Target="../media/image396.png"/><Relationship Id="rId36" Type="http://schemas.openxmlformats.org/officeDocument/2006/relationships/image" Target="../media/image404.png"/><Relationship Id="rId49" Type="http://schemas.openxmlformats.org/officeDocument/2006/relationships/image" Target="../media/image417.png"/><Relationship Id="rId57" Type="http://schemas.openxmlformats.org/officeDocument/2006/relationships/image" Target="../media/image425.png"/><Relationship Id="rId10" Type="http://schemas.openxmlformats.org/officeDocument/2006/relationships/image" Target="../media/image378.png"/><Relationship Id="rId31" Type="http://schemas.openxmlformats.org/officeDocument/2006/relationships/image" Target="../media/image399.png"/><Relationship Id="rId44" Type="http://schemas.openxmlformats.org/officeDocument/2006/relationships/image" Target="../media/image412.png"/><Relationship Id="rId52" Type="http://schemas.openxmlformats.org/officeDocument/2006/relationships/image" Target="../media/image420.png"/><Relationship Id="rId60" Type="http://schemas.openxmlformats.org/officeDocument/2006/relationships/image" Target="../media/image428.png"/><Relationship Id="rId65" Type="http://schemas.openxmlformats.org/officeDocument/2006/relationships/image" Target="../media/image433.png"/><Relationship Id="rId73" Type="http://schemas.openxmlformats.org/officeDocument/2006/relationships/image" Target="../media/image441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3" Type="http://schemas.openxmlformats.org/officeDocument/2006/relationships/image" Target="../media/image381.png"/><Relationship Id="rId18" Type="http://schemas.openxmlformats.org/officeDocument/2006/relationships/image" Target="../media/image386.png"/><Relationship Id="rId39" Type="http://schemas.openxmlformats.org/officeDocument/2006/relationships/image" Target="../media/image407.png"/><Relationship Id="rId34" Type="http://schemas.openxmlformats.org/officeDocument/2006/relationships/image" Target="../media/image402.png"/><Relationship Id="rId50" Type="http://schemas.openxmlformats.org/officeDocument/2006/relationships/image" Target="../media/image418.png"/><Relationship Id="rId55" Type="http://schemas.openxmlformats.org/officeDocument/2006/relationships/image" Target="../media/image423.png"/><Relationship Id="rId76" Type="http://schemas.openxmlformats.org/officeDocument/2006/relationships/image" Target="../media/image444.png"/><Relationship Id="rId7" Type="http://schemas.openxmlformats.org/officeDocument/2006/relationships/image" Target="../media/image375.png"/><Relationship Id="rId71" Type="http://schemas.openxmlformats.org/officeDocument/2006/relationships/image" Target="../media/image4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2669269" y="453670"/>
            <a:ext cx="627529" cy="289672"/>
            <a:chOff x="1145571" y="514159"/>
            <a:chExt cx="711200" cy="328295"/>
          </a:xfrm>
        </p:grpSpPr>
        <p:sp>
          <p:nvSpPr>
            <p:cNvPr id="13" name="object 13"/>
            <p:cNvSpPr/>
            <p:nvPr/>
          </p:nvSpPr>
          <p:spPr>
            <a:xfrm>
              <a:off x="1145571" y="514159"/>
              <a:ext cx="230504" cy="328295"/>
            </a:xfrm>
            <a:custGeom>
              <a:avLst/>
              <a:gdLst/>
              <a:ahLst/>
              <a:cxnLst/>
              <a:rect l="l" t="t" r="r" b="b"/>
              <a:pathLst>
                <a:path w="230505" h="328294">
                  <a:moveTo>
                    <a:pt x="134207" y="328041"/>
                  </a:moveTo>
                  <a:lnTo>
                    <a:pt x="78533" y="316801"/>
                  </a:lnTo>
                  <a:lnTo>
                    <a:pt x="36576" y="283845"/>
                  </a:lnTo>
                  <a:lnTo>
                    <a:pt x="9143" y="231171"/>
                  </a:lnTo>
                  <a:lnTo>
                    <a:pt x="0" y="164782"/>
                  </a:lnTo>
                  <a:lnTo>
                    <a:pt x="2524" y="130787"/>
                  </a:lnTo>
                  <a:lnTo>
                    <a:pt x="21859" y="71904"/>
                  </a:lnTo>
                  <a:lnTo>
                    <a:pt x="58736" y="26400"/>
                  </a:lnTo>
                  <a:lnTo>
                    <a:pt x="108046" y="2882"/>
                  </a:lnTo>
                  <a:lnTo>
                    <a:pt x="137255" y="0"/>
                  </a:lnTo>
                  <a:lnTo>
                    <a:pt x="161249" y="1119"/>
                  </a:lnTo>
                  <a:lnTo>
                    <a:pt x="182832" y="4381"/>
                  </a:lnTo>
                  <a:lnTo>
                    <a:pt x="201843" y="9644"/>
                  </a:lnTo>
                  <a:lnTo>
                    <a:pt x="218122" y="16764"/>
                  </a:lnTo>
                  <a:lnTo>
                    <a:pt x="202882" y="54959"/>
                  </a:lnTo>
                  <a:lnTo>
                    <a:pt x="191111" y="48077"/>
                  </a:lnTo>
                  <a:lnTo>
                    <a:pt x="176510" y="43338"/>
                  </a:lnTo>
                  <a:lnTo>
                    <a:pt x="159068" y="40600"/>
                  </a:lnTo>
                  <a:lnTo>
                    <a:pt x="138779" y="39719"/>
                  </a:lnTo>
                  <a:lnTo>
                    <a:pt x="118441" y="41767"/>
                  </a:lnTo>
                  <a:lnTo>
                    <a:pt x="71627" y="74771"/>
                  </a:lnTo>
                  <a:lnTo>
                    <a:pt x="52387" y="116157"/>
                  </a:lnTo>
                  <a:lnTo>
                    <a:pt x="45719" y="167830"/>
                  </a:lnTo>
                  <a:lnTo>
                    <a:pt x="47410" y="193912"/>
                  </a:lnTo>
                  <a:lnTo>
                    <a:pt x="60507" y="238004"/>
                  </a:lnTo>
                  <a:lnTo>
                    <a:pt x="85375" y="270612"/>
                  </a:lnTo>
                  <a:lnTo>
                    <a:pt x="138779" y="289941"/>
                  </a:lnTo>
                  <a:lnTo>
                    <a:pt x="159354" y="287939"/>
                  </a:lnTo>
                  <a:lnTo>
                    <a:pt x="177653" y="281928"/>
                  </a:lnTo>
                  <a:lnTo>
                    <a:pt x="193683" y="271898"/>
                  </a:lnTo>
                  <a:lnTo>
                    <a:pt x="207454" y="257841"/>
                  </a:lnTo>
                  <a:lnTo>
                    <a:pt x="230314" y="291465"/>
                  </a:lnTo>
                  <a:lnTo>
                    <a:pt x="210582" y="307467"/>
                  </a:lnTo>
                  <a:lnTo>
                    <a:pt x="187975" y="318897"/>
                  </a:lnTo>
                  <a:lnTo>
                    <a:pt x="162511" y="325755"/>
                  </a:lnTo>
                  <a:lnTo>
                    <a:pt x="134207" y="328041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4842" y="601122"/>
              <a:ext cx="210502" cy="2395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824" y="601122"/>
              <a:ext cx="210502" cy="23955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336831" y="530402"/>
            <a:ext cx="398368" cy="288551"/>
            <a:chOff x="1902142" y="601122"/>
            <a:chExt cx="451484" cy="327025"/>
          </a:xfrm>
        </p:grpSpPr>
        <p:sp>
          <p:nvSpPr>
            <p:cNvPr id="17" name="object 17"/>
            <p:cNvSpPr/>
            <p:nvPr/>
          </p:nvSpPr>
          <p:spPr>
            <a:xfrm>
              <a:off x="1902142" y="601122"/>
              <a:ext cx="203200" cy="327025"/>
            </a:xfrm>
            <a:custGeom>
              <a:avLst/>
              <a:gdLst/>
              <a:ahLst/>
              <a:cxnLst/>
              <a:rect l="l" t="t" r="r" b="b"/>
              <a:pathLst>
                <a:path w="203200" h="327025">
                  <a:moveTo>
                    <a:pt x="167004" y="22955"/>
                  </a:moveTo>
                  <a:lnTo>
                    <a:pt x="41148" y="22955"/>
                  </a:lnTo>
                  <a:lnTo>
                    <a:pt x="54032" y="12898"/>
                  </a:lnTo>
                  <a:lnTo>
                    <a:pt x="67639" y="5726"/>
                  </a:lnTo>
                  <a:lnTo>
                    <a:pt x="82121" y="1430"/>
                  </a:lnTo>
                  <a:lnTo>
                    <a:pt x="97631" y="0"/>
                  </a:lnTo>
                  <a:lnTo>
                    <a:pt x="121348" y="1763"/>
                  </a:lnTo>
                  <a:lnTo>
                    <a:pt x="142208" y="7250"/>
                  </a:lnTo>
                  <a:lnTo>
                    <a:pt x="160210" y="16756"/>
                  </a:lnTo>
                  <a:lnTo>
                    <a:pt x="167004" y="22955"/>
                  </a:lnTo>
                  <a:close/>
                </a:path>
                <a:path w="203200" h="327025">
                  <a:moveTo>
                    <a:pt x="41148" y="326517"/>
                  </a:moveTo>
                  <a:lnTo>
                    <a:pt x="0" y="326517"/>
                  </a:lnTo>
                  <a:lnTo>
                    <a:pt x="0" y="4571"/>
                  </a:lnTo>
                  <a:lnTo>
                    <a:pt x="41148" y="4571"/>
                  </a:lnTo>
                  <a:lnTo>
                    <a:pt x="41148" y="22955"/>
                  </a:lnTo>
                  <a:lnTo>
                    <a:pt x="167004" y="22955"/>
                  </a:lnTo>
                  <a:lnTo>
                    <a:pt x="175355" y="30575"/>
                  </a:lnTo>
                  <a:lnTo>
                    <a:pt x="177537" y="33623"/>
                  </a:lnTo>
                  <a:lnTo>
                    <a:pt x="77819" y="33623"/>
                  </a:lnTo>
                  <a:lnTo>
                    <a:pt x="70104" y="36671"/>
                  </a:lnTo>
                  <a:lnTo>
                    <a:pt x="60960" y="39719"/>
                  </a:lnTo>
                  <a:lnTo>
                    <a:pt x="53340" y="44291"/>
                  </a:lnTo>
                  <a:lnTo>
                    <a:pt x="41148" y="53435"/>
                  </a:lnTo>
                  <a:lnTo>
                    <a:pt x="41148" y="189261"/>
                  </a:lnTo>
                  <a:lnTo>
                    <a:pt x="44196" y="193833"/>
                  </a:lnTo>
                  <a:lnTo>
                    <a:pt x="50292" y="196881"/>
                  </a:lnTo>
                  <a:lnTo>
                    <a:pt x="57912" y="199929"/>
                  </a:lnTo>
                  <a:lnTo>
                    <a:pt x="67056" y="204501"/>
                  </a:lnTo>
                  <a:lnTo>
                    <a:pt x="74676" y="206025"/>
                  </a:lnTo>
                  <a:lnTo>
                    <a:pt x="176359" y="206025"/>
                  </a:lnTo>
                  <a:lnTo>
                    <a:pt x="175355" y="207549"/>
                  </a:lnTo>
                  <a:lnTo>
                    <a:pt x="159948" y="221551"/>
                  </a:lnTo>
                  <a:lnTo>
                    <a:pt x="157634" y="222789"/>
                  </a:lnTo>
                  <a:lnTo>
                    <a:pt x="41148" y="222789"/>
                  </a:lnTo>
                  <a:lnTo>
                    <a:pt x="41148" y="326517"/>
                  </a:lnTo>
                  <a:close/>
                </a:path>
                <a:path w="203200" h="327025">
                  <a:moveTo>
                    <a:pt x="176359" y="206025"/>
                  </a:moveTo>
                  <a:lnTo>
                    <a:pt x="82391" y="206025"/>
                  </a:lnTo>
                  <a:lnTo>
                    <a:pt x="116395" y="200581"/>
                  </a:lnTo>
                  <a:lnTo>
                    <a:pt x="140684" y="184261"/>
                  </a:lnTo>
                  <a:lnTo>
                    <a:pt x="155257" y="157082"/>
                  </a:lnTo>
                  <a:lnTo>
                    <a:pt x="160115" y="119062"/>
                  </a:lnTo>
                  <a:lnTo>
                    <a:pt x="158972" y="98719"/>
                  </a:lnTo>
                  <a:lnTo>
                    <a:pt x="141827" y="54959"/>
                  </a:lnTo>
                  <a:lnTo>
                    <a:pt x="101536" y="35028"/>
                  </a:lnTo>
                  <a:lnTo>
                    <a:pt x="82391" y="33623"/>
                  </a:lnTo>
                  <a:lnTo>
                    <a:pt x="177537" y="33623"/>
                  </a:lnTo>
                  <a:lnTo>
                    <a:pt x="187411" y="47412"/>
                  </a:lnTo>
                  <a:lnTo>
                    <a:pt x="196012" y="68115"/>
                  </a:lnTo>
                  <a:lnTo>
                    <a:pt x="201166" y="92551"/>
                  </a:lnTo>
                  <a:lnTo>
                    <a:pt x="202882" y="120586"/>
                  </a:lnTo>
                  <a:lnTo>
                    <a:pt x="201166" y="145747"/>
                  </a:lnTo>
                  <a:lnTo>
                    <a:pt x="196012" y="168640"/>
                  </a:lnTo>
                  <a:lnTo>
                    <a:pt x="187402" y="189261"/>
                  </a:lnTo>
                  <a:lnTo>
                    <a:pt x="176359" y="206025"/>
                  </a:lnTo>
                  <a:close/>
                </a:path>
                <a:path w="203200" h="327025">
                  <a:moveTo>
                    <a:pt x="94583" y="239553"/>
                  </a:moveTo>
                  <a:lnTo>
                    <a:pt x="55935" y="232433"/>
                  </a:lnTo>
                  <a:lnTo>
                    <a:pt x="41148" y="222789"/>
                  </a:lnTo>
                  <a:lnTo>
                    <a:pt x="157634" y="222789"/>
                  </a:lnTo>
                  <a:lnTo>
                    <a:pt x="141255" y="231552"/>
                  </a:lnTo>
                  <a:lnTo>
                    <a:pt x="119419" y="237553"/>
                  </a:lnTo>
                  <a:lnTo>
                    <a:pt x="94583" y="239553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8553" y="601122"/>
              <a:ext cx="215074" cy="23955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775542" y="456359"/>
            <a:ext cx="565337" cy="285750"/>
            <a:chOff x="2399347" y="517207"/>
            <a:chExt cx="640715" cy="3238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9347" y="601122"/>
              <a:ext cx="355473" cy="2395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88335" y="517207"/>
              <a:ext cx="252095" cy="323850"/>
            </a:xfrm>
            <a:custGeom>
              <a:avLst/>
              <a:gdLst/>
              <a:ahLst/>
              <a:cxnLst/>
              <a:rect l="l" t="t" r="r" b="b"/>
              <a:pathLst>
                <a:path w="252094" h="323850">
                  <a:moveTo>
                    <a:pt x="147929" y="317373"/>
                  </a:moveTo>
                  <a:lnTo>
                    <a:pt x="141833" y="282321"/>
                  </a:lnTo>
                  <a:lnTo>
                    <a:pt x="132956" y="285445"/>
                  </a:lnTo>
                  <a:lnTo>
                    <a:pt x="124498" y="287845"/>
                  </a:lnTo>
                  <a:lnTo>
                    <a:pt x="116332" y="289394"/>
                  </a:lnTo>
                  <a:lnTo>
                    <a:pt x="108305" y="289941"/>
                  </a:lnTo>
                  <a:lnTo>
                    <a:pt x="98615" y="289115"/>
                  </a:lnTo>
                  <a:lnTo>
                    <a:pt x="69634" y="260375"/>
                  </a:lnTo>
                  <a:lnTo>
                    <a:pt x="67157" y="234988"/>
                  </a:lnTo>
                  <a:lnTo>
                    <a:pt x="67157" y="120586"/>
                  </a:lnTo>
                  <a:lnTo>
                    <a:pt x="131165" y="120586"/>
                  </a:lnTo>
                  <a:lnTo>
                    <a:pt x="131165" y="88493"/>
                  </a:lnTo>
                  <a:lnTo>
                    <a:pt x="67157" y="88493"/>
                  </a:lnTo>
                  <a:lnTo>
                    <a:pt x="67157" y="22961"/>
                  </a:lnTo>
                  <a:lnTo>
                    <a:pt x="25908" y="39725"/>
                  </a:lnTo>
                  <a:lnTo>
                    <a:pt x="25908" y="88493"/>
                  </a:lnTo>
                  <a:lnTo>
                    <a:pt x="0" y="88493"/>
                  </a:lnTo>
                  <a:lnTo>
                    <a:pt x="0" y="120586"/>
                  </a:lnTo>
                  <a:lnTo>
                    <a:pt x="25908" y="120586"/>
                  </a:lnTo>
                  <a:lnTo>
                    <a:pt x="25908" y="251752"/>
                  </a:lnTo>
                  <a:lnTo>
                    <a:pt x="27076" y="266979"/>
                  </a:lnTo>
                  <a:lnTo>
                    <a:pt x="45720" y="303657"/>
                  </a:lnTo>
                  <a:lnTo>
                    <a:pt x="91541" y="323469"/>
                  </a:lnTo>
                  <a:lnTo>
                    <a:pt x="106349" y="323164"/>
                  </a:lnTo>
                  <a:lnTo>
                    <a:pt x="120878" y="322135"/>
                  </a:lnTo>
                  <a:lnTo>
                    <a:pt x="134835" y="320255"/>
                  </a:lnTo>
                  <a:lnTo>
                    <a:pt x="147929" y="317373"/>
                  </a:lnTo>
                  <a:close/>
                </a:path>
                <a:path w="252094" h="323850">
                  <a:moveTo>
                    <a:pt x="244043" y="88493"/>
                  </a:moveTo>
                  <a:lnTo>
                    <a:pt x="170891" y="88493"/>
                  </a:lnTo>
                  <a:lnTo>
                    <a:pt x="170891" y="122110"/>
                  </a:lnTo>
                  <a:lnTo>
                    <a:pt x="202895" y="122110"/>
                  </a:lnTo>
                  <a:lnTo>
                    <a:pt x="202895" y="320421"/>
                  </a:lnTo>
                  <a:lnTo>
                    <a:pt x="244043" y="320421"/>
                  </a:lnTo>
                  <a:lnTo>
                    <a:pt x="244043" y="88493"/>
                  </a:lnTo>
                  <a:close/>
                </a:path>
                <a:path w="252094" h="323850">
                  <a:moveTo>
                    <a:pt x="251663" y="18389"/>
                  </a:moveTo>
                  <a:lnTo>
                    <a:pt x="248615" y="12192"/>
                  </a:lnTo>
                  <a:lnTo>
                    <a:pt x="239471" y="3048"/>
                  </a:lnTo>
                  <a:lnTo>
                    <a:pt x="233375" y="0"/>
                  </a:lnTo>
                  <a:lnTo>
                    <a:pt x="218135" y="0"/>
                  </a:lnTo>
                  <a:lnTo>
                    <a:pt x="212039" y="3048"/>
                  </a:lnTo>
                  <a:lnTo>
                    <a:pt x="202895" y="12192"/>
                  </a:lnTo>
                  <a:lnTo>
                    <a:pt x="199847" y="18389"/>
                  </a:lnTo>
                  <a:lnTo>
                    <a:pt x="199847" y="32105"/>
                  </a:lnTo>
                  <a:lnTo>
                    <a:pt x="202895" y="38201"/>
                  </a:lnTo>
                  <a:lnTo>
                    <a:pt x="207467" y="42773"/>
                  </a:lnTo>
                  <a:lnTo>
                    <a:pt x="212039" y="48869"/>
                  </a:lnTo>
                  <a:lnTo>
                    <a:pt x="218135" y="50393"/>
                  </a:lnTo>
                  <a:lnTo>
                    <a:pt x="233375" y="50393"/>
                  </a:lnTo>
                  <a:lnTo>
                    <a:pt x="239471" y="48869"/>
                  </a:lnTo>
                  <a:lnTo>
                    <a:pt x="244043" y="42773"/>
                  </a:lnTo>
                  <a:lnTo>
                    <a:pt x="248615" y="38201"/>
                  </a:lnTo>
                  <a:lnTo>
                    <a:pt x="251663" y="32105"/>
                  </a:lnTo>
                  <a:lnTo>
                    <a:pt x="251663" y="18389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2592" y="530402"/>
            <a:ext cx="185737" cy="21137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8671" y="530402"/>
            <a:ext cx="162877" cy="208681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903402" y="455026"/>
            <a:ext cx="530599" cy="284069"/>
          </a:xfrm>
          <a:custGeom>
            <a:avLst/>
            <a:gdLst/>
            <a:ahLst/>
            <a:cxnLst/>
            <a:rect l="l" t="t" r="r" b="b"/>
            <a:pathLst>
              <a:path w="601345" h="321944">
                <a:moveTo>
                  <a:pt x="260896" y="321945"/>
                </a:moveTo>
                <a:lnTo>
                  <a:pt x="235762" y="254787"/>
                </a:lnTo>
                <a:lnTo>
                  <a:pt x="223786" y="222783"/>
                </a:lnTo>
                <a:lnTo>
                  <a:pt x="178498" y="101765"/>
                </a:lnTo>
                <a:lnTo>
                  <a:pt x="178498" y="222783"/>
                </a:lnTo>
                <a:lnTo>
                  <a:pt x="83921" y="222783"/>
                </a:lnTo>
                <a:lnTo>
                  <a:pt x="132778" y="82384"/>
                </a:lnTo>
                <a:lnTo>
                  <a:pt x="178498" y="222783"/>
                </a:lnTo>
                <a:lnTo>
                  <a:pt x="178498" y="101765"/>
                </a:lnTo>
                <a:lnTo>
                  <a:pt x="171246" y="82384"/>
                </a:lnTo>
                <a:lnTo>
                  <a:pt x="140398" y="0"/>
                </a:lnTo>
                <a:lnTo>
                  <a:pt x="129730" y="0"/>
                </a:lnTo>
                <a:lnTo>
                  <a:pt x="0" y="321945"/>
                </a:lnTo>
                <a:lnTo>
                  <a:pt x="48869" y="321945"/>
                </a:lnTo>
                <a:lnTo>
                  <a:pt x="73253" y="254787"/>
                </a:lnTo>
                <a:lnTo>
                  <a:pt x="190690" y="254787"/>
                </a:lnTo>
                <a:lnTo>
                  <a:pt x="212026" y="321945"/>
                </a:lnTo>
                <a:lnTo>
                  <a:pt x="260896" y="321945"/>
                </a:lnTo>
                <a:close/>
              </a:path>
              <a:path w="601345" h="321944">
                <a:moveTo>
                  <a:pt x="601040" y="166306"/>
                </a:moveTo>
                <a:lnTo>
                  <a:pt x="589457" y="118300"/>
                </a:lnTo>
                <a:lnTo>
                  <a:pt x="557022" y="90398"/>
                </a:lnTo>
                <a:lnTo>
                  <a:pt x="524738" y="85432"/>
                </a:lnTo>
                <a:lnTo>
                  <a:pt x="515353" y="86004"/>
                </a:lnTo>
                <a:lnTo>
                  <a:pt x="478091" y="98564"/>
                </a:lnTo>
                <a:lnTo>
                  <a:pt x="460730" y="116014"/>
                </a:lnTo>
                <a:lnTo>
                  <a:pt x="448691" y="102184"/>
                </a:lnTo>
                <a:lnTo>
                  <a:pt x="433057" y="92684"/>
                </a:lnTo>
                <a:lnTo>
                  <a:pt x="413715" y="87198"/>
                </a:lnTo>
                <a:lnTo>
                  <a:pt x="390537" y="85432"/>
                </a:lnTo>
                <a:lnTo>
                  <a:pt x="373951" y="87414"/>
                </a:lnTo>
                <a:lnTo>
                  <a:pt x="358521" y="93256"/>
                </a:lnTo>
                <a:lnTo>
                  <a:pt x="344195" y="102831"/>
                </a:lnTo>
                <a:lnTo>
                  <a:pt x="331000" y="116014"/>
                </a:lnTo>
                <a:lnTo>
                  <a:pt x="317284" y="90004"/>
                </a:lnTo>
                <a:lnTo>
                  <a:pt x="291376" y="90004"/>
                </a:lnTo>
                <a:lnTo>
                  <a:pt x="291376" y="321945"/>
                </a:lnTo>
                <a:lnTo>
                  <a:pt x="332524" y="321945"/>
                </a:lnTo>
                <a:lnTo>
                  <a:pt x="332524" y="149542"/>
                </a:lnTo>
                <a:lnTo>
                  <a:pt x="335673" y="144081"/>
                </a:lnTo>
                <a:lnTo>
                  <a:pt x="371716" y="119646"/>
                </a:lnTo>
                <a:lnTo>
                  <a:pt x="378345" y="119062"/>
                </a:lnTo>
                <a:lnTo>
                  <a:pt x="388289" y="119862"/>
                </a:lnTo>
                <a:lnTo>
                  <a:pt x="422160" y="141160"/>
                </a:lnTo>
                <a:lnTo>
                  <a:pt x="425589" y="157162"/>
                </a:lnTo>
                <a:lnTo>
                  <a:pt x="425589" y="321945"/>
                </a:lnTo>
                <a:lnTo>
                  <a:pt x="466826" y="321945"/>
                </a:lnTo>
                <a:lnTo>
                  <a:pt x="466826" y="149542"/>
                </a:lnTo>
                <a:lnTo>
                  <a:pt x="469658" y="143840"/>
                </a:lnTo>
                <a:lnTo>
                  <a:pt x="504812" y="119634"/>
                </a:lnTo>
                <a:lnTo>
                  <a:pt x="512546" y="119062"/>
                </a:lnTo>
                <a:lnTo>
                  <a:pt x="532803" y="122491"/>
                </a:lnTo>
                <a:lnTo>
                  <a:pt x="547649" y="132778"/>
                </a:lnTo>
                <a:lnTo>
                  <a:pt x="556780" y="149923"/>
                </a:lnTo>
                <a:lnTo>
                  <a:pt x="559892" y="173926"/>
                </a:lnTo>
                <a:lnTo>
                  <a:pt x="559892" y="321945"/>
                </a:lnTo>
                <a:lnTo>
                  <a:pt x="601040" y="321945"/>
                </a:lnTo>
                <a:lnTo>
                  <a:pt x="601040" y="16630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5417" y="530402"/>
            <a:ext cx="185737" cy="2113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1497" y="530402"/>
            <a:ext cx="162877" cy="20868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904800" y="520989"/>
            <a:ext cx="169769" cy="297516"/>
          </a:xfrm>
          <a:custGeom>
            <a:avLst/>
            <a:gdLst/>
            <a:ahLst/>
            <a:cxnLst/>
            <a:rect l="l" t="t" r="r" b="b"/>
            <a:pathLst>
              <a:path w="192404" h="337184">
                <a:moveTo>
                  <a:pt x="189166" y="24384"/>
                </a:moveTo>
                <a:lnTo>
                  <a:pt x="141827" y="24384"/>
                </a:lnTo>
                <a:lnTo>
                  <a:pt x="161639" y="0"/>
                </a:lnTo>
                <a:lnTo>
                  <a:pt x="189166" y="24384"/>
                </a:lnTo>
                <a:close/>
              </a:path>
              <a:path w="192404" h="337184">
                <a:moveTo>
                  <a:pt x="58007" y="245649"/>
                </a:moveTo>
                <a:lnTo>
                  <a:pt x="12264" y="225075"/>
                </a:lnTo>
                <a:lnTo>
                  <a:pt x="9144" y="201453"/>
                </a:lnTo>
                <a:lnTo>
                  <a:pt x="12192" y="195357"/>
                </a:lnTo>
                <a:lnTo>
                  <a:pt x="48768" y="175450"/>
                </a:lnTo>
                <a:lnTo>
                  <a:pt x="27646" y="161756"/>
                </a:lnTo>
                <a:lnTo>
                  <a:pt x="12382" y="143625"/>
                </a:lnTo>
                <a:lnTo>
                  <a:pt x="3119" y="121189"/>
                </a:lnTo>
                <a:lnTo>
                  <a:pt x="0" y="94583"/>
                </a:lnTo>
                <a:lnTo>
                  <a:pt x="1690" y="77152"/>
                </a:lnTo>
                <a:lnTo>
                  <a:pt x="25908" y="35147"/>
                </a:lnTo>
                <a:lnTo>
                  <a:pt x="70779" y="12122"/>
                </a:lnTo>
                <a:lnTo>
                  <a:pt x="88487" y="10668"/>
                </a:lnTo>
                <a:lnTo>
                  <a:pt x="104536" y="11525"/>
                </a:lnTo>
                <a:lnTo>
                  <a:pt x="118586" y="14097"/>
                </a:lnTo>
                <a:lnTo>
                  <a:pt x="130921" y="18383"/>
                </a:lnTo>
                <a:lnTo>
                  <a:pt x="141827" y="24384"/>
                </a:lnTo>
                <a:lnTo>
                  <a:pt x="189166" y="24384"/>
                </a:lnTo>
                <a:lnTo>
                  <a:pt x="166649" y="42767"/>
                </a:lnTo>
                <a:lnTo>
                  <a:pt x="91535" y="42767"/>
                </a:lnTo>
                <a:lnTo>
                  <a:pt x="80914" y="43862"/>
                </a:lnTo>
                <a:lnTo>
                  <a:pt x="46112" y="75342"/>
                </a:lnTo>
                <a:lnTo>
                  <a:pt x="42785" y="97631"/>
                </a:lnTo>
                <a:lnTo>
                  <a:pt x="43505" y="107282"/>
                </a:lnTo>
                <a:lnTo>
                  <a:pt x="62348" y="142708"/>
                </a:lnTo>
                <a:lnTo>
                  <a:pt x="91535" y="151066"/>
                </a:lnTo>
                <a:lnTo>
                  <a:pt x="162011" y="151066"/>
                </a:lnTo>
                <a:lnTo>
                  <a:pt x="158591" y="155638"/>
                </a:lnTo>
                <a:lnTo>
                  <a:pt x="117871" y="180498"/>
                </a:lnTo>
                <a:lnTo>
                  <a:pt x="67151" y="187642"/>
                </a:lnTo>
                <a:lnTo>
                  <a:pt x="62579" y="187642"/>
                </a:lnTo>
                <a:lnTo>
                  <a:pt x="58007" y="189166"/>
                </a:lnTo>
                <a:lnTo>
                  <a:pt x="50292" y="192309"/>
                </a:lnTo>
                <a:lnTo>
                  <a:pt x="44196" y="193833"/>
                </a:lnTo>
                <a:lnTo>
                  <a:pt x="41148" y="198405"/>
                </a:lnTo>
                <a:lnTo>
                  <a:pt x="41148" y="207549"/>
                </a:lnTo>
                <a:lnTo>
                  <a:pt x="47244" y="210597"/>
                </a:lnTo>
                <a:lnTo>
                  <a:pt x="156046" y="210597"/>
                </a:lnTo>
                <a:lnTo>
                  <a:pt x="162965" y="213502"/>
                </a:lnTo>
                <a:lnTo>
                  <a:pt x="173926" y="221265"/>
                </a:lnTo>
                <a:lnTo>
                  <a:pt x="181927" y="230100"/>
                </a:lnTo>
                <a:lnTo>
                  <a:pt x="187119" y="239553"/>
                </a:lnTo>
                <a:lnTo>
                  <a:pt x="106775" y="239553"/>
                </a:lnTo>
                <a:lnTo>
                  <a:pt x="99155" y="241077"/>
                </a:lnTo>
                <a:lnTo>
                  <a:pt x="86963" y="242601"/>
                </a:lnTo>
                <a:lnTo>
                  <a:pt x="78366" y="244363"/>
                </a:lnTo>
                <a:lnTo>
                  <a:pt x="70770" y="245268"/>
                </a:lnTo>
                <a:lnTo>
                  <a:pt x="64031" y="245602"/>
                </a:lnTo>
                <a:lnTo>
                  <a:pt x="58007" y="245649"/>
                </a:lnTo>
                <a:close/>
              </a:path>
              <a:path w="192404" h="337184">
                <a:moveTo>
                  <a:pt x="162011" y="151066"/>
                </a:moveTo>
                <a:lnTo>
                  <a:pt x="91535" y="151066"/>
                </a:lnTo>
                <a:lnTo>
                  <a:pt x="101488" y="150185"/>
                </a:lnTo>
                <a:lnTo>
                  <a:pt x="110585" y="147447"/>
                </a:lnTo>
                <a:lnTo>
                  <a:pt x="136636" y="107925"/>
                </a:lnTo>
                <a:lnTo>
                  <a:pt x="137175" y="97631"/>
                </a:lnTo>
                <a:lnTo>
                  <a:pt x="137135" y="94583"/>
                </a:lnTo>
                <a:lnTo>
                  <a:pt x="123539" y="58007"/>
                </a:lnTo>
                <a:lnTo>
                  <a:pt x="91535" y="42767"/>
                </a:lnTo>
                <a:lnTo>
                  <a:pt x="166649" y="42767"/>
                </a:lnTo>
                <a:lnTo>
                  <a:pt x="164782" y="44291"/>
                </a:lnTo>
                <a:lnTo>
                  <a:pt x="171664" y="55197"/>
                </a:lnTo>
                <a:lnTo>
                  <a:pt x="176403" y="67532"/>
                </a:lnTo>
                <a:lnTo>
                  <a:pt x="179141" y="81581"/>
                </a:lnTo>
                <a:lnTo>
                  <a:pt x="180022" y="97631"/>
                </a:lnTo>
                <a:lnTo>
                  <a:pt x="178616" y="114236"/>
                </a:lnTo>
                <a:lnTo>
                  <a:pt x="174486" y="129528"/>
                </a:lnTo>
                <a:lnTo>
                  <a:pt x="167766" y="143373"/>
                </a:lnTo>
                <a:lnTo>
                  <a:pt x="162011" y="151066"/>
                </a:lnTo>
                <a:close/>
              </a:path>
              <a:path w="192404" h="337184">
                <a:moveTo>
                  <a:pt x="156046" y="210597"/>
                </a:moveTo>
                <a:lnTo>
                  <a:pt x="62579" y="210597"/>
                </a:lnTo>
                <a:lnTo>
                  <a:pt x="67746" y="210550"/>
                </a:lnTo>
                <a:lnTo>
                  <a:pt x="74199" y="210216"/>
                </a:lnTo>
                <a:lnTo>
                  <a:pt x="82081" y="209311"/>
                </a:lnTo>
                <a:lnTo>
                  <a:pt x="91535" y="207549"/>
                </a:lnTo>
                <a:lnTo>
                  <a:pt x="108299" y="205454"/>
                </a:lnTo>
                <a:lnTo>
                  <a:pt x="115109" y="204763"/>
                </a:lnTo>
                <a:lnTo>
                  <a:pt x="120491" y="204501"/>
                </a:lnTo>
                <a:lnTo>
                  <a:pt x="136542" y="205406"/>
                </a:lnTo>
                <a:lnTo>
                  <a:pt x="150602" y="208311"/>
                </a:lnTo>
                <a:lnTo>
                  <a:pt x="156046" y="210597"/>
                </a:lnTo>
                <a:close/>
              </a:path>
              <a:path w="192404" h="337184">
                <a:moveTo>
                  <a:pt x="180946" y="300609"/>
                </a:moveTo>
                <a:lnTo>
                  <a:pt x="93059" y="300609"/>
                </a:lnTo>
                <a:lnTo>
                  <a:pt x="105941" y="300037"/>
                </a:lnTo>
                <a:lnTo>
                  <a:pt x="117252" y="298323"/>
                </a:lnTo>
                <a:lnTo>
                  <a:pt x="151376" y="274494"/>
                </a:lnTo>
                <a:lnTo>
                  <a:pt x="152495" y="266985"/>
                </a:lnTo>
                <a:lnTo>
                  <a:pt x="149923" y="254984"/>
                </a:lnTo>
                <a:lnTo>
                  <a:pt x="142208" y="246411"/>
                </a:lnTo>
                <a:lnTo>
                  <a:pt x="129349" y="241268"/>
                </a:lnTo>
                <a:lnTo>
                  <a:pt x="111347" y="239553"/>
                </a:lnTo>
                <a:lnTo>
                  <a:pt x="187119" y="239553"/>
                </a:lnTo>
                <a:lnTo>
                  <a:pt x="187642" y="240506"/>
                </a:lnTo>
                <a:lnTo>
                  <a:pt x="191071" y="252341"/>
                </a:lnTo>
                <a:lnTo>
                  <a:pt x="192214" y="265461"/>
                </a:lnTo>
                <a:lnTo>
                  <a:pt x="190476" y="280899"/>
                </a:lnTo>
                <a:lnTo>
                  <a:pt x="185157" y="294894"/>
                </a:lnTo>
                <a:lnTo>
                  <a:pt x="180946" y="300609"/>
                </a:lnTo>
                <a:close/>
              </a:path>
              <a:path w="192404" h="337184">
                <a:moveTo>
                  <a:pt x="91535" y="337185"/>
                </a:moveTo>
                <a:lnTo>
                  <a:pt x="44196" y="329565"/>
                </a:lnTo>
                <a:lnTo>
                  <a:pt x="3048" y="309753"/>
                </a:lnTo>
                <a:lnTo>
                  <a:pt x="25908" y="277749"/>
                </a:lnTo>
                <a:lnTo>
                  <a:pt x="43687" y="287750"/>
                </a:lnTo>
                <a:lnTo>
                  <a:pt x="60626" y="294894"/>
                </a:lnTo>
                <a:lnTo>
                  <a:pt x="76994" y="299180"/>
                </a:lnTo>
                <a:lnTo>
                  <a:pt x="93059" y="300609"/>
                </a:lnTo>
                <a:lnTo>
                  <a:pt x="180946" y="300609"/>
                </a:lnTo>
                <a:lnTo>
                  <a:pt x="176141" y="307132"/>
                </a:lnTo>
                <a:lnTo>
                  <a:pt x="163258" y="317373"/>
                </a:lnTo>
                <a:lnTo>
                  <a:pt x="148368" y="326255"/>
                </a:lnTo>
                <a:lnTo>
                  <a:pt x="131361" y="332422"/>
                </a:lnTo>
                <a:lnTo>
                  <a:pt x="112372" y="336018"/>
                </a:lnTo>
                <a:lnTo>
                  <a:pt x="91535" y="33718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205000" y="449647"/>
            <a:ext cx="416299" cy="289672"/>
          </a:xfrm>
          <a:custGeom>
            <a:avLst/>
            <a:gdLst/>
            <a:ahLst/>
            <a:cxnLst/>
            <a:rect l="l" t="t" r="r" b="b"/>
            <a:pathLst>
              <a:path w="471804" h="328294">
                <a:moveTo>
                  <a:pt x="248602" y="10756"/>
                </a:moveTo>
                <a:lnTo>
                  <a:pt x="0" y="10756"/>
                </a:lnTo>
                <a:lnTo>
                  <a:pt x="0" y="48856"/>
                </a:lnTo>
                <a:lnTo>
                  <a:pt x="100584" y="48856"/>
                </a:lnTo>
                <a:lnTo>
                  <a:pt x="100584" y="328256"/>
                </a:lnTo>
                <a:lnTo>
                  <a:pt x="143357" y="328256"/>
                </a:lnTo>
                <a:lnTo>
                  <a:pt x="143357" y="48856"/>
                </a:lnTo>
                <a:lnTo>
                  <a:pt x="248602" y="48856"/>
                </a:lnTo>
                <a:lnTo>
                  <a:pt x="248602" y="10756"/>
                </a:lnTo>
                <a:close/>
              </a:path>
              <a:path w="471804" h="328294">
                <a:moveTo>
                  <a:pt x="471297" y="181546"/>
                </a:moveTo>
                <a:lnTo>
                  <a:pt x="459003" y="128816"/>
                </a:lnTo>
                <a:lnTo>
                  <a:pt x="424903" y="97447"/>
                </a:lnTo>
                <a:lnTo>
                  <a:pt x="391947" y="91528"/>
                </a:lnTo>
                <a:lnTo>
                  <a:pt x="381927" y="92075"/>
                </a:lnTo>
                <a:lnTo>
                  <a:pt x="345211" y="104000"/>
                </a:lnTo>
                <a:lnTo>
                  <a:pt x="327850" y="120586"/>
                </a:lnTo>
                <a:lnTo>
                  <a:pt x="327850" y="0"/>
                </a:lnTo>
                <a:lnTo>
                  <a:pt x="286702" y="0"/>
                </a:lnTo>
                <a:lnTo>
                  <a:pt x="286702" y="328041"/>
                </a:lnTo>
                <a:lnTo>
                  <a:pt x="327850" y="328041"/>
                </a:lnTo>
                <a:lnTo>
                  <a:pt x="327850" y="155638"/>
                </a:lnTo>
                <a:lnTo>
                  <a:pt x="331851" y="149301"/>
                </a:lnTo>
                <a:lnTo>
                  <a:pt x="366039" y="127444"/>
                </a:lnTo>
                <a:lnTo>
                  <a:pt x="381279" y="125158"/>
                </a:lnTo>
                <a:lnTo>
                  <a:pt x="392125" y="126250"/>
                </a:lnTo>
                <a:lnTo>
                  <a:pt x="426618" y="158686"/>
                </a:lnTo>
                <a:lnTo>
                  <a:pt x="430047" y="181546"/>
                </a:lnTo>
                <a:lnTo>
                  <a:pt x="430047" y="328041"/>
                </a:lnTo>
                <a:lnTo>
                  <a:pt x="471297" y="328041"/>
                </a:lnTo>
                <a:lnTo>
                  <a:pt x="471297" y="1815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9" name="object 29"/>
          <p:cNvGrpSpPr/>
          <p:nvPr/>
        </p:nvGrpSpPr>
        <p:grpSpPr>
          <a:xfrm>
            <a:off x="6674644" y="449635"/>
            <a:ext cx="733985" cy="292474"/>
            <a:chOff x="5684996" y="509587"/>
            <a:chExt cx="831850" cy="33147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4996" y="601122"/>
              <a:ext cx="366140" cy="23955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3141" y="601122"/>
              <a:ext cx="198310" cy="23955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14979" y="509587"/>
              <a:ext cx="201930" cy="331470"/>
            </a:xfrm>
            <a:custGeom>
              <a:avLst/>
              <a:gdLst/>
              <a:ahLst/>
              <a:cxnLst/>
              <a:rect l="l" t="t" r="r" b="b"/>
              <a:pathLst>
                <a:path w="201929" h="331469">
                  <a:moveTo>
                    <a:pt x="201358" y="108394"/>
                  </a:moveTo>
                  <a:lnTo>
                    <a:pt x="160210" y="108394"/>
                  </a:lnTo>
                  <a:lnTo>
                    <a:pt x="160210" y="0"/>
                  </a:lnTo>
                  <a:lnTo>
                    <a:pt x="201358" y="0"/>
                  </a:lnTo>
                  <a:lnTo>
                    <a:pt x="201358" y="108394"/>
                  </a:lnTo>
                  <a:close/>
                </a:path>
                <a:path w="201929" h="331469">
                  <a:moveTo>
                    <a:pt x="97631" y="331089"/>
                  </a:moveTo>
                  <a:lnTo>
                    <a:pt x="57769" y="323850"/>
                  </a:lnTo>
                  <a:lnTo>
                    <a:pt x="25908" y="300608"/>
                  </a:lnTo>
                  <a:lnTo>
                    <a:pt x="6667" y="263794"/>
                  </a:lnTo>
                  <a:lnTo>
                    <a:pt x="0" y="216693"/>
                  </a:lnTo>
                  <a:lnTo>
                    <a:pt x="1762" y="192111"/>
                  </a:lnTo>
                  <a:lnTo>
                    <a:pt x="16716" y="147591"/>
                  </a:lnTo>
                  <a:lnTo>
                    <a:pt x="47132" y="112149"/>
                  </a:lnTo>
                  <a:lnTo>
                    <a:pt x="84366" y="93822"/>
                  </a:lnTo>
                  <a:lnTo>
                    <a:pt x="105251" y="91535"/>
                  </a:lnTo>
                  <a:lnTo>
                    <a:pt x="121540" y="92441"/>
                  </a:lnTo>
                  <a:lnTo>
                    <a:pt x="136124" y="95357"/>
                  </a:lnTo>
                  <a:lnTo>
                    <a:pt x="149011" y="100576"/>
                  </a:lnTo>
                  <a:lnTo>
                    <a:pt x="160210" y="108394"/>
                  </a:lnTo>
                  <a:lnTo>
                    <a:pt x="201358" y="108394"/>
                  </a:lnTo>
                  <a:lnTo>
                    <a:pt x="201358" y="125158"/>
                  </a:lnTo>
                  <a:lnTo>
                    <a:pt x="117443" y="125158"/>
                  </a:lnTo>
                  <a:lnTo>
                    <a:pt x="101155" y="126849"/>
                  </a:lnTo>
                  <a:lnTo>
                    <a:pt x="62579" y="151066"/>
                  </a:lnTo>
                  <a:lnTo>
                    <a:pt x="43840" y="195040"/>
                  </a:lnTo>
                  <a:lnTo>
                    <a:pt x="42672" y="213645"/>
                  </a:lnTo>
                  <a:lnTo>
                    <a:pt x="47520" y="249903"/>
                  </a:lnTo>
                  <a:lnTo>
                    <a:pt x="61960" y="276177"/>
                  </a:lnTo>
                  <a:lnTo>
                    <a:pt x="85829" y="292164"/>
                  </a:lnTo>
                  <a:lnTo>
                    <a:pt x="118967" y="297560"/>
                  </a:lnTo>
                  <a:lnTo>
                    <a:pt x="201358" y="297560"/>
                  </a:lnTo>
                  <a:lnTo>
                    <a:pt x="201358" y="309752"/>
                  </a:lnTo>
                  <a:lnTo>
                    <a:pt x="160210" y="309752"/>
                  </a:lnTo>
                  <a:lnTo>
                    <a:pt x="147820" y="319516"/>
                  </a:lnTo>
                  <a:lnTo>
                    <a:pt x="133457" y="326136"/>
                  </a:lnTo>
                  <a:lnTo>
                    <a:pt x="116825" y="329898"/>
                  </a:lnTo>
                  <a:lnTo>
                    <a:pt x="97631" y="331089"/>
                  </a:lnTo>
                  <a:close/>
                </a:path>
                <a:path w="201929" h="331469">
                  <a:moveTo>
                    <a:pt x="201358" y="297560"/>
                  </a:moveTo>
                  <a:lnTo>
                    <a:pt x="125063" y="297560"/>
                  </a:lnTo>
                  <a:lnTo>
                    <a:pt x="132683" y="294512"/>
                  </a:lnTo>
                  <a:lnTo>
                    <a:pt x="141827" y="291464"/>
                  </a:lnTo>
                  <a:lnTo>
                    <a:pt x="150971" y="286892"/>
                  </a:lnTo>
                  <a:lnTo>
                    <a:pt x="157067" y="282320"/>
                  </a:lnTo>
                  <a:lnTo>
                    <a:pt x="160210" y="277748"/>
                  </a:lnTo>
                  <a:lnTo>
                    <a:pt x="160210" y="149542"/>
                  </a:lnTo>
                  <a:lnTo>
                    <a:pt x="151344" y="139303"/>
                  </a:lnTo>
                  <a:lnTo>
                    <a:pt x="141077" y="131635"/>
                  </a:lnTo>
                  <a:lnTo>
                    <a:pt x="129684" y="126825"/>
                  </a:lnTo>
                  <a:lnTo>
                    <a:pt x="117443" y="125158"/>
                  </a:lnTo>
                  <a:lnTo>
                    <a:pt x="201358" y="125158"/>
                  </a:lnTo>
                  <a:lnTo>
                    <a:pt x="201358" y="297560"/>
                  </a:lnTo>
                  <a:close/>
                </a:path>
                <a:path w="201929" h="331469">
                  <a:moveTo>
                    <a:pt x="201358" y="326517"/>
                  </a:moveTo>
                  <a:lnTo>
                    <a:pt x="160210" y="326517"/>
                  </a:lnTo>
                  <a:lnTo>
                    <a:pt x="160210" y="309752"/>
                  </a:lnTo>
                  <a:lnTo>
                    <a:pt x="201358" y="309752"/>
                  </a:lnTo>
                  <a:lnTo>
                    <a:pt x="201358" y="326517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49866" y="530402"/>
            <a:ext cx="133294" cy="21137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85486" y="1101230"/>
            <a:ext cx="1512794" cy="22616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89804" y="1177962"/>
            <a:ext cx="440139" cy="14808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109365" y="1101230"/>
            <a:ext cx="299197" cy="229160"/>
            <a:chOff x="2777680" y="1248060"/>
            <a:chExt cx="339090" cy="259715"/>
          </a:xfrm>
        </p:grpSpPr>
        <p:sp>
          <p:nvSpPr>
            <p:cNvPr id="37" name="object 37"/>
            <p:cNvSpPr/>
            <p:nvPr/>
          </p:nvSpPr>
          <p:spPr>
            <a:xfrm>
              <a:off x="2777680" y="1248060"/>
              <a:ext cx="177165" cy="259715"/>
            </a:xfrm>
            <a:custGeom>
              <a:avLst/>
              <a:gdLst/>
              <a:ahLst/>
              <a:cxnLst/>
              <a:rect l="l" t="t" r="r" b="b"/>
              <a:pathLst>
                <a:path w="177164" h="259715">
                  <a:moveTo>
                    <a:pt x="39624" y="259365"/>
                  </a:moveTo>
                  <a:lnTo>
                    <a:pt x="28956" y="257841"/>
                  </a:lnTo>
                  <a:lnTo>
                    <a:pt x="29837" y="251602"/>
                  </a:lnTo>
                  <a:lnTo>
                    <a:pt x="30289" y="244506"/>
                  </a:lnTo>
                  <a:lnTo>
                    <a:pt x="30364" y="241077"/>
                  </a:lnTo>
                  <a:lnTo>
                    <a:pt x="30480" y="30575"/>
                  </a:lnTo>
                  <a:lnTo>
                    <a:pt x="28956" y="26003"/>
                  </a:lnTo>
                  <a:lnTo>
                    <a:pt x="27432" y="22860"/>
                  </a:lnTo>
                  <a:lnTo>
                    <a:pt x="22860" y="18288"/>
                  </a:lnTo>
                  <a:lnTo>
                    <a:pt x="16764" y="15240"/>
                  </a:lnTo>
                  <a:lnTo>
                    <a:pt x="7619" y="15240"/>
                  </a:lnTo>
                  <a:lnTo>
                    <a:pt x="3048" y="13716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59531" y="0"/>
                  </a:lnTo>
                  <a:lnTo>
                    <a:pt x="61055" y="1524"/>
                  </a:lnTo>
                  <a:lnTo>
                    <a:pt x="61055" y="108394"/>
                  </a:lnTo>
                  <a:lnTo>
                    <a:pt x="76295" y="108394"/>
                  </a:lnTo>
                  <a:lnTo>
                    <a:pt x="71723" y="111442"/>
                  </a:lnTo>
                  <a:lnTo>
                    <a:pt x="65627" y="116014"/>
                  </a:lnTo>
                  <a:lnTo>
                    <a:pt x="61055" y="120586"/>
                  </a:lnTo>
                  <a:lnTo>
                    <a:pt x="61055" y="215169"/>
                  </a:lnTo>
                  <a:lnTo>
                    <a:pt x="62579" y="216693"/>
                  </a:lnTo>
                  <a:lnTo>
                    <a:pt x="62579" y="219741"/>
                  </a:lnTo>
                  <a:lnTo>
                    <a:pt x="65627" y="222789"/>
                  </a:lnTo>
                  <a:lnTo>
                    <a:pt x="67151" y="227361"/>
                  </a:lnTo>
                  <a:lnTo>
                    <a:pt x="79343" y="239553"/>
                  </a:lnTo>
                  <a:lnTo>
                    <a:pt x="83915" y="241077"/>
                  </a:lnTo>
                  <a:lnTo>
                    <a:pt x="51816" y="241077"/>
                  </a:lnTo>
                  <a:lnTo>
                    <a:pt x="39624" y="259365"/>
                  </a:lnTo>
                  <a:close/>
                </a:path>
                <a:path w="177164" h="259715">
                  <a:moveTo>
                    <a:pt x="76295" y="108394"/>
                  </a:moveTo>
                  <a:lnTo>
                    <a:pt x="62579" y="108394"/>
                  </a:lnTo>
                  <a:lnTo>
                    <a:pt x="67413" y="103148"/>
                  </a:lnTo>
                  <a:lnTo>
                    <a:pt x="100679" y="86963"/>
                  </a:lnTo>
                  <a:lnTo>
                    <a:pt x="108299" y="86963"/>
                  </a:lnTo>
                  <a:lnTo>
                    <a:pt x="122348" y="88393"/>
                  </a:lnTo>
                  <a:lnTo>
                    <a:pt x="134969" y="92690"/>
                  </a:lnTo>
                  <a:lnTo>
                    <a:pt x="146446" y="99862"/>
                  </a:lnTo>
                  <a:lnTo>
                    <a:pt x="152138" y="105251"/>
                  </a:lnTo>
                  <a:lnTo>
                    <a:pt x="88487" y="105251"/>
                  </a:lnTo>
                  <a:lnTo>
                    <a:pt x="82391" y="106870"/>
                  </a:lnTo>
                  <a:lnTo>
                    <a:pt x="76295" y="108394"/>
                  </a:lnTo>
                  <a:close/>
                </a:path>
                <a:path w="177164" h="259715">
                  <a:moveTo>
                    <a:pt x="139108" y="244125"/>
                  </a:moveTo>
                  <a:lnTo>
                    <a:pt x="99155" y="244125"/>
                  </a:lnTo>
                  <a:lnTo>
                    <a:pt x="108870" y="242958"/>
                  </a:lnTo>
                  <a:lnTo>
                    <a:pt x="117443" y="239363"/>
                  </a:lnTo>
                  <a:lnTo>
                    <a:pt x="140112" y="201822"/>
                  </a:lnTo>
                  <a:lnTo>
                    <a:pt x="143351" y="172402"/>
                  </a:lnTo>
                  <a:lnTo>
                    <a:pt x="143351" y="164782"/>
                  </a:lnTo>
                  <a:lnTo>
                    <a:pt x="141827" y="155638"/>
                  </a:lnTo>
                  <a:lnTo>
                    <a:pt x="140303" y="148018"/>
                  </a:lnTo>
                  <a:lnTo>
                    <a:pt x="138779" y="138874"/>
                  </a:lnTo>
                  <a:lnTo>
                    <a:pt x="112871" y="106870"/>
                  </a:lnTo>
                  <a:lnTo>
                    <a:pt x="105251" y="105251"/>
                  </a:lnTo>
                  <a:lnTo>
                    <a:pt x="152138" y="105251"/>
                  </a:lnTo>
                  <a:lnTo>
                    <a:pt x="175806" y="153209"/>
                  </a:lnTo>
                  <a:lnTo>
                    <a:pt x="176974" y="170878"/>
                  </a:lnTo>
                  <a:lnTo>
                    <a:pt x="175544" y="188388"/>
                  </a:lnTo>
                  <a:lnTo>
                    <a:pt x="171247" y="204299"/>
                  </a:lnTo>
                  <a:lnTo>
                    <a:pt x="164075" y="218763"/>
                  </a:lnTo>
                  <a:lnTo>
                    <a:pt x="154019" y="231933"/>
                  </a:lnTo>
                  <a:lnTo>
                    <a:pt x="142279" y="242173"/>
                  </a:lnTo>
                  <a:lnTo>
                    <a:pt x="139108" y="244125"/>
                  </a:lnTo>
                  <a:close/>
                </a:path>
                <a:path w="177164" h="259715">
                  <a:moveTo>
                    <a:pt x="102203" y="256317"/>
                  </a:moveTo>
                  <a:lnTo>
                    <a:pt x="63519" y="246983"/>
                  </a:lnTo>
                  <a:lnTo>
                    <a:pt x="51816" y="241077"/>
                  </a:lnTo>
                  <a:lnTo>
                    <a:pt x="83915" y="241077"/>
                  </a:lnTo>
                  <a:lnTo>
                    <a:pt x="93059" y="244125"/>
                  </a:lnTo>
                  <a:lnTo>
                    <a:pt x="139108" y="244125"/>
                  </a:lnTo>
                  <a:lnTo>
                    <a:pt x="129825" y="249840"/>
                  </a:lnTo>
                  <a:lnTo>
                    <a:pt x="116514" y="254650"/>
                  </a:lnTo>
                  <a:lnTo>
                    <a:pt x="102203" y="256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74579" y="1335024"/>
              <a:ext cx="141715" cy="16783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99666" y="1101229"/>
            <a:ext cx="596713" cy="226359"/>
            <a:chOff x="3220021" y="1248060"/>
            <a:chExt cx="676275" cy="25654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20021" y="1336548"/>
              <a:ext cx="178498" cy="16630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18332" y="1335024"/>
              <a:ext cx="118967" cy="1678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60271" y="1335024"/>
              <a:ext cx="141810" cy="1678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20369" y="1248060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40">
                  <a:moveTo>
                    <a:pt x="146399" y="96107"/>
                  </a:moveTo>
                  <a:lnTo>
                    <a:pt x="115919" y="96107"/>
                  </a:lnTo>
                  <a:lnTo>
                    <a:pt x="115919" y="32099"/>
                  </a:lnTo>
                  <a:lnTo>
                    <a:pt x="114395" y="29051"/>
                  </a:lnTo>
                  <a:lnTo>
                    <a:pt x="112871" y="24384"/>
                  </a:lnTo>
                  <a:lnTo>
                    <a:pt x="111347" y="21336"/>
                  </a:lnTo>
                  <a:lnTo>
                    <a:pt x="105251" y="18288"/>
                  </a:lnTo>
                  <a:lnTo>
                    <a:pt x="96107" y="15240"/>
                  </a:lnTo>
                  <a:lnTo>
                    <a:pt x="90011" y="15240"/>
                  </a:lnTo>
                  <a:lnTo>
                    <a:pt x="85439" y="13716"/>
                  </a:lnTo>
                  <a:lnTo>
                    <a:pt x="79343" y="13716"/>
                  </a:lnTo>
                  <a:lnTo>
                    <a:pt x="79343" y="3048"/>
                  </a:lnTo>
                  <a:lnTo>
                    <a:pt x="144875" y="0"/>
                  </a:lnTo>
                  <a:lnTo>
                    <a:pt x="146399" y="1524"/>
                  </a:lnTo>
                  <a:lnTo>
                    <a:pt x="146399" y="96107"/>
                  </a:lnTo>
                  <a:close/>
                </a:path>
                <a:path w="175895" h="256540">
                  <a:moveTo>
                    <a:pt x="68580" y="256317"/>
                  </a:moveTo>
                  <a:lnTo>
                    <a:pt x="31432" y="242220"/>
                  </a:lnTo>
                  <a:lnTo>
                    <a:pt x="3214" y="197747"/>
                  </a:lnTo>
                  <a:lnTo>
                    <a:pt x="0" y="170878"/>
                  </a:lnTo>
                  <a:lnTo>
                    <a:pt x="309" y="161996"/>
                  </a:lnTo>
                  <a:lnTo>
                    <a:pt x="12763" y="123063"/>
                  </a:lnTo>
                  <a:lnTo>
                    <a:pt x="47244" y="93059"/>
                  </a:lnTo>
                  <a:lnTo>
                    <a:pt x="76200" y="86963"/>
                  </a:lnTo>
                  <a:lnTo>
                    <a:pt x="91535" y="86963"/>
                  </a:lnTo>
                  <a:lnTo>
                    <a:pt x="97631" y="90011"/>
                  </a:lnTo>
                  <a:lnTo>
                    <a:pt x="105251" y="91535"/>
                  </a:lnTo>
                  <a:lnTo>
                    <a:pt x="111347" y="93059"/>
                  </a:lnTo>
                  <a:lnTo>
                    <a:pt x="115919" y="96107"/>
                  </a:lnTo>
                  <a:lnTo>
                    <a:pt x="146399" y="96107"/>
                  </a:lnTo>
                  <a:lnTo>
                    <a:pt x="146399" y="99155"/>
                  </a:lnTo>
                  <a:lnTo>
                    <a:pt x="73152" y="99155"/>
                  </a:lnTo>
                  <a:lnTo>
                    <a:pt x="67056" y="100679"/>
                  </a:lnTo>
                  <a:lnTo>
                    <a:pt x="60960" y="103727"/>
                  </a:lnTo>
                  <a:lnTo>
                    <a:pt x="56388" y="106870"/>
                  </a:lnTo>
                  <a:lnTo>
                    <a:pt x="50292" y="111442"/>
                  </a:lnTo>
                  <a:lnTo>
                    <a:pt x="47244" y="119062"/>
                  </a:lnTo>
                  <a:lnTo>
                    <a:pt x="42672" y="125158"/>
                  </a:lnTo>
                  <a:lnTo>
                    <a:pt x="33789" y="164425"/>
                  </a:lnTo>
                  <a:lnTo>
                    <a:pt x="33528" y="181546"/>
                  </a:lnTo>
                  <a:lnTo>
                    <a:pt x="35052" y="190785"/>
                  </a:lnTo>
                  <a:lnTo>
                    <a:pt x="36576" y="196881"/>
                  </a:lnTo>
                  <a:lnTo>
                    <a:pt x="38100" y="204501"/>
                  </a:lnTo>
                  <a:lnTo>
                    <a:pt x="41148" y="212121"/>
                  </a:lnTo>
                  <a:lnTo>
                    <a:pt x="45720" y="218217"/>
                  </a:lnTo>
                  <a:lnTo>
                    <a:pt x="48768" y="224313"/>
                  </a:lnTo>
                  <a:lnTo>
                    <a:pt x="53340" y="228885"/>
                  </a:lnTo>
                  <a:lnTo>
                    <a:pt x="59436" y="233457"/>
                  </a:lnTo>
                  <a:lnTo>
                    <a:pt x="65532" y="236505"/>
                  </a:lnTo>
                  <a:lnTo>
                    <a:pt x="73152" y="238029"/>
                  </a:lnTo>
                  <a:lnTo>
                    <a:pt x="112652" y="238029"/>
                  </a:lnTo>
                  <a:lnTo>
                    <a:pt x="111299" y="239291"/>
                  </a:lnTo>
                  <a:lnTo>
                    <a:pt x="75469" y="255793"/>
                  </a:lnTo>
                  <a:lnTo>
                    <a:pt x="68580" y="256317"/>
                  </a:lnTo>
                  <a:close/>
                </a:path>
                <a:path w="175895" h="256540">
                  <a:moveTo>
                    <a:pt x="112652" y="238029"/>
                  </a:moveTo>
                  <a:lnTo>
                    <a:pt x="90011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885"/>
                  </a:lnTo>
                  <a:lnTo>
                    <a:pt x="112871" y="224313"/>
                  </a:lnTo>
                  <a:lnTo>
                    <a:pt x="115919" y="219741"/>
                  </a:lnTo>
                  <a:lnTo>
                    <a:pt x="115919" y="123634"/>
                  </a:lnTo>
                  <a:lnTo>
                    <a:pt x="112871" y="117538"/>
                  </a:lnTo>
                  <a:lnTo>
                    <a:pt x="109823" y="114490"/>
                  </a:lnTo>
                  <a:lnTo>
                    <a:pt x="108299" y="111442"/>
                  </a:lnTo>
                  <a:lnTo>
                    <a:pt x="105251" y="108394"/>
                  </a:lnTo>
                  <a:lnTo>
                    <a:pt x="102203" y="105251"/>
                  </a:lnTo>
                  <a:lnTo>
                    <a:pt x="97631" y="103727"/>
                  </a:lnTo>
                  <a:lnTo>
                    <a:pt x="94583" y="102203"/>
                  </a:lnTo>
                  <a:lnTo>
                    <a:pt x="90011" y="99155"/>
                  </a:lnTo>
                  <a:lnTo>
                    <a:pt x="146399" y="99155"/>
                  </a:lnTo>
                  <a:lnTo>
                    <a:pt x="146399" y="221265"/>
                  </a:lnTo>
                  <a:lnTo>
                    <a:pt x="147923" y="225837"/>
                  </a:lnTo>
                  <a:lnTo>
                    <a:pt x="149447" y="227361"/>
                  </a:lnTo>
                  <a:lnTo>
                    <a:pt x="152495" y="233457"/>
                  </a:lnTo>
                  <a:lnTo>
                    <a:pt x="155543" y="234981"/>
                  </a:lnTo>
                  <a:lnTo>
                    <a:pt x="115919" y="234981"/>
                  </a:lnTo>
                  <a:lnTo>
                    <a:pt x="112652" y="238029"/>
                  </a:lnTo>
                  <a:close/>
                </a:path>
                <a:path w="175895" h="256540">
                  <a:moveTo>
                    <a:pt x="118967" y="251745"/>
                  </a:moveTo>
                  <a:lnTo>
                    <a:pt x="117443" y="250221"/>
                  </a:lnTo>
                  <a:lnTo>
                    <a:pt x="117443" y="234981"/>
                  </a:lnTo>
                  <a:lnTo>
                    <a:pt x="155543" y="234981"/>
                  </a:lnTo>
                  <a:lnTo>
                    <a:pt x="157067" y="236505"/>
                  </a:lnTo>
                  <a:lnTo>
                    <a:pt x="164687" y="236505"/>
                  </a:lnTo>
                  <a:lnTo>
                    <a:pt x="167735" y="238029"/>
                  </a:lnTo>
                  <a:lnTo>
                    <a:pt x="175355" y="238029"/>
                  </a:lnTo>
                  <a:lnTo>
                    <a:pt x="175355" y="248697"/>
                  </a:lnTo>
                  <a:lnTo>
                    <a:pt x="118967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173952" y="1101229"/>
            <a:ext cx="373155" cy="226359"/>
            <a:chOff x="3984212" y="1248060"/>
            <a:chExt cx="422909" cy="25654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4212" y="1248060"/>
              <a:ext cx="274605" cy="25631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1678" y="1335023"/>
              <a:ext cx="125063" cy="164782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32917" y="1105264"/>
            <a:ext cx="2029665" cy="22212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19101" y="1101230"/>
            <a:ext cx="1045760" cy="22616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985486" y="1436482"/>
            <a:ext cx="294826" cy="20599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44859" y="1420345"/>
            <a:ext cx="857334" cy="22616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86993" y="1497078"/>
            <a:ext cx="441484" cy="14943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20001" y="1420346"/>
            <a:ext cx="894986" cy="286759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4779617" y="1420345"/>
            <a:ext cx="640976" cy="226359"/>
            <a:chOff x="3537299" y="1609724"/>
            <a:chExt cx="726440" cy="256540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7299" y="1609724"/>
              <a:ext cx="428624" cy="2532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94879" y="1652492"/>
              <a:ext cx="268509" cy="213550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02396" y="1458081"/>
            <a:ext cx="244904" cy="189771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5840169" y="1420346"/>
            <a:ext cx="307041" cy="228040"/>
            <a:chOff x="4739258" y="1609725"/>
            <a:chExt cx="347980" cy="258445"/>
          </a:xfrm>
        </p:grpSpPr>
        <p:sp>
          <p:nvSpPr>
            <p:cNvPr id="58" name="object 58"/>
            <p:cNvSpPr/>
            <p:nvPr/>
          </p:nvSpPr>
          <p:spPr>
            <a:xfrm>
              <a:off x="4739258" y="1609725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39">
                  <a:moveTo>
                    <a:pt x="146494" y="97631"/>
                  </a:moveTo>
                  <a:lnTo>
                    <a:pt x="115919" y="97631"/>
                  </a:lnTo>
                  <a:lnTo>
                    <a:pt x="115919" y="33528"/>
                  </a:lnTo>
                  <a:lnTo>
                    <a:pt x="114395" y="28956"/>
                  </a:lnTo>
                  <a:lnTo>
                    <a:pt x="111347" y="22859"/>
                  </a:lnTo>
                  <a:lnTo>
                    <a:pt x="108299" y="21335"/>
                  </a:lnTo>
                  <a:lnTo>
                    <a:pt x="105251" y="18288"/>
                  </a:lnTo>
                  <a:lnTo>
                    <a:pt x="100679" y="18288"/>
                  </a:lnTo>
                  <a:lnTo>
                    <a:pt x="96107" y="16764"/>
                  </a:lnTo>
                  <a:lnTo>
                    <a:pt x="90011" y="15240"/>
                  </a:lnTo>
                  <a:lnTo>
                    <a:pt x="79343" y="15240"/>
                  </a:lnTo>
                  <a:lnTo>
                    <a:pt x="79343" y="4571"/>
                  </a:lnTo>
                  <a:lnTo>
                    <a:pt x="144970" y="0"/>
                  </a:lnTo>
                  <a:lnTo>
                    <a:pt x="146494" y="3047"/>
                  </a:lnTo>
                  <a:lnTo>
                    <a:pt x="146494" y="97631"/>
                  </a:lnTo>
                  <a:close/>
                </a:path>
                <a:path w="175895" h="256539">
                  <a:moveTo>
                    <a:pt x="68675" y="256317"/>
                  </a:moveTo>
                  <a:lnTo>
                    <a:pt x="30753" y="243542"/>
                  </a:lnTo>
                  <a:lnTo>
                    <a:pt x="6095" y="207454"/>
                  </a:lnTo>
                  <a:lnTo>
                    <a:pt x="0" y="172402"/>
                  </a:lnTo>
                  <a:lnTo>
                    <a:pt x="309" y="163505"/>
                  </a:lnTo>
                  <a:lnTo>
                    <a:pt x="12826" y="123848"/>
                  </a:lnTo>
                  <a:lnTo>
                    <a:pt x="47339" y="94583"/>
                  </a:lnTo>
                  <a:lnTo>
                    <a:pt x="76295" y="88487"/>
                  </a:lnTo>
                  <a:lnTo>
                    <a:pt x="91535" y="88487"/>
                  </a:lnTo>
                  <a:lnTo>
                    <a:pt x="97631" y="90011"/>
                  </a:lnTo>
                  <a:lnTo>
                    <a:pt x="105251" y="93059"/>
                  </a:lnTo>
                  <a:lnTo>
                    <a:pt x="111347" y="94583"/>
                  </a:lnTo>
                  <a:lnTo>
                    <a:pt x="115919" y="97631"/>
                  </a:lnTo>
                  <a:lnTo>
                    <a:pt x="146494" y="97631"/>
                  </a:lnTo>
                  <a:lnTo>
                    <a:pt x="146494" y="100679"/>
                  </a:lnTo>
                  <a:lnTo>
                    <a:pt x="73247" y="100679"/>
                  </a:lnTo>
                  <a:lnTo>
                    <a:pt x="67151" y="102203"/>
                  </a:lnTo>
                  <a:lnTo>
                    <a:pt x="61055" y="105251"/>
                  </a:lnTo>
                  <a:lnTo>
                    <a:pt x="56483" y="108299"/>
                  </a:lnTo>
                  <a:lnTo>
                    <a:pt x="50387" y="112871"/>
                  </a:lnTo>
                  <a:lnTo>
                    <a:pt x="47339" y="118967"/>
                  </a:lnTo>
                  <a:lnTo>
                    <a:pt x="44137" y="123920"/>
                  </a:lnTo>
                  <a:lnTo>
                    <a:pt x="33885" y="165934"/>
                  </a:lnTo>
                  <a:lnTo>
                    <a:pt x="33623" y="183070"/>
                  </a:lnTo>
                  <a:lnTo>
                    <a:pt x="38195" y="205930"/>
                  </a:lnTo>
                  <a:lnTo>
                    <a:pt x="41243" y="213550"/>
                  </a:lnTo>
                  <a:lnTo>
                    <a:pt x="45815" y="219646"/>
                  </a:lnTo>
                  <a:lnTo>
                    <a:pt x="48863" y="225742"/>
                  </a:lnTo>
                  <a:lnTo>
                    <a:pt x="53435" y="230314"/>
                  </a:lnTo>
                  <a:lnTo>
                    <a:pt x="59531" y="233362"/>
                  </a:lnTo>
                  <a:lnTo>
                    <a:pt x="65627" y="238029"/>
                  </a:lnTo>
                  <a:lnTo>
                    <a:pt x="73247" y="239553"/>
                  </a:lnTo>
                  <a:lnTo>
                    <a:pt x="111228" y="239553"/>
                  </a:lnTo>
                  <a:lnTo>
                    <a:pt x="106394" y="243923"/>
                  </a:lnTo>
                  <a:lnTo>
                    <a:pt x="75509" y="256032"/>
                  </a:lnTo>
                  <a:lnTo>
                    <a:pt x="68675" y="256317"/>
                  </a:lnTo>
                  <a:close/>
                </a:path>
                <a:path w="175895" h="256539">
                  <a:moveTo>
                    <a:pt x="111228" y="239553"/>
                  </a:moveTo>
                  <a:lnTo>
                    <a:pt x="90011" y="239553"/>
                  </a:lnTo>
                  <a:lnTo>
                    <a:pt x="96107" y="238029"/>
                  </a:lnTo>
                  <a:lnTo>
                    <a:pt x="102203" y="233362"/>
                  </a:lnTo>
                  <a:lnTo>
                    <a:pt x="108299" y="230314"/>
                  </a:lnTo>
                  <a:lnTo>
                    <a:pt x="112871" y="225742"/>
                  </a:lnTo>
                  <a:lnTo>
                    <a:pt x="115919" y="221170"/>
                  </a:lnTo>
                  <a:lnTo>
                    <a:pt x="115919" y="125063"/>
                  </a:lnTo>
                  <a:lnTo>
                    <a:pt x="112871" y="118967"/>
                  </a:lnTo>
                  <a:lnTo>
                    <a:pt x="109823" y="115919"/>
                  </a:lnTo>
                  <a:lnTo>
                    <a:pt x="108299" y="112871"/>
                  </a:lnTo>
                  <a:lnTo>
                    <a:pt x="102203" y="106775"/>
                  </a:lnTo>
                  <a:lnTo>
                    <a:pt x="97631" y="105251"/>
                  </a:lnTo>
                  <a:lnTo>
                    <a:pt x="94583" y="102203"/>
                  </a:lnTo>
                  <a:lnTo>
                    <a:pt x="90011" y="100679"/>
                  </a:lnTo>
                  <a:lnTo>
                    <a:pt x="146494" y="100679"/>
                  </a:lnTo>
                  <a:lnTo>
                    <a:pt x="146494" y="222694"/>
                  </a:lnTo>
                  <a:lnTo>
                    <a:pt x="151066" y="231838"/>
                  </a:lnTo>
                  <a:lnTo>
                    <a:pt x="154114" y="234886"/>
                  </a:lnTo>
                  <a:lnTo>
                    <a:pt x="115919" y="234886"/>
                  </a:lnTo>
                  <a:lnTo>
                    <a:pt x="111228" y="239553"/>
                  </a:lnTo>
                  <a:close/>
                </a:path>
                <a:path w="175895" h="256539">
                  <a:moveTo>
                    <a:pt x="118967" y="253269"/>
                  </a:moveTo>
                  <a:lnTo>
                    <a:pt x="117443" y="250221"/>
                  </a:lnTo>
                  <a:lnTo>
                    <a:pt x="117443" y="236410"/>
                  </a:lnTo>
                  <a:lnTo>
                    <a:pt x="115919" y="234886"/>
                  </a:lnTo>
                  <a:lnTo>
                    <a:pt x="154114" y="234886"/>
                  </a:lnTo>
                  <a:lnTo>
                    <a:pt x="155638" y="236410"/>
                  </a:lnTo>
                  <a:lnTo>
                    <a:pt x="157162" y="236410"/>
                  </a:lnTo>
                  <a:lnTo>
                    <a:pt x="160210" y="238029"/>
                  </a:lnTo>
                  <a:lnTo>
                    <a:pt x="167830" y="238029"/>
                  </a:lnTo>
                  <a:lnTo>
                    <a:pt x="172402" y="239553"/>
                  </a:lnTo>
                  <a:lnTo>
                    <a:pt x="175450" y="239553"/>
                  </a:lnTo>
                  <a:lnTo>
                    <a:pt x="175450" y="250221"/>
                  </a:lnTo>
                  <a:lnTo>
                    <a:pt x="118967" y="253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31577" y="1696688"/>
              <a:ext cx="155534" cy="170878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15311" y="1177961"/>
            <a:ext cx="2281294" cy="46989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6234504" y="1420346"/>
            <a:ext cx="772646" cy="226359"/>
            <a:chOff x="5186171" y="1609725"/>
            <a:chExt cx="875665" cy="256540"/>
          </a:xfrm>
        </p:grpSpPr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86171" y="1698212"/>
              <a:ext cx="375285" cy="16783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585840" y="1609725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39">
                  <a:moveTo>
                    <a:pt x="148018" y="97631"/>
                  </a:moveTo>
                  <a:lnTo>
                    <a:pt x="117443" y="97631"/>
                  </a:lnTo>
                  <a:lnTo>
                    <a:pt x="117443" y="38100"/>
                  </a:lnTo>
                  <a:lnTo>
                    <a:pt x="114395" y="28956"/>
                  </a:lnTo>
                  <a:lnTo>
                    <a:pt x="111347" y="22859"/>
                  </a:lnTo>
                  <a:lnTo>
                    <a:pt x="108299" y="21335"/>
                  </a:lnTo>
                  <a:lnTo>
                    <a:pt x="105251" y="18288"/>
                  </a:lnTo>
                  <a:lnTo>
                    <a:pt x="100679" y="18288"/>
                  </a:lnTo>
                  <a:lnTo>
                    <a:pt x="91535" y="15240"/>
                  </a:lnTo>
                  <a:lnTo>
                    <a:pt x="79343" y="15240"/>
                  </a:lnTo>
                  <a:lnTo>
                    <a:pt x="79343" y="4571"/>
                  </a:lnTo>
                  <a:lnTo>
                    <a:pt x="144970" y="0"/>
                  </a:lnTo>
                  <a:lnTo>
                    <a:pt x="148018" y="3047"/>
                  </a:lnTo>
                  <a:lnTo>
                    <a:pt x="148018" y="97631"/>
                  </a:lnTo>
                  <a:close/>
                </a:path>
                <a:path w="175895" h="256539">
                  <a:moveTo>
                    <a:pt x="77819" y="256317"/>
                  </a:moveTo>
                  <a:lnTo>
                    <a:pt x="70199" y="256317"/>
                  </a:lnTo>
                  <a:lnTo>
                    <a:pt x="63341" y="256008"/>
                  </a:lnTo>
                  <a:lnTo>
                    <a:pt x="26184" y="238823"/>
                  </a:lnTo>
                  <a:lnTo>
                    <a:pt x="3214" y="199191"/>
                  </a:lnTo>
                  <a:lnTo>
                    <a:pt x="0" y="172402"/>
                  </a:lnTo>
                  <a:lnTo>
                    <a:pt x="309" y="163505"/>
                  </a:lnTo>
                  <a:lnTo>
                    <a:pt x="13382" y="123848"/>
                  </a:lnTo>
                  <a:lnTo>
                    <a:pt x="47339" y="94583"/>
                  </a:lnTo>
                  <a:lnTo>
                    <a:pt x="76295" y="88487"/>
                  </a:lnTo>
                  <a:lnTo>
                    <a:pt x="91535" y="88487"/>
                  </a:lnTo>
                  <a:lnTo>
                    <a:pt x="99155" y="90011"/>
                  </a:lnTo>
                  <a:lnTo>
                    <a:pt x="105251" y="93059"/>
                  </a:lnTo>
                  <a:lnTo>
                    <a:pt x="111347" y="94583"/>
                  </a:lnTo>
                  <a:lnTo>
                    <a:pt x="117443" y="97631"/>
                  </a:lnTo>
                  <a:lnTo>
                    <a:pt x="148018" y="97631"/>
                  </a:lnTo>
                  <a:lnTo>
                    <a:pt x="148018" y="100679"/>
                  </a:lnTo>
                  <a:lnTo>
                    <a:pt x="73247" y="100679"/>
                  </a:lnTo>
                  <a:lnTo>
                    <a:pt x="67151" y="102203"/>
                  </a:lnTo>
                  <a:lnTo>
                    <a:pt x="39624" y="135897"/>
                  </a:lnTo>
                  <a:lnTo>
                    <a:pt x="38195" y="143351"/>
                  </a:lnTo>
                  <a:lnTo>
                    <a:pt x="36195" y="150486"/>
                  </a:lnTo>
                  <a:lnTo>
                    <a:pt x="34766" y="158067"/>
                  </a:lnTo>
                  <a:lnTo>
                    <a:pt x="33909" y="165934"/>
                  </a:lnTo>
                  <a:lnTo>
                    <a:pt x="33677" y="172402"/>
                  </a:lnTo>
                  <a:lnTo>
                    <a:pt x="33623" y="183070"/>
                  </a:lnTo>
                  <a:lnTo>
                    <a:pt x="38195" y="205930"/>
                  </a:lnTo>
                  <a:lnTo>
                    <a:pt x="41243" y="213550"/>
                  </a:lnTo>
                  <a:lnTo>
                    <a:pt x="45815" y="219646"/>
                  </a:lnTo>
                  <a:lnTo>
                    <a:pt x="48863" y="225742"/>
                  </a:lnTo>
                  <a:lnTo>
                    <a:pt x="53435" y="230314"/>
                  </a:lnTo>
                  <a:lnTo>
                    <a:pt x="59531" y="233362"/>
                  </a:lnTo>
                  <a:lnTo>
                    <a:pt x="65627" y="238029"/>
                  </a:lnTo>
                  <a:lnTo>
                    <a:pt x="73247" y="239553"/>
                  </a:lnTo>
                  <a:lnTo>
                    <a:pt x="111228" y="239553"/>
                  </a:lnTo>
                  <a:lnTo>
                    <a:pt x="106394" y="243923"/>
                  </a:lnTo>
                  <a:lnTo>
                    <a:pt x="100917" y="248053"/>
                  </a:lnTo>
                  <a:lnTo>
                    <a:pt x="94583" y="251745"/>
                  </a:lnTo>
                  <a:lnTo>
                    <a:pt x="86963" y="254793"/>
                  </a:lnTo>
                  <a:lnTo>
                    <a:pt x="77819" y="256317"/>
                  </a:lnTo>
                  <a:close/>
                </a:path>
                <a:path w="175895" h="256539">
                  <a:moveTo>
                    <a:pt x="111228" y="239553"/>
                  </a:moveTo>
                  <a:lnTo>
                    <a:pt x="90011" y="239553"/>
                  </a:lnTo>
                  <a:lnTo>
                    <a:pt x="97631" y="238029"/>
                  </a:lnTo>
                  <a:lnTo>
                    <a:pt x="102203" y="233362"/>
                  </a:lnTo>
                  <a:lnTo>
                    <a:pt x="108299" y="230314"/>
                  </a:lnTo>
                  <a:lnTo>
                    <a:pt x="117443" y="221170"/>
                  </a:lnTo>
                  <a:lnTo>
                    <a:pt x="117443" y="128111"/>
                  </a:lnTo>
                  <a:lnTo>
                    <a:pt x="111347" y="115919"/>
                  </a:lnTo>
                  <a:lnTo>
                    <a:pt x="102203" y="106775"/>
                  </a:lnTo>
                  <a:lnTo>
                    <a:pt x="99155" y="105251"/>
                  </a:lnTo>
                  <a:lnTo>
                    <a:pt x="94583" y="102203"/>
                  </a:lnTo>
                  <a:lnTo>
                    <a:pt x="90011" y="100679"/>
                  </a:lnTo>
                  <a:lnTo>
                    <a:pt x="148018" y="100679"/>
                  </a:lnTo>
                  <a:lnTo>
                    <a:pt x="148018" y="225742"/>
                  </a:lnTo>
                  <a:lnTo>
                    <a:pt x="151066" y="231838"/>
                  </a:lnTo>
                  <a:lnTo>
                    <a:pt x="154114" y="234886"/>
                  </a:lnTo>
                  <a:lnTo>
                    <a:pt x="115919" y="234886"/>
                  </a:lnTo>
                  <a:lnTo>
                    <a:pt x="111228" y="239553"/>
                  </a:lnTo>
                  <a:close/>
                </a:path>
                <a:path w="175895" h="256539">
                  <a:moveTo>
                    <a:pt x="120491" y="253269"/>
                  </a:moveTo>
                  <a:lnTo>
                    <a:pt x="117443" y="250221"/>
                  </a:lnTo>
                  <a:lnTo>
                    <a:pt x="117443" y="236410"/>
                  </a:lnTo>
                  <a:lnTo>
                    <a:pt x="115919" y="234886"/>
                  </a:lnTo>
                  <a:lnTo>
                    <a:pt x="154114" y="234886"/>
                  </a:lnTo>
                  <a:lnTo>
                    <a:pt x="155638" y="236410"/>
                  </a:lnTo>
                  <a:lnTo>
                    <a:pt x="158686" y="236410"/>
                  </a:lnTo>
                  <a:lnTo>
                    <a:pt x="161734" y="238029"/>
                  </a:lnTo>
                  <a:lnTo>
                    <a:pt x="169354" y="238029"/>
                  </a:lnTo>
                  <a:lnTo>
                    <a:pt x="172402" y="239553"/>
                  </a:lnTo>
                  <a:lnTo>
                    <a:pt x="175450" y="239553"/>
                  </a:lnTo>
                  <a:lnTo>
                    <a:pt x="175450" y="250221"/>
                  </a:lnTo>
                  <a:lnTo>
                    <a:pt x="120491" y="253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76652" y="1696688"/>
              <a:ext cx="285152" cy="169354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94612" y="1497078"/>
            <a:ext cx="133210" cy="149430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1985486" y="1750135"/>
            <a:ext cx="2143685" cy="269501"/>
            <a:chOff x="370617" y="1983486"/>
            <a:chExt cx="2429510" cy="305435"/>
          </a:xfrm>
        </p:grpSpPr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70617" y="1983486"/>
              <a:ext cx="2175224" cy="25784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72427" y="1986533"/>
              <a:ext cx="2327275" cy="302260"/>
            </a:xfrm>
            <a:custGeom>
              <a:avLst/>
              <a:gdLst/>
              <a:ahLst/>
              <a:cxnLst/>
              <a:rect l="l" t="t" r="r" b="b"/>
              <a:pathLst>
                <a:path w="2327275" h="302260">
                  <a:moveTo>
                    <a:pt x="2327160" y="276618"/>
                  </a:moveTo>
                  <a:lnTo>
                    <a:pt x="2273160" y="276618"/>
                  </a:lnTo>
                  <a:lnTo>
                    <a:pt x="2274747" y="275310"/>
                  </a:lnTo>
                  <a:lnTo>
                    <a:pt x="2288476" y="257848"/>
                  </a:lnTo>
                  <a:lnTo>
                    <a:pt x="2299601" y="236702"/>
                  </a:lnTo>
                  <a:lnTo>
                    <a:pt x="2307717" y="212115"/>
                  </a:lnTo>
                  <a:lnTo>
                    <a:pt x="2312695" y="184086"/>
                  </a:lnTo>
                  <a:lnTo>
                    <a:pt x="2314384" y="152603"/>
                  </a:lnTo>
                  <a:lnTo>
                    <a:pt x="2312695" y="120230"/>
                  </a:lnTo>
                  <a:lnTo>
                    <a:pt x="2299601" y="66992"/>
                  </a:lnTo>
                  <a:lnTo>
                    <a:pt x="2274747" y="27698"/>
                  </a:lnTo>
                  <a:lnTo>
                    <a:pt x="2240394" y="5219"/>
                  </a:lnTo>
                  <a:lnTo>
                    <a:pt x="2219807" y="12"/>
                  </a:lnTo>
                  <a:lnTo>
                    <a:pt x="2219807" y="13728"/>
                  </a:lnTo>
                  <a:lnTo>
                    <a:pt x="2234057" y="17995"/>
                  </a:lnTo>
                  <a:lnTo>
                    <a:pt x="2246909" y="26149"/>
                  </a:lnTo>
                  <a:lnTo>
                    <a:pt x="2274024" y="72580"/>
                  </a:lnTo>
                  <a:lnTo>
                    <a:pt x="2281504" y="122313"/>
                  </a:lnTo>
                  <a:lnTo>
                    <a:pt x="2282380" y="152603"/>
                  </a:lnTo>
                  <a:lnTo>
                    <a:pt x="2281504" y="181800"/>
                  </a:lnTo>
                  <a:lnTo>
                    <a:pt x="2274024" y="229844"/>
                  </a:lnTo>
                  <a:lnTo>
                    <a:pt x="2246909" y="276034"/>
                  </a:lnTo>
                  <a:lnTo>
                    <a:pt x="2245982" y="276618"/>
                  </a:lnTo>
                  <a:lnTo>
                    <a:pt x="2174265" y="276618"/>
                  </a:lnTo>
                  <a:lnTo>
                    <a:pt x="2147100" y="229844"/>
                  </a:lnTo>
                  <a:lnTo>
                    <a:pt x="2138540" y="181800"/>
                  </a:lnTo>
                  <a:lnTo>
                    <a:pt x="2137422" y="152590"/>
                  </a:lnTo>
                  <a:lnTo>
                    <a:pt x="2138540" y="121678"/>
                  </a:lnTo>
                  <a:lnTo>
                    <a:pt x="2147100" y="72364"/>
                  </a:lnTo>
                  <a:lnTo>
                    <a:pt x="2173897" y="26149"/>
                  </a:lnTo>
                  <a:lnTo>
                    <a:pt x="2201519" y="13716"/>
                  </a:lnTo>
                  <a:lnTo>
                    <a:pt x="2201519" y="0"/>
                  </a:lnTo>
                  <a:lnTo>
                    <a:pt x="2161273" y="14300"/>
                  </a:lnTo>
                  <a:lnTo>
                    <a:pt x="2131326" y="45821"/>
                  </a:lnTo>
                  <a:lnTo>
                    <a:pt x="2112848" y="91744"/>
                  </a:lnTo>
                  <a:lnTo>
                    <a:pt x="2106942" y="152590"/>
                  </a:lnTo>
                  <a:lnTo>
                    <a:pt x="2108390" y="184086"/>
                  </a:lnTo>
                  <a:lnTo>
                    <a:pt x="2120442" y="236702"/>
                  </a:lnTo>
                  <a:lnTo>
                    <a:pt x="2145080" y="275310"/>
                  </a:lnTo>
                  <a:lnTo>
                    <a:pt x="2146668" y="276618"/>
                  </a:lnTo>
                  <a:lnTo>
                    <a:pt x="0" y="276618"/>
                  </a:lnTo>
                  <a:lnTo>
                    <a:pt x="0" y="297942"/>
                  </a:lnTo>
                  <a:lnTo>
                    <a:pt x="2181720" y="297942"/>
                  </a:lnTo>
                  <a:lnTo>
                    <a:pt x="2201519" y="302133"/>
                  </a:lnTo>
                  <a:lnTo>
                    <a:pt x="2201519" y="297942"/>
                  </a:lnTo>
                  <a:lnTo>
                    <a:pt x="2219807" y="297942"/>
                  </a:lnTo>
                  <a:lnTo>
                    <a:pt x="2219807" y="302145"/>
                  </a:lnTo>
                  <a:lnTo>
                    <a:pt x="2238781" y="297942"/>
                  </a:lnTo>
                  <a:lnTo>
                    <a:pt x="2327160" y="297942"/>
                  </a:lnTo>
                  <a:lnTo>
                    <a:pt x="2327160" y="276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69" name="object 6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18370" y="1750134"/>
            <a:ext cx="993317" cy="22616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305907" y="1750135"/>
            <a:ext cx="265068" cy="226162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5611906" y="1750134"/>
            <a:ext cx="634813" cy="265579"/>
            <a:chOff x="4480559" y="1983485"/>
            <a:chExt cx="719455" cy="300990"/>
          </a:xfrm>
        </p:grpSpPr>
        <p:pic>
          <p:nvPicPr>
            <p:cNvPr id="72" name="object 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99800" y="2004821"/>
              <a:ext cx="353754" cy="23498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79657" y="1983485"/>
              <a:ext cx="320325" cy="25631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480559" y="2263139"/>
              <a:ext cx="715010" cy="21590"/>
            </a:xfrm>
            <a:custGeom>
              <a:avLst/>
              <a:gdLst/>
              <a:ahLst/>
              <a:cxnLst/>
              <a:rect l="l" t="t" r="r" b="b"/>
              <a:pathLst>
                <a:path w="715010" h="21589">
                  <a:moveTo>
                    <a:pt x="714756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714756" y="0"/>
                  </a:lnTo>
                  <a:lnTo>
                    <a:pt x="714756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336977" y="1750134"/>
            <a:ext cx="832037" cy="285750"/>
            <a:chOff x="5302307" y="1983485"/>
            <a:chExt cx="942975" cy="323850"/>
          </a:xfrm>
        </p:grpSpPr>
        <p:pic>
          <p:nvPicPr>
            <p:cNvPr id="76" name="object 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02307" y="2070449"/>
              <a:ext cx="155367" cy="16935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469915" y="1983485"/>
              <a:ext cx="256540" cy="323850"/>
            </a:xfrm>
            <a:custGeom>
              <a:avLst/>
              <a:gdLst/>
              <a:ahLst/>
              <a:cxnLst/>
              <a:rect l="l" t="t" r="r" b="b"/>
              <a:pathLst>
                <a:path w="256539" h="323850">
                  <a:moveTo>
                    <a:pt x="175450" y="172402"/>
                  </a:moveTo>
                  <a:lnTo>
                    <a:pt x="164515" y="123761"/>
                  </a:lnTo>
                  <a:lnTo>
                    <a:pt x="149961" y="105257"/>
                  </a:lnTo>
                  <a:lnTo>
                    <a:pt x="145605" y="100507"/>
                  </a:lnTo>
                  <a:lnTo>
                    <a:pt x="141833" y="98031"/>
                  </a:lnTo>
                  <a:lnTo>
                    <a:pt x="141833" y="157162"/>
                  </a:lnTo>
                  <a:lnTo>
                    <a:pt x="141833" y="172402"/>
                  </a:lnTo>
                  <a:lnTo>
                    <a:pt x="135394" y="214934"/>
                  </a:lnTo>
                  <a:lnTo>
                    <a:pt x="107353" y="242989"/>
                  </a:lnTo>
                  <a:lnTo>
                    <a:pt x="97637" y="244132"/>
                  </a:lnTo>
                  <a:lnTo>
                    <a:pt x="86969" y="244132"/>
                  </a:lnTo>
                  <a:lnTo>
                    <a:pt x="84683" y="242608"/>
                  </a:lnTo>
                  <a:lnTo>
                    <a:pt x="82397" y="241084"/>
                  </a:lnTo>
                  <a:lnTo>
                    <a:pt x="79349" y="239560"/>
                  </a:lnTo>
                  <a:lnTo>
                    <a:pt x="74777" y="236512"/>
                  </a:lnTo>
                  <a:lnTo>
                    <a:pt x="71729" y="234988"/>
                  </a:lnTo>
                  <a:lnTo>
                    <a:pt x="68681" y="230416"/>
                  </a:lnTo>
                  <a:lnTo>
                    <a:pt x="65633" y="227368"/>
                  </a:lnTo>
                  <a:lnTo>
                    <a:pt x="61061" y="218224"/>
                  </a:lnTo>
                  <a:lnTo>
                    <a:pt x="61061" y="122110"/>
                  </a:lnTo>
                  <a:lnTo>
                    <a:pt x="70205" y="112966"/>
                  </a:lnTo>
                  <a:lnTo>
                    <a:pt x="76301" y="109829"/>
                  </a:lnTo>
                  <a:lnTo>
                    <a:pt x="78587" y="108305"/>
                  </a:lnTo>
                  <a:lnTo>
                    <a:pt x="80873" y="106781"/>
                  </a:lnTo>
                  <a:lnTo>
                    <a:pt x="88493" y="105257"/>
                  </a:lnTo>
                  <a:lnTo>
                    <a:pt x="103733" y="105257"/>
                  </a:lnTo>
                  <a:lnTo>
                    <a:pt x="111353" y="106781"/>
                  </a:lnTo>
                  <a:lnTo>
                    <a:pt x="117449" y="111442"/>
                  </a:lnTo>
                  <a:lnTo>
                    <a:pt x="123545" y="114490"/>
                  </a:lnTo>
                  <a:lnTo>
                    <a:pt x="128117" y="120586"/>
                  </a:lnTo>
                  <a:lnTo>
                    <a:pt x="131165" y="126682"/>
                  </a:lnTo>
                  <a:lnTo>
                    <a:pt x="135737" y="132778"/>
                  </a:lnTo>
                  <a:lnTo>
                    <a:pt x="138785" y="148018"/>
                  </a:lnTo>
                  <a:lnTo>
                    <a:pt x="141833" y="157162"/>
                  </a:lnTo>
                  <a:lnTo>
                    <a:pt x="141833" y="98031"/>
                  </a:lnTo>
                  <a:lnTo>
                    <a:pt x="134023" y="92887"/>
                  </a:lnTo>
                  <a:lnTo>
                    <a:pt x="121043" y="88417"/>
                  </a:lnTo>
                  <a:lnTo>
                    <a:pt x="106781" y="86969"/>
                  </a:lnTo>
                  <a:lnTo>
                    <a:pt x="99161" y="86969"/>
                  </a:lnTo>
                  <a:lnTo>
                    <a:pt x="91541" y="88493"/>
                  </a:lnTo>
                  <a:lnTo>
                    <a:pt x="83921" y="93065"/>
                  </a:lnTo>
                  <a:lnTo>
                    <a:pt x="77558" y="95872"/>
                  </a:lnTo>
                  <a:lnTo>
                    <a:pt x="71920" y="99542"/>
                  </a:lnTo>
                  <a:lnTo>
                    <a:pt x="66560" y="103784"/>
                  </a:lnTo>
                  <a:lnTo>
                    <a:pt x="61061" y="108305"/>
                  </a:lnTo>
                  <a:lnTo>
                    <a:pt x="61061" y="3048"/>
                  </a:lnTo>
                  <a:lnTo>
                    <a:pt x="58013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0668" y="15240"/>
                  </a:lnTo>
                  <a:lnTo>
                    <a:pt x="19812" y="18288"/>
                  </a:lnTo>
                  <a:lnTo>
                    <a:pt x="21336" y="19812"/>
                  </a:lnTo>
                  <a:lnTo>
                    <a:pt x="24384" y="21336"/>
                  </a:lnTo>
                  <a:lnTo>
                    <a:pt x="25908" y="22860"/>
                  </a:lnTo>
                  <a:lnTo>
                    <a:pt x="27432" y="27432"/>
                  </a:lnTo>
                  <a:lnTo>
                    <a:pt x="28956" y="30581"/>
                  </a:lnTo>
                  <a:lnTo>
                    <a:pt x="30480" y="35153"/>
                  </a:lnTo>
                  <a:lnTo>
                    <a:pt x="30480" y="228892"/>
                  </a:lnTo>
                  <a:lnTo>
                    <a:pt x="29603" y="237490"/>
                  </a:lnTo>
                  <a:lnTo>
                    <a:pt x="29146" y="245084"/>
                  </a:lnTo>
                  <a:lnTo>
                    <a:pt x="29057" y="248513"/>
                  </a:lnTo>
                  <a:lnTo>
                    <a:pt x="28956" y="257848"/>
                  </a:lnTo>
                  <a:lnTo>
                    <a:pt x="38100" y="260896"/>
                  </a:lnTo>
                  <a:lnTo>
                    <a:pt x="50393" y="242608"/>
                  </a:lnTo>
                  <a:lnTo>
                    <a:pt x="56121" y="245770"/>
                  </a:lnTo>
                  <a:lnTo>
                    <a:pt x="94056" y="256057"/>
                  </a:lnTo>
                  <a:lnTo>
                    <a:pt x="100685" y="256324"/>
                  </a:lnTo>
                  <a:lnTo>
                    <a:pt x="115227" y="254876"/>
                  </a:lnTo>
                  <a:lnTo>
                    <a:pt x="129070" y="250418"/>
                  </a:lnTo>
                  <a:lnTo>
                    <a:pt x="139839" y="244132"/>
                  </a:lnTo>
                  <a:lnTo>
                    <a:pt x="142087" y="242824"/>
                  </a:lnTo>
                  <a:lnTo>
                    <a:pt x="154114" y="231940"/>
                  </a:lnTo>
                  <a:lnTo>
                    <a:pt x="163233" y="218795"/>
                  </a:lnTo>
                  <a:lnTo>
                    <a:pt x="169926" y="204495"/>
                  </a:lnTo>
                  <a:lnTo>
                    <a:pt x="174040" y="189039"/>
                  </a:lnTo>
                  <a:lnTo>
                    <a:pt x="175450" y="172402"/>
                  </a:lnTo>
                  <a:close/>
                </a:path>
                <a:path w="256539" h="323850">
                  <a:moveTo>
                    <a:pt x="253174" y="91541"/>
                  </a:moveTo>
                  <a:lnTo>
                    <a:pt x="251650" y="90017"/>
                  </a:lnTo>
                  <a:lnTo>
                    <a:pt x="186118" y="93065"/>
                  </a:lnTo>
                  <a:lnTo>
                    <a:pt x="186118" y="103733"/>
                  </a:lnTo>
                  <a:lnTo>
                    <a:pt x="190690" y="103733"/>
                  </a:lnTo>
                  <a:lnTo>
                    <a:pt x="195262" y="105257"/>
                  </a:lnTo>
                  <a:lnTo>
                    <a:pt x="201358" y="105257"/>
                  </a:lnTo>
                  <a:lnTo>
                    <a:pt x="208978" y="106781"/>
                  </a:lnTo>
                  <a:lnTo>
                    <a:pt x="212026" y="108305"/>
                  </a:lnTo>
                  <a:lnTo>
                    <a:pt x="213550" y="109829"/>
                  </a:lnTo>
                  <a:lnTo>
                    <a:pt x="216598" y="111455"/>
                  </a:lnTo>
                  <a:lnTo>
                    <a:pt x="219646" y="114503"/>
                  </a:lnTo>
                  <a:lnTo>
                    <a:pt x="222694" y="120599"/>
                  </a:lnTo>
                  <a:lnTo>
                    <a:pt x="222618" y="251485"/>
                  </a:lnTo>
                  <a:lnTo>
                    <a:pt x="218122" y="296049"/>
                  </a:lnTo>
                  <a:lnTo>
                    <a:pt x="208978" y="309765"/>
                  </a:lnTo>
                  <a:lnTo>
                    <a:pt x="199834" y="309765"/>
                  </a:lnTo>
                  <a:lnTo>
                    <a:pt x="198310" y="308241"/>
                  </a:lnTo>
                  <a:lnTo>
                    <a:pt x="193738" y="299097"/>
                  </a:lnTo>
                  <a:lnTo>
                    <a:pt x="192214" y="297573"/>
                  </a:lnTo>
                  <a:lnTo>
                    <a:pt x="190690" y="294525"/>
                  </a:lnTo>
                  <a:lnTo>
                    <a:pt x="187642" y="293001"/>
                  </a:lnTo>
                  <a:lnTo>
                    <a:pt x="186118" y="291477"/>
                  </a:lnTo>
                  <a:lnTo>
                    <a:pt x="176974" y="286905"/>
                  </a:lnTo>
                  <a:lnTo>
                    <a:pt x="169354" y="286905"/>
                  </a:lnTo>
                  <a:lnTo>
                    <a:pt x="164782" y="288429"/>
                  </a:lnTo>
                  <a:lnTo>
                    <a:pt x="163258" y="293001"/>
                  </a:lnTo>
                  <a:lnTo>
                    <a:pt x="160210" y="296049"/>
                  </a:lnTo>
                  <a:lnTo>
                    <a:pt x="158686" y="300621"/>
                  </a:lnTo>
                  <a:lnTo>
                    <a:pt x="158686" y="309765"/>
                  </a:lnTo>
                  <a:lnTo>
                    <a:pt x="161734" y="314337"/>
                  </a:lnTo>
                  <a:lnTo>
                    <a:pt x="166306" y="318909"/>
                  </a:lnTo>
                  <a:lnTo>
                    <a:pt x="170878" y="321957"/>
                  </a:lnTo>
                  <a:lnTo>
                    <a:pt x="178498" y="323481"/>
                  </a:lnTo>
                  <a:lnTo>
                    <a:pt x="187642" y="323481"/>
                  </a:lnTo>
                  <a:lnTo>
                    <a:pt x="224790" y="311099"/>
                  </a:lnTo>
                  <a:lnTo>
                    <a:pt x="226377" y="309765"/>
                  </a:lnTo>
                  <a:lnTo>
                    <a:pt x="230047" y="306692"/>
                  </a:lnTo>
                  <a:lnTo>
                    <a:pt x="250596" y="268147"/>
                  </a:lnTo>
                  <a:lnTo>
                    <a:pt x="253174" y="242608"/>
                  </a:lnTo>
                  <a:lnTo>
                    <a:pt x="253174" y="91541"/>
                  </a:lnTo>
                  <a:close/>
                </a:path>
                <a:path w="256539" h="323850">
                  <a:moveTo>
                    <a:pt x="256311" y="21348"/>
                  </a:moveTo>
                  <a:lnTo>
                    <a:pt x="253174" y="16776"/>
                  </a:lnTo>
                  <a:lnTo>
                    <a:pt x="250126" y="12204"/>
                  </a:lnTo>
                  <a:lnTo>
                    <a:pt x="245554" y="7632"/>
                  </a:lnTo>
                  <a:lnTo>
                    <a:pt x="240982" y="6108"/>
                  </a:lnTo>
                  <a:lnTo>
                    <a:pt x="228790" y="6108"/>
                  </a:lnTo>
                  <a:lnTo>
                    <a:pt x="224218" y="7632"/>
                  </a:lnTo>
                  <a:lnTo>
                    <a:pt x="219646" y="12204"/>
                  </a:lnTo>
                  <a:lnTo>
                    <a:pt x="213550" y="21348"/>
                  </a:lnTo>
                  <a:lnTo>
                    <a:pt x="213550" y="33629"/>
                  </a:lnTo>
                  <a:lnTo>
                    <a:pt x="219646" y="42773"/>
                  </a:lnTo>
                  <a:lnTo>
                    <a:pt x="224218" y="47345"/>
                  </a:lnTo>
                  <a:lnTo>
                    <a:pt x="228790" y="48869"/>
                  </a:lnTo>
                  <a:lnTo>
                    <a:pt x="240982" y="48869"/>
                  </a:lnTo>
                  <a:lnTo>
                    <a:pt x="245554" y="47345"/>
                  </a:lnTo>
                  <a:lnTo>
                    <a:pt x="250126" y="42773"/>
                  </a:lnTo>
                  <a:lnTo>
                    <a:pt x="253174" y="38201"/>
                  </a:lnTo>
                  <a:lnTo>
                    <a:pt x="256311" y="32105"/>
                  </a:lnTo>
                  <a:lnTo>
                    <a:pt x="256311" y="21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8" name="object 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65863" y="2026157"/>
              <a:ext cx="411861" cy="21364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200584" y="21940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8956" y="44196"/>
                  </a:moveTo>
                  <a:lnTo>
                    <a:pt x="16764" y="44196"/>
                  </a:lnTo>
                  <a:lnTo>
                    <a:pt x="10668" y="42672"/>
                  </a:lnTo>
                  <a:lnTo>
                    <a:pt x="6096" y="38100"/>
                  </a:lnTo>
                  <a:lnTo>
                    <a:pt x="0" y="28956"/>
                  </a:lnTo>
                  <a:lnTo>
                    <a:pt x="0" y="16764"/>
                  </a:lnTo>
                  <a:lnTo>
                    <a:pt x="3048" y="10668"/>
                  </a:lnTo>
                  <a:lnTo>
                    <a:pt x="10668" y="3048"/>
                  </a:lnTo>
                  <a:lnTo>
                    <a:pt x="16764" y="0"/>
                  </a:lnTo>
                  <a:lnTo>
                    <a:pt x="28956" y="0"/>
                  </a:lnTo>
                  <a:lnTo>
                    <a:pt x="33528" y="3048"/>
                  </a:lnTo>
                  <a:lnTo>
                    <a:pt x="38100" y="7620"/>
                  </a:lnTo>
                  <a:lnTo>
                    <a:pt x="42672" y="10668"/>
                  </a:lnTo>
                  <a:lnTo>
                    <a:pt x="44196" y="16764"/>
                  </a:lnTo>
                  <a:lnTo>
                    <a:pt x="44196" y="22860"/>
                  </a:lnTo>
                  <a:lnTo>
                    <a:pt x="44196" y="28956"/>
                  </a:lnTo>
                  <a:lnTo>
                    <a:pt x="42672" y="33528"/>
                  </a:lnTo>
                  <a:lnTo>
                    <a:pt x="33528" y="42672"/>
                  </a:lnTo>
                  <a:lnTo>
                    <a:pt x="28956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80" name="object 8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985486" y="2390971"/>
            <a:ext cx="1386307" cy="22616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61973" y="2390971"/>
            <a:ext cx="1187123" cy="226162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2269471" y="2708658"/>
            <a:ext cx="943535" cy="250451"/>
            <a:chOff x="692467" y="3069812"/>
            <a:chExt cx="1069340" cy="283845"/>
          </a:xfrm>
        </p:grpSpPr>
        <p:pic>
          <p:nvPicPr>
            <p:cNvPr id="83" name="object 8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2467" y="3156775"/>
              <a:ext cx="76295" cy="7629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97712" y="3069818"/>
              <a:ext cx="964565" cy="283845"/>
            </a:xfrm>
            <a:custGeom>
              <a:avLst/>
              <a:gdLst/>
              <a:ahLst/>
              <a:cxnLst/>
              <a:rect l="l" t="t" r="r" b="b"/>
              <a:pathLst>
                <a:path w="964564" h="283845">
                  <a:moveTo>
                    <a:pt x="141922" y="221272"/>
                  </a:moveTo>
                  <a:lnTo>
                    <a:pt x="125158" y="221272"/>
                  </a:lnTo>
                  <a:lnTo>
                    <a:pt x="122110" y="218224"/>
                  </a:lnTo>
                  <a:lnTo>
                    <a:pt x="119062" y="216700"/>
                  </a:lnTo>
                  <a:lnTo>
                    <a:pt x="118300" y="215176"/>
                  </a:lnTo>
                  <a:lnTo>
                    <a:pt x="117538" y="213652"/>
                  </a:lnTo>
                  <a:lnTo>
                    <a:pt x="116014" y="212128"/>
                  </a:lnTo>
                  <a:lnTo>
                    <a:pt x="116103" y="164782"/>
                  </a:lnTo>
                  <a:lnTo>
                    <a:pt x="116281" y="158686"/>
                  </a:lnTo>
                  <a:lnTo>
                    <a:pt x="116713" y="151066"/>
                  </a:lnTo>
                  <a:lnTo>
                    <a:pt x="117271" y="140538"/>
                  </a:lnTo>
                  <a:lnTo>
                    <a:pt x="117322" y="138874"/>
                  </a:lnTo>
                  <a:lnTo>
                    <a:pt x="117462" y="132778"/>
                  </a:lnTo>
                  <a:lnTo>
                    <a:pt x="117424" y="126682"/>
                  </a:lnTo>
                  <a:lnTo>
                    <a:pt x="104787" y="91630"/>
                  </a:lnTo>
                  <a:lnTo>
                    <a:pt x="100685" y="88493"/>
                  </a:lnTo>
                  <a:lnTo>
                    <a:pt x="96113" y="85445"/>
                  </a:lnTo>
                  <a:lnTo>
                    <a:pt x="90017" y="82397"/>
                  </a:lnTo>
                  <a:lnTo>
                    <a:pt x="83921" y="80873"/>
                  </a:lnTo>
                  <a:lnTo>
                    <a:pt x="77825" y="80873"/>
                  </a:lnTo>
                  <a:lnTo>
                    <a:pt x="70205" y="79349"/>
                  </a:lnTo>
                  <a:lnTo>
                    <a:pt x="54965" y="79349"/>
                  </a:lnTo>
                  <a:lnTo>
                    <a:pt x="42773" y="82397"/>
                  </a:lnTo>
                  <a:lnTo>
                    <a:pt x="35153" y="83921"/>
                  </a:lnTo>
                  <a:lnTo>
                    <a:pt x="26009" y="90017"/>
                  </a:lnTo>
                  <a:lnTo>
                    <a:pt x="19913" y="93154"/>
                  </a:lnTo>
                  <a:lnTo>
                    <a:pt x="12293" y="100774"/>
                  </a:lnTo>
                  <a:lnTo>
                    <a:pt x="9245" y="105346"/>
                  </a:lnTo>
                  <a:lnTo>
                    <a:pt x="7823" y="109588"/>
                  </a:lnTo>
                  <a:lnTo>
                    <a:pt x="7721" y="119062"/>
                  </a:lnTo>
                  <a:lnTo>
                    <a:pt x="9245" y="123634"/>
                  </a:lnTo>
                  <a:lnTo>
                    <a:pt x="10769" y="126682"/>
                  </a:lnTo>
                  <a:lnTo>
                    <a:pt x="13817" y="131254"/>
                  </a:lnTo>
                  <a:lnTo>
                    <a:pt x="16865" y="132778"/>
                  </a:lnTo>
                  <a:lnTo>
                    <a:pt x="29057" y="132778"/>
                  </a:lnTo>
                  <a:lnTo>
                    <a:pt x="41249" y="114490"/>
                  </a:lnTo>
                  <a:lnTo>
                    <a:pt x="39725" y="111442"/>
                  </a:lnTo>
                  <a:lnTo>
                    <a:pt x="39725" y="106870"/>
                  </a:lnTo>
                  <a:lnTo>
                    <a:pt x="38201" y="103822"/>
                  </a:lnTo>
                  <a:lnTo>
                    <a:pt x="38201" y="97726"/>
                  </a:lnTo>
                  <a:lnTo>
                    <a:pt x="39725" y="96202"/>
                  </a:lnTo>
                  <a:lnTo>
                    <a:pt x="45821" y="93154"/>
                  </a:lnTo>
                  <a:lnTo>
                    <a:pt x="50393" y="91630"/>
                  </a:lnTo>
                  <a:lnTo>
                    <a:pt x="71729" y="91630"/>
                  </a:lnTo>
                  <a:lnTo>
                    <a:pt x="74777" y="94678"/>
                  </a:lnTo>
                  <a:lnTo>
                    <a:pt x="79349" y="97726"/>
                  </a:lnTo>
                  <a:lnTo>
                    <a:pt x="82397" y="100774"/>
                  </a:lnTo>
                  <a:lnTo>
                    <a:pt x="83921" y="105346"/>
                  </a:lnTo>
                  <a:lnTo>
                    <a:pt x="86969" y="111442"/>
                  </a:lnTo>
                  <a:lnTo>
                    <a:pt x="86969" y="116014"/>
                  </a:lnTo>
                  <a:lnTo>
                    <a:pt x="88493" y="119062"/>
                  </a:lnTo>
                  <a:lnTo>
                    <a:pt x="88493" y="138874"/>
                  </a:lnTo>
                  <a:lnTo>
                    <a:pt x="88493" y="151066"/>
                  </a:lnTo>
                  <a:lnTo>
                    <a:pt x="86969" y="204508"/>
                  </a:lnTo>
                  <a:lnTo>
                    <a:pt x="83921" y="209080"/>
                  </a:lnTo>
                  <a:lnTo>
                    <a:pt x="79349" y="212128"/>
                  </a:lnTo>
                  <a:lnTo>
                    <a:pt x="73253" y="216700"/>
                  </a:lnTo>
                  <a:lnTo>
                    <a:pt x="68681" y="219748"/>
                  </a:lnTo>
                  <a:lnTo>
                    <a:pt x="61061" y="221272"/>
                  </a:lnTo>
                  <a:lnTo>
                    <a:pt x="47345" y="221272"/>
                  </a:lnTo>
                  <a:lnTo>
                    <a:pt x="42773" y="219748"/>
                  </a:lnTo>
                  <a:lnTo>
                    <a:pt x="38201" y="215176"/>
                  </a:lnTo>
                  <a:lnTo>
                    <a:pt x="33629" y="212128"/>
                  </a:lnTo>
                  <a:lnTo>
                    <a:pt x="30581" y="206032"/>
                  </a:lnTo>
                  <a:lnTo>
                    <a:pt x="30581" y="190792"/>
                  </a:lnTo>
                  <a:lnTo>
                    <a:pt x="71729" y="155638"/>
                  </a:lnTo>
                  <a:lnTo>
                    <a:pt x="79349" y="154114"/>
                  </a:lnTo>
                  <a:lnTo>
                    <a:pt x="88493" y="151066"/>
                  </a:lnTo>
                  <a:lnTo>
                    <a:pt x="88493" y="138874"/>
                  </a:lnTo>
                  <a:lnTo>
                    <a:pt x="83959" y="140538"/>
                  </a:lnTo>
                  <a:lnTo>
                    <a:pt x="77444" y="143065"/>
                  </a:lnTo>
                  <a:lnTo>
                    <a:pt x="69202" y="146164"/>
                  </a:lnTo>
                  <a:lnTo>
                    <a:pt x="59537" y="149542"/>
                  </a:lnTo>
                  <a:lnTo>
                    <a:pt x="32105" y="158686"/>
                  </a:lnTo>
                  <a:lnTo>
                    <a:pt x="29057" y="160210"/>
                  </a:lnTo>
                  <a:lnTo>
                    <a:pt x="24485" y="161734"/>
                  </a:lnTo>
                  <a:lnTo>
                    <a:pt x="19913" y="164782"/>
                  </a:lnTo>
                  <a:lnTo>
                    <a:pt x="16865" y="166306"/>
                  </a:lnTo>
                  <a:lnTo>
                    <a:pt x="12293" y="169354"/>
                  </a:lnTo>
                  <a:lnTo>
                    <a:pt x="10769" y="172402"/>
                  </a:lnTo>
                  <a:lnTo>
                    <a:pt x="7721" y="177076"/>
                  </a:lnTo>
                  <a:lnTo>
                    <a:pt x="4572" y="180124"/>
                  </a:lnTo>
                  <a:lnTo>
                    <a:pt x="1524" y="189268"/>
                  </a:lnTo>
                  <a:lnTo>
                    <a:pt x="0" y="195364"/>
                  </a:lnTo>
                  <a:lnTo>
                    <a:pt x="0" y="201460"/>
                  </a:lnTo>
                  <a:lnTo>
                    <a:pt x="23533" y="235559"/>
                  </a:lnTo>
                  <a:lnTo>
                    <a:pt x="39725" y="238036"/>
                  </a:lnTo>
                  <a:lnTo>
                    <a:pt x="47434" y="237718"/>
                  </a:lnTo>
                  <a:lnTo>
                    <a:pt x="82245" y="221272"/>
                  </a:lnTo>
                  <a:lnTo>
                    <a:pt x="88493" y="215176"/>
                  </a:lnTo>
                  <a:lnTo>
                    <a:pt x="90017" y="222796"/>
                  </a:lnTo>
                  <a:lnTo>
                    <a:pt x="93065" y="228892"/>
                  </a:lnTo>
                  <a:lnTo>
                    <a:pt x="102209" y="234988"/>
                  </a:lnTo>
                  <a:lnTo>
                    <a:pt x="108305" y="238036"/>
                  </a:lnTo>
                  <a:lnTo>
                    <a:pt x="122110" y="238036"/>
                  </a:lnTo>
                  <a:lnTo>
                    <a:pt x="125158" y="236512"/>
                  </a:lnTo>
                  <a:lnTo>
                    <a:pt x="129730" y="236512"/>
                  </a:lnTo>
                  <a:lnTo>
                    <a:pt x="132778" y="234988"/>
                  </a:lnTo>
                  <a:lnTo>
                    <a:pt x="141922" y="231940"/>
                  </a:lnTo>
                  <a:lnTo>
                    <a:pt x="141922" y="221272"/>
                  </a:lnTo>
                  <a:close/>
                </a:path>
                <a:path w="964564" h="283845">
                  <a:moveTo>
                    <a:pt x="384429" y="83921"/>
                  </a:moveTo>
                  <a:lnTo>
                    <a:pt x="328041" y="83921"/>
                  </a:lnTo>
                  <a:lnTo>
                    <a:pt x="328041" y="93154"/>
                  </a:lnTo>
                  <a:lnTo>
                    <a:pt x="329565" y="94678"/>
                  </a:lnTo>
                  <a:lnTo>
                    <a:pt x="335661" y="94678"/>
                  </a:lnTo>
                  <a:lnTo>
                    <a:pt x="337185" y="96202"/>
                  </a:lnTo>
                  <a:lnTo>
                    <a:pt x="338709" y="96202"/>
                  </a:lnTo>
                  <a:lnTo>
                    <a:pt x="341757" y="97726"/>
                  </a:lnTo>
                  <a:lnTo>
                    <a:pt x="343281" y="97726"/>
                  </a:lnTo>
                  <a:lnTo>
                    <a:pt x="347853" y="102298"/>
                  </a:lnTo>
                  <a:lnTo>
                    <a:pt x="347853" y="108394"/>
                  </a:lnTo>
                  <a:lnTo>
                    <a:pt x="346329" y="111442"/>
                  </a:lnTo>
                  <a:lnTo>
                    <a:pt x="346329" y="112966"/>
                  </a:lnTo>
                  <a:lnTo>
                    <a:pt x="344805" y="116014"/>
                  </a:lnTo>
                  <a:lnTo>
                    <a:pt x="344805" y="119062"/>
                  </a:lnTo>
                  <a:lnTo>
                    <a:pt x="342252" y="127330"/>
                  </a:lnTo>
                  <a:lnTo>
                    <a:pt x="339280" y="136017"/>
                  </a:lnTo>
                  <a:lnTo>
                    <a:pt x="336016" y="144995"/>
                  </a:lnTo>
                  <a:lnTo>
                    <a:pt x="332613" y="154114"/>
                  </a:lnTo>
                  <a:lnTo>
                    <a:pt x="330047" y="163537"/>
                  </a:lnTo>
                  <a:lnTo>
                    <a:pt x="327037" y="173405"/>
                  </a:lnTo>
                  <a:lnTo>
                    <a:pt x="323748" y="183553"/>
                  </a:lnTo>
                  <a:lnTo>
                    <a:pt x="320332" y="193840"/>
                  </a:lnTo>
                  <a:lnTo>
                    <a:pt x="294868" y="125158"/>
                  </a:lnTo>
                  <a:lnTo>
                    <a:pt x="280708" y="86969"/>
                  </a:lnTo>
                  <a:lnTo>
                    <a:pt x="266992" y="86969"/>
                  </a:lnTo>
                  <a:lnTo>
                    <a:pt x="227368" y="195364"/>
                  </a:lnTo>
                  <a:lnTo>
                    <a:pt x="223037" y="180174"/>
                  </a:lnTo>
                  <a:lnTo>
                    <a:pt x="219125" y="166547"/>
                  </a:lnTo>
                  <a:lnTo>
                    <a:pt x="215493" y="154343"/>
                  </a:lnTo>
                  <a:lnTo>
                    <a:pt x="212026" y="143446"/>
                  </a:lnTo>
                  <a:lnTo>
                    <a:pt x="208864" y="134327"/>
                  </a:lnTo>
                  <a:lnTo>
                    <a:pt x="206121" y="125349"/>
                  </a:lnTo>
                  <a:lnTo>
                    <a:pt x="201358" y="108394"/>
                  </a:lnTo>
                  <a:lnTo>
                    <a:pt x="199834" y="106870"/>
                  </a:lnTo>
                  <a:lnTo>
                    <a:pt x="199834" y="102298"/>
                  </a:lnTo>
                  <a:lnTo>
                    <a:pt x="198310" y="102298"/>
                  </a:lnTo>
                  <a:lnTo>
                    <a:pt x="198310" y="99250"/>
                  </a:lnTo>
                  <a:lnTo>
                    <a:pt x="204406" y="96202"/>
                  </a:lnTo>
                  <a:lnTo>
                    <a:pt x="208978" y="94678"/>
                  </a:lnTo>
                  <a:lnTo>
                    <a:pt x="215074" y="94678"/>
                  </a:lnTo>
                  <a:lnTo>
                    <a:pt x="215074" y="83921"/>
                  </a:lnTo>
                  <a:lnTo>
                    <a:pt x="148018" y="83921"/>
                  </a:lnTo>
                  <a:lnTo>
                    <a:pt x="148018" y="94678"/>
                  </a:lnTo>
                  <a:lnTo>
                    <a:pt x="152590" y="94678"/>
                  </a:lnTo>
                  <a:lnTo>
                    <a:pt x="157162" y="96202"/>
                  </a:lnTo>
                  <a:lnTo>
                    <a:pt x="166306" y="102298"/>
                  </a:lnTo>
                  <a:lnTo>
                    <a:pt x="169354" y="105346"/>
                  </a:lnTo>
                  <a:lnTo>
                    <a:pt x="170878" y="109918"/>
                  </a:lnTo>
                  <a:lnTo>
                    <a:pt x="175475" y="123037"/>
                  </a:lnTo>
                  <a:lnTo>
                    <a:pt x="185242" y="152133"/>
                  </a:lnTo>
                  <a:lnTo>
                    <a:pt x="190690" y="167830"/>
                  </a:lnTo>
                  <a:lnTo>
                    <a:pt x="196405" y="185000"/>
                  </a:lnTo>
                  <a:lnTo>
                    <a:pt x="202120" y="202018"/>
                  </a:lnTo>
                  <a:lnTo>
                    <a:pt x="207835" y="218719"/>
                  </a:lnTo>
                  <a:lnTo>
                    <a:pt x="213550" y="234988"/>
                  </a:lnTo>
                  <a:lnTo>
                    <a:pt x="225844" y="234988"/>
                  </a:lnTo>
                  <a:lnTo>
                    <a:pt x="240131" y="195364"/>
                  </a:lnTo>
                  <a:lnTo>
                    <a:pt x="265468" y="125158"/>
                  </a:lnTo>
                  <a:lnTo>
                    <a:pt x="306616" y="234988"/>
                  </a:lnTo>
                  <a:lnTo>
                    <a:pt x="320332" y="234988"/>
                  </a:lnTo>
                  <a:lnTo>
                    <a:pt x="321856" y="230416"/>
                  </a:lnTo>
                  <a:lnTo>
                    <a:pt x="324777" y="218719"/>
                  </a:lnTo>
                  <a:lnTo>
                    <a:pt x="326517" y="212128"/>
                  </a:lnTo>
                  <a:lnTo>
                    <a:pt x="328041" y="206032"/>
                  </a:lnTo>
                  <a:lnTo>
                    <a:pt x="331089" y="201460"/>
                  </a:lnTo>
                  <a:lnTo>
                    <a:pt x="333362" y="193840"/>
                  </a:lnTo>
                  <a:lnTo>
                    <a:pt x="334759" y="189153"/>
                  </a:lnTo>
                  <a:lnTo>
                    <a:pt x="338709" y="177406"/>
                  </a:lnTo>
                  <a:lnTo>
                    <a:pt x="342544" y="166547"/>
                  </a:lnTo>
                  <a:lnTo>
                    <a:pt x="346329" y="155638"/>
                  </a:lnTo>
                  <a:lnTo>
                    <a:pt x="360045" y="112966"/>
                  </a:lnTo>
                  <a:lnTo>
                    <a:pt x="361569" y="106870"/>
                  </a:lnTo>
                  <a:lnTo>
                    <a:pt x="366141" y="102298"/>
                  </a:lnTo>
                  <a:lnTo>
                    <a:pt x="375285" y="96202"/>
                  </a:lnTo>
                  <a:lnTo>
                    <a:pt x="384429" y="93154"/>
                  </a:lnTo>
                  <a:lnTo>
                    <a:pt x="384429" y="83921"/>
                  </a:lnTo>
                  <a:close/>
                </a:path>
                <a:path w="964564" h="283845">
                  <a:moveTo>
                    <a:pt x="533882" y="221272"/>
                  </a:moveTo>
                  <a:lnTo>
                    <a:pt x="518642" y="221272"/>
                  </a:lnTo>
                  <a:lnTo>
                    <a:pt x="517118" y="219748"/>
                  </a:lnTo>
                  <a:lnTo>
                    <a:pt x="514070" y="218224"/>
                  </a:lnTo>
                  <a:lnTo>
                    <a:pt x="512546" y="216700"/>
                  </a:lnTo>
                  <a:lnTo>
                    <a:pt x="511784" y="215176"/>
                  </a:lnTo>
                  <a:lnTo>
                    <a:pt x="511022" y="213652"/>
                  </a:lnTo>
                  <a:lnTo>
                    <a:pt x="509498" y="212128"/>
                  </a:lnTo>
                  <a:lnTo>
                    <a:pt x="508000" y="209143"/>
                  </a:lnTo>
                  <a:lnTo>
                    <a:pt x="508038" y="201460"/>
                  </a:lnTo>
                  <a:lnTo>
                    <a:pt x="508203" y="194500"/>
                  </a:lnTo>
                  <a:lnTo>
                    <a:pt x="509257" y="176174"/>
                  </a:lnTo>
                  <a:lnTo>
                    <a:pt x="509409" y="170878"/>
                  </a:lnTo>
                  <a:lnTo>
                    <a:pt x="509371" y="126682"/>
                  </a:lnTo>
                  <a:lnTo>
                    <a:pt x="504926" y="103822"/>
                  </a:lnTo>
                  <a:lnTo>
                    <a:pt x="503402" y="97726"/>
                  </a:lnTo>
                  <a:lnTo>
                    <a:pt x="498830" y="93154"/>
                  </a:lnTo>
                  <a:lnTo>
                    <a:pt x="497332" y="91630"/>
                  </a:lnTo>
                  <a:lnTo>
                    <a:pt x="494258" y="88493"/>
                  </a:lnTo>
                  <a:lnTo>
                    <a:pt x="482066" y="82397"/>
                  </a:lnTo>
                  <a:lnTo>
                    <a:pt x="475970" y="80873"/>
                  </a:lnTo>
                  <a:lnTo>
                    <a:pt x="469874" y="80873"/>
                  </a:lnTo>
                  <a:lnTo>
                    <a:pt x="462254" y="79349"/>
                  </a:lnTo>
                  <a:lnTo>
                    <a:pt x="448538" y="79349"/>
                  </a:lnTo>
                  <a:lnTo>
                    <a:pt x="440918" y="80873"/>
                  </a:lnTo>
                  <a:lnTo>
                    <a:pt x="405765" y="100774"/>
                  </a:lnTo>
                  <a:lnTo>
                    <a:pt x="401193" y="123634"/>
                  </a:lnTo>
                  <a:lnTo>
                    <a:pt x="404241" y="126682"/>
                  </a:lnTo>
                  <a:lnTo>
                    <a:pt x="405765" y="131254"/>
                  </a:lnTo>
                  <a:lnTo>
                    <a:pt x="410337" y="132778"/>
                  </a:lnTo>
                  <a:lnTo>
                    <a:pt x="421005" y="132778"/>
                  </a:lnTo>
                  <a:lnTo>
                    <a:pt x="425577" y="131254"/>
                  </a:lnTo>
                  <a:lnTo>
                    <a:pt x="431673" y="125158"/>
                  </a:lnTo>
                  <a:lnTo>
                    <a:pt x="433222" y="122250"/>
                  </a:lnTo>
                  <a:lnTo>
                    <a:pt x="433298" y="111442"/>
                  </a:lnTo>
                  <a:lnTo>
                    <a:pt x="431673" y="106870"/>
                  </a:lnTo>
                  <a:lnTo>
                    <a:pt x="431673" y="103822"/>
                  </a:lnTo>
                  <a:lnTo>
                    <a:pt x="430149" y="100774"/>
                  </a:lnTo>
                  <a:lnTo>
                    <a:pt x="430149" y="97726"/>
                  </a:lnTo>
                  <a:lnTo>
                    <a:pt x="431673" y="96202"/>
                  </a:lnTo>
                  <a:lnTo>
                    <a:pt x="434822" y="94678"/>
                  </a:lnTo>
                  <a:lnTo>
                    <a:pt x="439394" y="93154"/>
                  </a:lnTo>
                  <a:lnTo>
                    <a:pt x="442442" y="91630"/>
                  </a:lnTo>
                  <a:lnTo>
                    <a:pt x="463778" y="91630"/>
                  </a:lnTo>
                  <a:lnTo>
                    <a:pt x="468350" y="94678"/>
                  </a:lnTo>
                  <a:lnTo>
                    <a:pt x="474446" y="100774"/>
                  </a:lnTo>
                  <a:lnTo>
                    <a:pt x="475970" y="105346"/>
                  </a:lnTo>
                  <a:lnTo>
                    <a:pt x="479018" y="108394"/>
                  </a:lnTo>
                  <a:lnTo>
                    <a:pt x="479018" y="111442"/>
                  </a:lnTo>
                  <a:lnTo>
                    <a:pt x="480415" y="115633"/>
                  </a:lnTo>
                  <a:lnTo>
                    <a:pt x="480542" y="138874"/>
                  </a:lnTo>
                  <a:lnTo>
                    <a:pt x="480542" y="151066"/>
                  </a:lnTo>
                  <a:lnTo>
                    <a:pt x="480542" y="204508"/>
                  </a:lnTo>
                  <a:lnTo>
                    <a:pt x="475970" y="209080"/>
                  </a:lnTo>
                  <a:lnTo>
                    <a:pt x="471398" y="212128"/>
                  </a:lnTo>
                  <a:lnTo>
                    <a:pt x="466826" y="216700"/>
                  </a:lnTo>
                  <a:lnTo>
                    <a:pt x="460730" y="219748"/>
                  </a:lnTo>
                  <a:lnTo>
                    <a:pt x="454634" y="221272"/>
                  </a:lnTo>
                  <a:lnTo>
                    <a:pt x="440918" y="221272"/>
                  </a:lnTo>
                  <a:lnTo>
                    <a:pt x="434822" y="219748"/>
                  </a:lnTo>
                  <a:lnTo>
                    <a:pt x="430149" y="215176"/>
                  </a:lnTo>
                  <a:lnTo>
                    <a:pt x="425577" y="212128"/>
                  </a:lnTo>
                  <a:lnTo>
                    <a:pt x="424053" y="206032"/>
                  </a:lnTo>
                  <a:lnTo>
                    <a:pt x="424053" y="190792"/>
                  </a:lnTo>
                  <a:lnTo>
                    <a:pt x="425577" y="184696"/>
                  </a:lnTo>
                  <a:lnTo>
                    <a:pt x="431673" y="175552"/>
                  </a:lnTo>
                  <a:lnTo>
                    <a:pt x="434822" y="170878"/>
                  </a:lnTo>
                  <a:lnTo>
                    <a:pt x="440918" y="167830"/>
                  </a:lnTo>
                  <a:lnTo>
                    <a:pt x="445490" y="164782"/>
                  </a:lnTo>
                  <a:lnTo>
                    <a:pt x="451586" y="161734"/>
                  </a:lnTo>
                  <a:lnTo>
                    <a:pt x="459206" y="158686"/>
                  </a:lnTo>
                  <a:lnTo>
                    <a:pt x="465302" y="155638"/>
                  </a:lnTo>
                  <a:lnTo>
                    <a:pt x="472922" y="154114"/>
                  </a:lnTo>
                  <a:lnTo>
                    <a:pt x="480542" y="151066"/>
                  </a:lnTo>
                  <a:lnTo>
                    <a:pt x="480542" y="138874"/>
                  </a:lnTo>
                  <a:lnTo>
                    <a:pt x="476250" y="140538"/>
                  </a:lnTo>
                  <a:lnTo>
                    <a:pt x="470255" y="143065"/>
                  </a:lnTo>
                  <a:lnTo>
                    <a:pt x="462534" y="146164"/>
                  </a:lnTo>
                  <a:lnTo>
                    <a:pt x="453110" y="149542"/>
                  </a:lnTo>
                  <a:lnTo>
                    <a:pt x="434581" y="155257"/>
                  </a:lnTo>
                  <a:lnTo>
                    <a:pt x="424053" y="158686"/>
                  </a:lnTo>
                  <a:lnTo>
                    <a:pt x="421005" y="160210"/>
                  </a:lnTo>
                  <a:lnTo>
                    <a:pt x="416433" y="161734"/>
                  </a:lnTo>
                  <a:lnTo>
                    <a:pt x="413385" y="164782"/>
                  </a:lnTo>
                  <a:lnTo>
                    <a:pt x="408813" y="166306"/>
                  </a:lnTo>
                  <a:lnTo>
                    <a:pt x="402717" y="172402"/>
                  </a:lnTo>
                  <a:lnTo>
                    <a:pt x="399669" y="177076"/>
                  </a:lnTo>
                  <a:lnTo>
                    <a:pt x="396621" y="180124"/>
                  </a:lnTo>
                  <a:lnTo>
                    <a:pt x="393573" y="189268"/>
                  </a:lnTo>
                  <a:lnTo>
                    <a:pt x="393573" y="201460"/>
                  </a:lnTo>
                  <a:lnTo>
                    <a:pt x="416814" y="235559"/>
                  </a:lnTo>
                  <a:lnTo>
                    <a:pt x="431673" y="238036"/>
                  </a:lnTo>
                  <a:lnTo>
                    <a:pt x="439445" y="237718"/>
                  </a:lnTo>
                  <a:lnTo>
                    <a:pt x="474929" y="221272"/>
                  </a:lnTo>
                  <a:lnTo>
                    <a:pt x="480542" y="215176"/>
                  </a:lnTo>
                  <a:lnTo>
                    <a:pt x="482066" y="215176"/>
                  </a:lnTo>
                  <a:lnTo>
                    <a:pt x="483590" y="222796"/>
                  </a:lnTo>
                  <a:lnTo>
                    <a:pt x="485114" y="228892"/>
                  </a:lnTo>
                  <a:lnTo>
                    <a:pt x="491210" y="231940"/>
                  </a:lnTo>
                  <a:lnTo>
                    <a:pt x="495782" y="234988"/>
                  </a:lnTo>
                  <a:lnTo>
                    <a:pt x="501878" y="238036"/>
                  </a:lnTo>
                  <a:lnTo>
                    <a:pt x="514070" y="238036"/>
                  </a:lnTo>
                  <a:lnTo>
                    <a:pt x="518642" y="236512"/>
                  </a:lnTo>
                  <a:lnTo>
                    <a:pt x="521690" y="236512"/>
                  </a:lnTo>
                  <a:lnTo>
                    <a:pt x="524738" y="234988"/>
                  </a:lnTo>
                  <a:lnTo>
                    <a:pt x="533882" y="231940"/>
                  </a:lnTo>
                  <a:lnTo>
                    <a:pt x="533882" y="221272"/>
                  </a:lnTo>
                  <a:close/>
                </a:path>
                <a:path w="964564" h="283845">
                  <a:moveTo>
                    <a:pt x="607123" y="18376"/>
                  </a:moveTo>
                  <a:lnTo>
                    <a:pt x="605599" y="13804"/>
                  </a:lnTo>
                  <a:lnTo>
                    <a:pt x="601027" y="9144"/>
                  </a:lnTo>
                  <a:lnTo>
                    <a:pt x="597979" y="4572"/>
                  </a:lnTo>
                  <a:lnTo>
                    <a:pt x="593407" y="3048"/>
                  </a:lnTo>
                  <a:lnTo>
                    <a:pt x="582739" y="3048"/>
                  </a:lnTo>
                  <a:lnTo>
                    <a:pt x="573595" y="9144"/>
                  </a:lnTo>
                  <a:lnTo>
                    <a:pt x="570547" y="13804"/>
                  </a:lnTo>
                  <a:lnTo>
                    <a:pt x="567499" y="18376"/>
                  </a:lnTo>
                  <a:lnTo>
                    <a:pt x="567499" y="29044"/>
                  </a:lnTo>
                  <a:lnTo>
                    <a:pt x="573595" y="38188"/>
                  </a:lnTo>
                  <a:lnTo>
                    <a:pt x="578167" y="42760"/>
                  </a:lnTo>
                  <a:lnTo>
                    <a:pt x="582739" y="44284"/>
                  </a:lnTo>
                  <a:lnTo>
                    <a:pt x="593407" y="44284"/>
                  </a:lnTo>
                  <a:lnTo>
                    <a:pt x="597979" y="42760"/>
                  </a:lnTo>
                  <a:lnTo>
                    <a:pt x="601027" y="38188"/>
                  </a:lnTo>
                  <a:lnTo>
                    <a:pt x="605599" y="33616"/>
                  </a:lnTo>
                  <a:lnTo>
                    <a:pt x="607123" y="29044"/>
                  </a:lnTo>
                  <a:lnTo>
                    <a:pt x="607123" y="18376"/>
                  </a:lnTo>
                  <a:close/>
                </a:path>
                <a:path w="964564" h="283845">
                  <a:moveTo>
                    <a:pt x="626935" y="224307"/>
                  </a:moveTo>
                  <a:lnTo>
                    <a:pt x="620839" y="224307"/>
                  </a:lnTo>
                  <a:lnTo>
                    <a:pt x="619315" y="222783"/>
                  </a:lnTo>
                  <a:lnTo>
                    <a:pt x="616267" y="222783"/>
                  </a:lnTo>
                  <a:lnTo>
                    <a:pt x="614743" y="221259"/>
                  </a:lnTo>
                  <a:lnTo>
                    <a:pt x="613219" y="221259"/>
                  </a:lnTo>
                  <a:lnTo>
                    <a:pt x="607123" y="218211"/>
                  </a:lnTo>
                  <a:lnTo>
                    <a:pt x="605599" y="215163"/>
                  </a:lnTo>
                  <a:lnTo>
                    <a:pt x="604075" y="213639"/>
                  </a:lnTo>
                  <a:lnTo>
                    <a:pt x="604075" y="83908"/>
                  </a:lnTo>
                  <a:lnTo>
                    <a:pt x="602551" y="82384"/>
                  </a:lnTo>
                  <a:lnTo>
                    <a:pt x="549211" y="85432"/>
                  </a:lnTo>
                  <a:lnTo>
                    <a:pt x="549211" y="96202"/>
                  </a:lnTo>
                  <a:lnTo>
                    <a:pt x="555307" y="96202"/>
                  </a:lnTo>
                  <a:lnTo>
                    <a:pt x="558355" y="97726"/>
                  </a:lnTo>
                  <a:lnTo>
                    <a:pt x="562927" y="97726"/>
                  </a:lnTo>
                  <a:lnTo>
                    <a:pt x="565975" y="99250"/>
                  </a:lnTo>
                  <a:lnTo>
                    <a:pt x="567499" y="100774"/>
                  </a:lnTo>
                  <a:lnTo>
                    <a:pt x="570547" y="102298"/>
                  </a:lnTo>
                  <a:lnTo>
                    <a:pt x="572071" y="103822"/>
                  </a:lnTo>
                  <a:lnTo>
                    <a:pt x="575119" y="109918"/>
                  </a:lnTo>
                  <a:lnTo>
                    <a:pt x="575119" y="215163"/>
                  </a:lnTo>
                  <a:lnTo>
                    <a:pt x="573595" y="218211"/>
                  </a:lnTo>
                  <a:lnTo>
                    <a:pt x="570547" y="221259"/>
                  </a:lnTo>
                  <a:lnTo>
                    <a:pt x="567499" y="222783"/>
                  </a:lnTo>
                  <a:lnTo>
                    <a:pt x="565975" y="222783"/>
                  </a:lnTo>
                  <a:lnTo>
                    <a:pt x="562927" y="224307"/>
                  </a:lnTo>
                  <a:lnTo>
                    <a:pt x="553783" y="224307"/>
                  </a:lnTo>
                  <a:lnTo>
                    <a:pt x="553783" y="234975"/>
                  </a:lnTo>
                  <a:lnTo>
                    <a:pt x="626935" y="234975"/>
                  </a:lnTo>
                  <a:lnTo>
                    <a:pt x="626935" y="224307"/>
                  </a:lnTo>
                  <a:close/>
                </a:path>
                <a:path w="964564" h="283845">
                  <a:moveTo>
                    <a:pt x="738276" y="216700"/>
                  </a:moveTo>
                  <a:lnTo>
                    <a:pt x="735228" y="218224"/>
                  </a:lnTo>
                  <a:lnTo>
                    <a:pt x="721512" y="218224"/>
                  </a:lnTo>
                  <a:lnTo>
                    <a:pt x="718464" y="219748"/>
                  </a:lnTo>
                  <a:lnTo>
                    <a:pt x="710844" y="219748"/>
                  </a:lnTo>
                  <a:lnTo>
                    <a:pt x="706272" y="218224"/>
                  </a:lnTo>
                  <a:lnTo>
                    <a:pt x="697128" y="213652"/>
                  </a:lnTo>
                  <a:lnTo>
                    <a:pt x="694080" y="207556"/>
                  </a:lnTo>
                  <a:lnTo>
                    <a:pt x="692556" y="202984"/>
                  </a:lnTo>
                  <a:lnTo>
                    <a:pt x="692556" y="198412"/>
                  </a:lnTo>
                  <a:lnTo>
                    <a:pt x="691032" y="195364"/>
                  </a:lnTo>
                  <a:lnTo>
                    <a:pt x="691032" y="99250"/>
                  </a:lnTo>
                  <a:lnTo>
                    <a:pt x="733704" y="99250"/>
                  </a:lnTo>
                  <a:lnTo>
                    <a:pt x="733704" y="83921"/>
                  </a:lnTo>
                  <a:lnTo>
                    <a:pt x="691032" y="83921"/>
                  </a:lnTo>
                  <a:lnTo>
                    <a:pt x="691032" y="38201"/>
                  </a:lnTo>
                  <a:lnTo>
                    <a:pt x="663600" y="38201"/>
                  </a:lnTo>
                  <a:lnTo>
                    <a:pt x="663600" y="83921"/>
                  </a:lnTo>
                  <a:lnTo>
                    <a:pt x="636079" y="83921"/>
                  </a:lnTo>
                  <a:lnTo>
                    <a:pt x="636079" y="99250"/>
                  </a:lnTo>
                  <a:lnTo>
                    <a:pt x="663600" y="99250"/>
                  </a:lnTo>
                  <a:lnTo>
                    <a:pt x="663600" y="201460"/>
                  </a:lnTo>
                  <a:lnTo>
                    <a:pt x="663943" y="209143"/>
                  </a:lnTo>
                  <a:lnTo>
                    <a:pt x="697128" y="238036"/>
                  </a:lnTo>
                  <a:lnTo>
                    <a:pt x="706272" y="238036"/>
                  </a:lnTo>
                  <a:lnTo>
                    <a:pt x="724560" y="233464"/>
                  </a:lnTo>
                  <a:lnTo>
                    <a:pt x="730656" y="230416"/>
                  </a:lnTo>
                  <a:lnTo>
                    <a:pt x="738276" y="227368"/>
                  </a:lnTo>
                  <a:lnTo>
                    <a:pt x="738276" y="216700"/>
                  </a:lnTo>
                  <a:close/>
                </a:path>
                <a:path w="964564" h="283845">
                  <a:moveTo>
                    <a:pt x="851154" y="0"/>
                  </a:moveTo>
                  <a:lnTo>
                    <a:pt x="813816" y="13957"/>
                  </a:lnTo>
                  <a:lnTo>
                    <a:pt x="785622" y="42760"/>
                  </a:lnTo>
                  <a:lnTo>
                    <a:pt x="767715" y="86245"/>
                  </a:lnTo>
                  <a:lnTo>
                    <a:pt x="761238" y="143446"/>
                  </a:lnTo>
                  <a:lnTo>
                    <a:pt x="762901" y="172910"/>
                  </a:lnTo>
                  <a:lnTo>
                    <a:pt x="775385" y="222618"/>
                  </a:lnTo>
                  <a:lnTo>
                    <a:pt x="798436" y="258940"/>
                  </a:lnTo>
                  <a:lnTo>
                    <a:pt x="831481" y="279552"/>
                  </a:lnTo>
                  <a:lnTo>
                    <a:pt x="851154" y="283845"/>
                  </a:lnTo>
                  <a:lnTo>
                    <a:pt x="851154" y="271653"/>
                  </a:lnTo>
                  <a:lnTo>
                    <a:pt x="837158" y="267627"/>
                  </a:lnTo>
                  <a:lnTo>
                    <a:pt x="824865" y="260019"/>
                  </a:lnTo>
                  <a:lnTo>
                    <a:pt x="799439" y="215976"/>
                  </a:lnTo>
                  <a:lnTo>
                    <a:pt x="792581" y="171272"/>
                  </a:lnTo>
                  <a:lnTo>
                    <a:pt x="791718" y="143446"/>
                  </a:lnTo>
                  <a:lnTo>
                    <a:pt x="792594" y="115189"/>
                  </a:lnTo>
                  <a:lnTo>
                    <a:pt x="800074" y="68351"/>
                  </a:lnTo>
                  <a:lnTo>
                    <a:pt x="825055" y="25234"/>
                  </a:lnTo>
                  <a:lnTo>
                    <a:pt x="851154" y="13804"/>
                  </a:lnTo>
                  <a:lnTo>
                    <a:pt x="851154" y="0"/>
                  </a:lnTo>
                  <a:close/>
                </a:path>
                <a:path w="964564" h="283845">
                  <a:moveTo>
                    <a:pt x="964031" y="143446"/>
                  </a:moveTo>
                  <a:lnTo>
                    <a:pt x="958316" y="86245"/>
                  </a:lnTo>
                  <a:lnTo>
                    <a:pt x="941171" y="42773"/>
                  </a:lnTo>
                  <a:lnTo>
                    <a:pt x="912406" y="13957"/>
                  </a:lnTo>
                  <a:lnTo>
                    <a:pt x="875639" y="0"/>
                  </a:lnTo>
                  <a:lnTo>
                    <a:pt x="875639" y="13817"/>
                  </a:lnTo>
                  <a:lnTo>
                    <a:pt x="889393" y="17818"/>
                  </a:lnTo>
                  <a:lnTo>
                    <a:pt x="901166" y="25247"/>
                  </a:lnTo>
                  <a:lnTo>
                    <a:pt x="926706" y="68351"/>
                  </a:lnTo>
                  <a:lnTo>
                    <a:pt x="934186" y="115189"/>
                  </a:lnTo>
                  <a:lnTo>
                    <a:pt x="935075" y="143446"/>
                  </a:lnTo>
                  <a:lnTo>
                    <a:pt x="934186" y="171272"/>
                  </a:lnTo>
                  <a:lnTo>
                    <a:pt x="926706" y="215976"/>
                  </a:lnTo>
                  <a:lnTo>
                    <a:pt x="901738" y="260019"/>
                  </a:lnTo>
                  <a:lnTo>
                    <a:pt x="875639" y="271653"/>
                  </a:lnTo>
                  <a:lnTo>
                    <a:pt x="875639" y="283845"/>
                  </a:lnTo>
                  <a:lnTo>
                    <a:pt x="912406" y="271259"/>
                  </a:lnTo>
                  <a:lnTo>
                    <a:pt x="941171" y="242608"/>
                  </a:lnTo>
                  <a:lnTo>
                    <a:pt x="958316" y="199351"/>
                  </a:lnTo>
                  <a:lnTo>
                    <a:pt x="962596" y="172910"/>
                  </a:lnTo>
                  <a:lnTo>
                    <a:pt x="964031" y="143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85" name="object 8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277580" y="2707314"/>
            <a:ext cx="2429379" cy="211370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5771590" y="2707319"/>
            <a:ext cx="565337" cy="211790"/>
          </a:xfrm>
          <a:custGeom>
            <a:avLst/>
            <a:gdLst/>
            <a:ahLst/>
            <a:cxnLst/>
            <a:rect l="l" t="t" r="r" b="b"/>
            <a:pathLst>
              <a:path w="640714" h="240029">
                <a:moveTo>
                  <a:pt x="166204" y="222796"/>
                </a:moveTo>
                <a:lnTo>
                  <a:pt x="155536" y="222796"/>
                </a:lnTo>
                <a:lnTo>
                  <a:pt x="152488" y="219748"/>
                </a:lnTo>
                <a:lnTo>
                  <a:pt x="149440" y="218224"/>
                </a:lnTo>
                <a:lnTo>
                  <a:pt x="147916" y="216700"/>
                </a:lnTo>
                <a:lnTo>
                  <a:pt x="146392" y="213652"/>
                </a:lnTo>
                <a:lnTo>
                  <a:pt x="144868" y="212128"/>
                </a:lnTo>
                <a:lnTo>
                  <a:pt x="143344" y="209080"/>
                </a:lnTo>
                <a:lnTo>
                  <a:pt x="143344" y="85445"/>
                </a:lnTo>
                <a:lnTo>
                  <a:pt x="141820" y="83921"/>
                </a:lnTo>
                <a:lnTo>
                  <a:pt x="86868" y="86969"/>
                </a:lnTo>
                <a:lnTo>
                  <a:pt x="86868" y="97726"/>
                </a:lnTo>
                <a:lnTo>
                  <a:pt x="102196" y="97726"/>
                </a:lnTo>
                <a:lnTo>
                  <a:pt x="105244" y="99250"/>
                </a:lnTo>
                <a:lnTo>
                  <a:pt x="106768" y="100774"/>
                </a:lnTo>
                <a:lnTo>
                  <a:pt x="109816" y="102298"/>
                </a:lnTo>
                <a:lnTo>
                  <a:pt x="111340" y="103822"/>
                </a:lnTo>
                <a:lnTo>
                  <a:pt x="115912" y="112966"/>
                </a:lnTo>
                <a:lnTo>
                  <a:pt x="115912" y="201460"/>
                </a:lnTo>
                <a:lnTo>
                  <a:pt x="114388" y="202984"/>
                </a:lnTo>
                <a:lnTo>
                  <a:pt x="112864" y="206032"/>
                </a:lnTo>
                <a:lnTo>
                  <a:pt x="109816" y="207556"/>
                </a:lnTo>
                <a:lnTo>
                  <a:pt x="108292" y="210604"/>
                </a:lnTo>
                <a:lnTo>
                  <a:pt x="105244" y="212128"/>
                </a:lnTo>
                <a:lnTo>
                  <a:pt x="103720" y="215176"/>
                </a:lnTo>
                <a:lnTo>
                  <a:pt x="100672" y="216700"/>
                </a:lnTo>
                <a:lnTo>
                  <a:pt x="96012" y="218224"/>
                </a:lnTo>
                <a:lnTo>
                  <a:pt x="91440" y="221272"/>
                </a:lnTo>
                <a:lnTo>
                  <a:pt x="88392" y="222796"/>
                </a:lnTo>
                <a:lnTo>
                  <a:pt x="70104" y="222796"/>
                </a:lnTo>
                <a:lnTo>
                  <a:pt x="51816" y="190792"/>
                </a:lnTo>
                <a:lnTo>
                  <a:pt x="51816" y="85445"/>
                </a:lnTo>
                <a:lnTo>
                  <a:pt x="50292" y="83921"/>
                </a:lnTo>
                <a:lnTo>
                  <a:pt x="0" y="86969"/>
                </a:lnTo>
                <a:lnTo>
                  <a:pt x="0" y="97726"/>
                </a:lnTo>
                <a:lnTo>
                  <a:pt x="9144" y="97726"/>
                </a:lnTo>
                <a:lnTo>
                  <a:pt x="10668" y="99250"/>
                </a:lnTo>
                <a:lnTo>
                  <a:pt x="13716" y="99250"/>
                </a:lnTo>
                <a:lnTo>
                  <a:pt x="15240" y="100774"/>
                </a:lnTo>
                <a:lnTo>
                  <a:pt x="18288" y="102298"/>
                </a:lnTo>
                <a:lnTo>
                  <a:pt x="19812" y="105346"/>
                </a:lnTo>
                <a:lnTo>
                  <a:pt x="21336" y="106870"/>
                </a:lnTo>
                <a:lnTo>
                  <a:pt x="22860" y="109918"/>
                </a:lnTo>
                <a:lnTo>
                  <a:pt x="22860" y="189268"/>
                </a:lnTo>
                <a:lnTo>
                  <a:pt x="23660" y="201002"/>
                </a:lnTo>
                <a:lnTo>
                  <a:pt x="47053" y="236321"/>
                </a:lnTo>
                <a:lnTo>
                  <a:pt x="64008" y="239560"/>
                </a:lnTo>
                <a:lnTo>
                  <a:pt x="77724" y="239560"/>
                </a:lnTo>
                <a:lnTo>
                  <a:pt x="86868" y="236512"/>
                </a:lnTo>
                <a:lnTo>
                  <a:pt x="91440" y="233464"/>
                </a:lnTo>
                <a:lnTo>
                  <a:pt x="96012" y="231940"/>
                </a:lnTo>
                <a:lnTo>
                  <a:pt x="99060" y="228892"/>
                </a:lnTo>
                <a:lnTo>
                  <a:pt x="103720" y="225844"/>
                </a:lnTo>
                <a:lnTo>
                  <a:pt x="106768" y="222796"/>
                </a:lnTo>
                <a:lnTo>
                  <a:pt x="109816" y="221272"/>
                </a:lnTo>
                <a:lnTo>
                  <a:pt x="112864" y="218224"/>
                </a:lnTo>
                <a:lnTo>
                  <a:pt x="114388" y="215176"/>
                </a:lnTo>
                <a:lnTo>
                  <a:pt x="115912" y="215176"/>
                </a:lnTo>
                <a:lnTo>
                  <a:pt x="115912" y="234988"/>
                </a:lnTo>
                <a:lnTo>
                  <a:pt x="117436" y="236512"/>
                </a:lnTo>
                <a:lnTo>
                  <a:pt x="166204" y="233464"/>
                </a:lnTo>
                <a:lnTo>
                  <a:pt x="166204" y="222796"/>
                </a:lnTo>
                <a:close/>
              </a:path>
              <a:path w="640714" h="240029">
                <a:moveTo>
                  <a:pt x="352323" y="225831"/>
                </a:moveTo>
                <a:lnTo>
                  <a:pt x="347751" y="225831"/>
                </a:lnTo>
                <a:lnTo>
                  <a:pt x="346227" y="224307"/>
                </a:lnTo>
                <a:lnTo>
                  <a:pt x="341655" y="224307"/>
                </a:lnTo>
                <a:lnTo>
                  <a:pt x="335559" y="221259"/>
                </a:lnTo>
                <a:lnTo>
                  <a:pt x="332511" y="218211"/>
                </a:lnTo>
                <a:lnTo>
                  <a:pt x="330987" y="215163"/>
                </a:lnTo>
                <a:lnTo>
                  <a:pt x="330987" y="131254"/>
                </a:lnTo>
                <a:lnTo>
                  <a:pt x="330390" y="120396"/>
                </a:lnTo>
                <a:lnTo>
                  <a:pt x="307695" y="84302"/>
                </a:lnTo>
                <a:lnTo>
                  <a:pt x="288226" y="80860"/>
                </a:lnTo>
                <a:lnTo>
                  <a:pt x="282130" y="80860"/>
                </a:lnTo>
                <a:lnTo>
                  <a:pt x="276034" y="82384"/>
                </a:lnTo>
                <a:lnTo>
                  <a:pt x="271462" y="83908"/>
                </a:lnTo>
                <a:lnTo>
                  <a:pt x="265366" y="85432"/>
                </a:lnTo>
                <a:lnTo>
                  <a:pt x="260794" y="86956"/>
                </a:lnTo>
                <a:lnTo>
                  <a:pt x="257746" y="90004"/>
                </a:lnTo>
                <a:lnTo>
                  <a:pt x="254698" y="91528"/>
                </a:lnTo>
                <a:lnTo>
                  <a:pt x="250126" y="94678"/>
                </a:lnTo>
                <a:lnTo>
                  <a:pt x="247078" y="97726"/>
                </a:lnTo>
                <a:lnTo>
                  <a:pt x="244030" y="102298"/>
                </a:lnTo>
                <a:lnTo>
                  <a:pt x="240982" y="105346"/>
                </a:lnTo>
                <a:lnTo>
                  <a:pt x="237934" y="106870"/>
                </a:lnTo>
                <a:lnTo>
                  <a:pt x="237934" y="85432"/>
                </a:lnTo>
                <a:lnTo>
                  <a:pt x="234886" y="83908"/>
                </a:lnTo>
                <a:lnTo>
                  <a:pt x="184492" y="86956"/>
                </a:lnTo>
                <a:lnTo>
                  <a:pt x="184492" y="97726"/>
                </a:lnTo>
                <a:lnTo>
                  <a:pt x="193636" y="97726"/>
                </a:lnTo>
                <a:lnTo>
                  <a:pt x="196684" y="99250"/>
                </a:lnTo>
                <a:lnTo>
                  <a:pt x="198208" y="99250"/>
                </a:lnTo>
                <a:lnTo>
                  <a:pt x="199732" y="100774"/>
                </a:lnTo>
                <a:lnTo>
                  <a:pt x="202780" y="102298"/>
                </a:lnTo>
                <a:lnTo>
                  <a:pt x="205828" y="105346"/>
                </a:lnTo>
                <a:lnTo>
                  <a:pt x="207454" y="108394"/>
                </a:lnTo>
                <a:lnTo>
                  <a:pt x="208978" y="111442"/>
                </a:lnTo>
                <a:lnTo>
                  <a:pt x="208978" y="216687"/>
                </a:lnTo>
                <a:lnTo>
                  <a:pt x="207454" y="219735"/>
                </a:lnTo>
                <a:lnTo>
                  <a:pt x="205828" y="221259"/>
                </a:lnTo>
                <a:lnTo>
                  <a:pt x="199732" y="224307"/>
                </a:lnTo>
                <a:lnTo>
                  <a:pt x="198208" y="224307"/>
                </a:lnTo>
                <a:lnTo>
                  <a:pt x="196684" y="225831"/>
                </a:lnTo>
                <a:lnTo>
                  <a:pt x="186016" y="225831"/>
                </a:lnTo>
                <a:lnTo>
                  <a:pt x="186016" y="236499"/>
                </a:lnTo>
                <a:lnTo>
                  <a:pt x="260794" y="236499"/>
                </a:lnTo>
                <a:lnTo>
                  <a:pt x="260794" y="225831"/>
                </a:lnTo>
                <a:lnTo>
                  <a:pt x="254698" y="225831"/>
                </a:lnTo>
                <a:lnTo>
                  <a:pt x="253174" y="224307"/>
                </a:lnTo>
                <a:lnTo>
                  <a:pt x="250126" y="224307"/>
                </a:lnTo>
                <a:lnTo>
                  <a:pt x="248602" y="222783"/>
                </a:lnTo>
                <a:lnTo>
                  <a:pt x="245554" y="222783"/>
                </a:lnTo>
                <a:lnTo>
                  <a:pt x="242506" y="221259"/>
                </a:lnTo>
                <a:lnTo>
                  <a:pt x="240982" y="219735"/>
                </a:lnTo>
                <a:lnTo>
                  <a:pt x="239458" y="216687"/>
                </a:lnTo>
                <a:lnTo>
                  <a:pt x="237934" y="215163"/>
                </a:lnTo>
                <a:lnTo>
                  <a:pt x="237934" y="120586"/>
                </a:lnTo>
                <a:lnTo>
                  <a:pt x="239458" y="119062"/>
                </a:lnTo>
                <a:lnTo>
                  <a:pt x="240982" y="116014"/>
                </a:lnTo>
                <a:lnTo>
                  <a:pt x="244030" y="112966"/>
                </a:lnTo>
                <a:lnTo>
                  <a:pt x="245554" y="109918"/>
                </a:lnTo>
                <a:lnTo>
                  <a:pt x="250126" y="108394"/>
                </a:lnTo>
                <a:lnTo>
                  <a:pt x="251650" y="106870"/>
                </a:lnTo>
                <a:lnTo>
                  <a:pt x="253174" y="105346"/>
                </a:lnTo>
                <a:lnTo>
                  <a:pt x="257746" y="103822"/>
                </a:lnTo>
                <a:lnTo>
                  <a:pt x="260794" y="102298"/>
                </a:lnTo>
                <a:lnTo>
                  <a:pt x="265366" y="100774"/>
                </a:lnTo>
                <a:lnTo>
                  <a:pt x="271462" y="99250"/>
                </a:lnTo>
                <a:lnTo>
                  <a:pt x="283654" y="99250"/>
                </a:lnTo>
                <a:lnTo>
                  <a:pt x="289750" y="102298"/>
                </a:lnTo>
                <a:lnTo>
                  <a:pt x="294322" y="108394"/>
                </a:lnTo>
                <a:lnTo>
                  <a:pt x="298081" y="113271"/>
                </a:lnTo>
                <a:lnTo>
                  <a:pt x="300418" y="118872"/>
                </a:lnTo>
                <a:lnTo>
                  <a:pt x="301599" y="125323"/>
                </a:lnTo>
                <a:lnTo>
                  <a:pt x="301866" y="131254"/>
                </a:lnTo>
                <a:lnTo>
                  <a:pt x="301942" y="216687"/>
                </a:lnTo>
                <a:lnTo>
                  <a:pt x="300418" y="219735"/>
                </a:lnTo>
                <a:lnTo>
                  <a:pt x="297370" y="222783"/>
                </a:lnTo>
                <a:lnTo>
                  <a:pt x="294322" y="224307"/>
                </a:lnTo>
                <a:lnTo>
                  <a:pt x="291274" y="224307"/>
                </a:lnTo>
                <a:lnTo>
                  <a:pt x="289750" y="225831"/>
                </a:lnTo>
                <a:lnTo>
                  <a:pt x="279082" y="225831"/>
                </a:lnTo>
                <a:lnTo>
                  <a:pt x="279082" y="236499"/>
                </a:lnTo>
                <a:lnTo>
                  <a:pt x="352323" y="236499"/>
                </a:lnTo>
                <a:lnTo>
                  <a:pt x="352323" y="225831"/>
                </a:lnTo>
                <a:close/>
              </a:path>
              <a:path w="640714" h="240029">
                <a:moveTo>
                  <a:pt x="460629" y="218224"/>
                </a:moveTo>
                <a:lnTo>
                  <a:pt x="459105" y="219748"/>
                </a:lnTo>
                <a:lnTo>
                  <a:pt x="445389" y="219748"/>
                </a:lnTo>
                <a:lnTo>
                  <a:pt x="442341" y="221272"/>
                </a:lnTo>
                <a:lnTo>
                  <a:pt x="434721" y="221272"/>
                </a:lnTo>
                <a:lnTo>
                  <a:pt x="430149" y="219748"/>
                </a:lnTo>
                <a:lnTo>
                  <a:pt x="427101" y="218224"/>
                </a:lnTo>
                <a:lnTo>
                  <a:pt x="422529" y="216700"/>
                </a:lnTo>
                <a:lnTo>
                  <a:pt x="421005" y="215176"/>
                </a:lnTo>
                <a:lnTo>
                  <a:pt x="417855" y="209080"/>
                </a:lnTo>
                <a:lnTo>
                  <a:pt x="416331" y="204508"/>
                </a:lnTo>
                <a:lnTo>
                  <a:pt x="416331" y="199936"/>
                </a:lnTo>
                <a:lnTo>
                  <a:pt x="414807" y="196888"/>
                </a:lnTo>
                <a:lnTo>
                  <a:pt x="414807" y="100774"/>
                </a:lnTo>
                <a:lnTo>
                  <a:pt x="457581" y="100774"/>
                </a:lnTo>
                <a:lnTo>
                  <a:pt x="457581" y="85445"/>
                </a:lnTo>
                <a:lnTo>
                  <a:pt x="414807" y="85445"/>
                </a:lnTo>
                <a:lnTo>
                  <a:pt x="414807" y="39725"/>
                </a:lnTo>
                <a:lnTo>
                  <a:pt x="387375" y="39725"/>
                </a:lnTo>
                <a:lnTo>
                  <a:pt x="387375" y="85445"/>
                </a:lnTo>
                <a:lnTo>
                  <a:pt x="359943" y="85445"/>
                </a:lnTo>
                <a:lnTo>
                  <a:pt x="359943" y="100774"/>
                </a:lnTo>
                <a:lnTo>
                  <a:pt x="385851" y="100774"/>
                </a:lnTo>
                <a:lnTo>
                  <a:pt x="385851" y="202984"/>
                </a:lnTo>
                <a:lnTo>
                  <a:pt x="386397" y="210667"/>
                </a:lnTo>
                <a:lnTo>
                  <a:pt x="412369" y="238963"/>
                </a:lnTo>
                <a:lnTo>
                  <a:pt x="421005" y="239560"/>
                </a:lnTo>
                <a:lnTo>
                  <a:pt x="428625" y="239560"/>
                </a:lnTo>
                <a:lnTo>
                  <a:pt x="436245" y="238036"/>
                </a:lnTo>
                <a:lnTo>
                  <a:pt x="448437" y="234988"/>
                </a:lnTo>
                <a:lnTo>
                  <a:pt x="460629" y="228892"/>
                </a:lnTo>
                <a:lnTo>
                  <a:pt x="460629" y="218224"/>
                </a:lnTo>
                <a:close/>
              </a:path>
              <a:path w="640714" h="240029">
                <a:moveTo>
                  <a:pt x="533869" y="19900"/>
                </a:moveTo>
                <a:lnTo>
                  <a:pt x="530821" y="15328"/>
                </a:lnTo>
                <a:lnTo>
                  <a:pt x="527773" y="10668"/>
                </a:lnTo>
                <a:lnTo>
                  <a:pt x="523100" y="6096"/>
                </a:lnTo>
                <a:lnTo>
                  <a:pt x="518528" y="4572"/>
                </a:lnTo>
                <a:lnTo>
                  <a:pt x="507860" y="4572"/>
                </a:lnTo>
                <a:lnTo>
                  <a:pt x="503288" y="7620"/>
                </a:lnTo>
                <a:lnTo>
                  <a:pt x="500240" y="10668"/>
                </a:lnTo>
                <a:lnTo>
                  <a:pt x="495668" y="15328"/>
                </a:lnTo>
                <a:lnTo>
                  <a:pt x="494144" y="19900"/>
                </a:lnTo>
                <a:lnTo>
                  <a:pt x="494144" y="30568"/>
                </a:lnTo>
                <a:lnTo>
                  <a:pt x="495668" y="35140"/>
                </a:lnTo>
                <a:lnTo>
                  <a:pt x="500240" y="39712"/>
                </a:lnTo>
                <a:lnTo>
                  <a:pt x="503288" y="44284"/>
                </a:lnTo>
                <a:lnTo>
                  <a:pt x="507860" y="45808"/>
                </a:lnTo>
                <a:lnTo>
                  <a:pt x="518528" y="45808"/>
                </a:lnTo>
                <a:lnTo>
                  <a:pt x="523100" y="44284"/>
                </a:lnTo>
                <a:lnTo>
                  <a:pt x="527773" y="39712"/>
                </a:lnTo>
                <a:lnTo>
                  <a:pt x="533869" y="30568"/>
                </a:lnTo>
                <a:lnTo>
                  <a:pt x="533869" y="19900"/>
                </a:lnTo>
                <a:close/>
              </a:path>
              <a:path w="640714" h="240029">
                <a:moveTo>
                  <a:pt x="552157" y="225831"/>
                </a:moveTo>
                <a:lnTo>
                  <a:pt x="547585" y="225831"/>
                </a:lnTo>
                <a:lnTo>
                  <a:pt x="544537" y="224307"/>
                </a:lnTo>
                <a:lnTo>
                  <a:pt x="543013" y="224307"/>
                </a:lnTo>
                <a:lnTo>
                  <a:pt x="541489" y="222783"/>
                </a:lnTo>
                <a:lnTo>
                  <a:pt x="538441" y="222783"/>
                </a:lnTo>
                <a:lnTo>
                  <a:pt x="535393" y="221259"/>
                </a:lnTo>
                <a:lnTo>
                  <a:pt x="533869" y="219735"/>
                </a:lnTo>
                <a:lnTo>
                  <a:pt x="532345" y="216687"/>
                </a:lnTo>
                <a:lnTo>
                  <a:pt x="530821" y="215163"/>
                </a:lnTo>
                <a:lnTo>
                  <a:pt x="530821" y="85432"/>
                </a:lnTo>
                <a:lnTo>
                  <a:pt x="527773" y="83908"/>
                </a:lnTo>
                <a:lnTo>
                  <a:pt x="474332" y="86956"/>
                </a:lnTo>
                <a:lnTo>
                  <a:pt x="474332" y="97726"/>
                </a:lnTo>
                <a:lnTo>
                  <a:pt x="481952" y="97726"/>
                </a:lnTo>
                <a:lnTo>
                  <a:pt x="485000" y="99250"/>
                </a:lnTo>
                <a:lnTo>
                  <a:pt x="488048" y="99250"/>
                </a:lnTo>
                <a:lnTo>
                  <a:pt x="491096" y="100774"/>
                </a:lnTo>
                <a:lnTo>
                  <a:pt x="492620" y="102298"/>
                </a:lnTo>
                <a:lnTo>
                  <a:pt x="498716" y="105346"/>
                </a:lnTo>
                <a:lnTo>
                  <a:pt x="498716" y="108394"/>
                </a:lnTo>
                <a:lnTo>
                  <a:pt x="501764" y="114490"/>
                </a:lnTo>
                <a:lnTo>
                  <a:pt x="501764" y="213639"/>
                </a:lnTo>
                <a:lnTo>
                  <a:pt x="500240" y="216687"/>
                </a:lnTo>
                <a:lnTo>
                  <a:pt x="500240" y="219735"/>
                </a:lnTo>
                <a:lnTo>
                  <a:pt x="498716" y="221259"/>
                </a:lnTo>
                <a:lnTo>
                  <a:pt x="492620" y="224307"/>
                </a:lnTo>
                <a:lnTo>
                  <a:pt x="491096" y="224307"/>
                </a:lnTo>
                <a:lnTo>
                  <a:pt x="489572" y="225831"/>
                </a:lnTo>
                <a:lnTo>
                  <a:pt x="478904" y="225831"/>
                </a:lnTo>
                <a:lnTo>
                  <a:pt x="478904" y="236499"/>
                </a:lnTo>
                <a:lnTo>
                  <a:pt x="552157" y="236499"/>
                </a:lnTo>
                <a:lnTo>
                  <a:pt x="552157" y="225831"/>
                </a:lnTo>
                <a:close/>
              </a:path>
              <a:path w="640714" h="240029">
                <a:moveTo>
                  <a:pt x="640638" y="225831"/>
                </a:moveTo>
                <a:lnTo>
                  <a:pt x="636066" y="225831"/>
                </a:lnTo>
                <a:lnTo>
                  <a:pt x="634542" y="224307"/>
                </a:lnTo>
                <a:lnTo>
                  <a:pt x="631405" y="224307"/>
                </a:lnTo>
                <a:lnTo>
                  <a:pt x="629881" y="222783"/>
                </a:lnTo>
                <a:lnTo>
                  <a:pt x="626833" y="222783"/>
                </a:lnTo>
                <a:lnTo>
                  <a:pt x="623785" y="221259"/>
                </a:lnTo>
                <a:lnTo>
                  <a:pt x="622261" y="219735"/>
                </a:lnTo>
                <a:lnTo>
                  <a:pt x="620737" y="216687"/>
                </a:lnTo>
                <a:lnTo>
                  <a:pt x="619213" y="215163"/>
                </a:lnTo>
                <a:lnTo>
                  <a:pt x="619213" y="1524"/>
                </a:lnTo>
                <a:lnTo>
                  <a:pt x="616165" y="0"/>
                </a:lnTo>
                <a:lnTo>
                  <a:pt x="559777" y="3048"/>
                </a:lnTo>
                <a:lnTo>
                  <a:pt x="559777" y="13804"/>
                </a:lnTo>
                <a:lnTo>
                  <a:pt x="567397" y="13804"/>
                </a:lnTo>
                <a:lnTo>
                  <a:pt x="571969" y="15328"/>
                </a:lnTo>
                <a:lnTo>
                  <a:pt x="576541" y="15328"/>
                </a:lnTo>
                <a:lnTo>
                  <a:pt x="582637" y="18376"/>
                </a:lnTo>
                <a:lnTo>
                  <a:pt x="587209" y="22948"/>
                </a:lnTo>
                <a:lnTo>
                  <a:pt x="590257" y="29044"/>
                </a:lnTo>
                <a:lnTo>
                  <a:pt x="590257" y="216687"/>
                </a:lnTo>
                <a:lnTo>
                  <a:pt x="588733" y="219735"/>
                </a:lnTo>
                <a:lnTo>
                  <a:pt x="587209" y="221259"/>
                </a:lnTo>
                <a:lnTo>
                  <a:pt x="584161" y="222783"/>
                </a:lnTo>
                <a:lnTo>
                  <a:pt x="582637" y="224307"/>
                </a:lnTo>
                <a:lnTo>
                  <a:pt x="578065" y="224307"/>
                </a:lnTo>
                <a:lnTo>
                  <a:pt x="575017" y="225831"/>
                </a:lnTo>
                <a:lnTo>
                  <a:pt x="567397" y="225831"/>
                </a:lnTo>
                <a:lnTo>
                  <a:pt x="567397" y="236499"/>
                </a:lnTo>
                <a:lnTo>
                  <a:pt x="640638" y="236499"/>
                </a:lnTo>
                <a:lnTo>
                  <a:pt x="640638" y="225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87" name="object 8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409484" y="2707314"/>
            <a:ext cx="383576" cy="21137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863070" y="2707313"/>
            <a:ext cx="1388996" cy="212715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2269471" y="2707313"/>
            <a:ext cx="7069231" cy="864534"/>
            <a:chOff x="692467" y="3068288"/>
            <a:chExt cx="8011795" cy="979805"/>
          </a:xfrm>
        </p:grpSpPr>
        <p:pic>
          <p:nvPicPr>
            <p:cNvPr id="90" name="object 9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571898" y="3068288"/>
              <a:ext cx="1131760" cy="30365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85526" y="3330797"/>
              <a:ext cx="7912100" cy="20320"/>
            </a:xfrm>
            <a:custGeom>
              <a:avLst/>
              <a:gdLst/>
              <a:ahLst/>
              <a:cxnLst/>
              <a:rect l="l" t="t" r="r" b="b"/>
              <a:pathLst>
                <a:path w="7912100" h="20320">
                  <a:moveTo>
                    <a:pt x="7912036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7912036" y="0"/>
                  </a:lnTo>
                  <a:lnTo>
                    <a:pt x="7912036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92467" y="3410140"/>
              <a:ext cx="1130331" cy="305085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894509" y="3410140"/>
              <a:ext cx="839469" cy="241300"/>
            </a:xfrm>
            <a:custGeom>
              <a:avLst/>
              <a:gdLst/>
              <a:ahLst/>
              <a:cxnLst/>
              <a:rect l="l" t="t" r="r" b="b"/>
              <a:pathLst>
                <a:path w="839469" h="241300">
                  <a:moveTo>
                    <a:pt x="234886" y="86969"/>
                  </a:moveTo>
                  <a:lnTo>
                    <a:pt x="178409" y="86969"/>
                  </a:lnTo>
                  <a:lnTo>
                    <a:pt x="178409" y="96113"/>
                  </a:lnTo>
                  <a:lnTo>
                    <a:pt x="182981" y="96113"/>
                  </a:lnTo>
                  <a:lnTo>
                    <a:pt x="186029" y="97637"/>
                  </a:lnTo>
                  <a:lnTo>
                    <a:pt x="187553" y="97637"/>
                  </a:lnTo>
                  <a:lnTo>
                    <a:pt x="190601" y="99161"/>
                  </a:lnTo>
                  <a:lnTo>
                    <a:pt x="192214" y="99161"/>
                  </a:lnTo>
                  <a:lnTo>
                    <a:pt x="193738" y="100685"/>
                  </a:lnTo>
                  <a:lnTo>
                    <a:pt x="196786" y="102209"/>
                  </a:lnTo>
                  <a:lnTo>
                    <a:pt x="198310" y="103733"/>
                  </a:lnTo>
                  <a:lnTo>
                    <a:pt x="198310" y="111353"/>
                  </a:lnTo>
                  <a:lnTo>
                    <a:pt x="196786" y="112877"/>
                  </a:lnTo>
                  <a:lnTo>
                    <a:pt x="196786" y="117449"/>
                  </a:lnTo>
                  <a:lnTo>
                    <a:pt x="195262" y="120497"/>
                  </a:lnTo>
                  <a:lnTo>
                    <a:pt x="187045" y="147066"/>
                  </a:lnTo>
                  <a:lnTo>
                    <a:pt x="184505" y="157073"/>
                  </a:lnTo>
                  <a:lnTo>
                    <a:pt x="181076" y="166535"/>
                  </a:lnTo>
                  <a:lnTo>
                    <a:pt x="170789" y="196786"/>
                  </a:lnTo>
                  <a:lnTo>
                    <a:pt x="131165" y="90017"/>
                  </a:lnTo>
                  <a:lnTo>
                    <a:pt x="117449" y="90017"/>
                  </a:lnTo>
                  <a:lnTo>
                    <a:pt x="79248" y="198310"/>
                  </a:lnTo>
                  <a:lnTo>
                    <a:pt x="74066" y="183134"/>
                  </a:lnTo>
                  <a:lnTo>
                    <a:pt x="65963" y="157302"/>
                  </a:lnTo>
                  <a:lnTo>
                    <a:pt x="59321" y="136639"/>
                  </a:lnTo>
                  <a:lnTo>
                    <a:pt x="51816" y="111353"/>
                  </a:lnTo>
                  <a:lnTo>
                    <a:pt x="51816" y="109829"/>
                  </a:lnTo>
                  <a:lnTo>
                    <a:pt x="50292" y="108305"/>
                  </a:lnTo>
                  <a:lnTo>
                    <a:pt x="50292" y="100685"/>
                  </a:lnTo>
                  <a:lnTo>
                    <a:pt x="51816" y="99161"/>
                  </a:lnTo>
                  <a:lnTo>
                    <a:pt x="56388" y="99161"/>
                  </a:lnTo>
                  <a:lnTo>
                    <a:pt x="59436" y="97637"/>
                  </a:lnTo>
                  <a:lnTo>
                    <a:pt x="67056" y="97637"/>
                  </a:lnTo>
                  <a:lnTo>
                    <a:pt x="67056" y="86969"/>
                  </a:lnTo>
                  <a:lnTo>
                    <a:pt x="0" y="86969"/>
                  </a:lnTo>
                  <a:lnTo>
                    <a:pt x="0" y="96113"/>
                  </a:lnTo>
                  <a:lnTo>
                    <a:pt x="3048" y="97637"/>
                  </a:lnTo>
                  <a:lnTo>
                    <a:pt x="12192" y="100685"/>
                  </a:lnTo>
                  <a:lnTo>
                    <a:pt x="16764" y="103733"/>
                  </a:lnTo>
                  <a:lnTo>
                    <a:pt x="19812" y="108305"/>
                  </a:lnTo>
                  <a:lnTo>
                    <a:pt x="25933" y="125780"/>
                  </a:lnTo>
                  <a:lnTo>
                    <a:pt x="41148" y="170878"/>
                  </a:lnTo>
                  <a:lnTo>
                    <a:pt x="46863" y="187147"/>
                  </a:lnTo>
                  <a:lnTo>
                    <a:pt x="64008" y="237934"/>
                  </a:lnTo>
                  <a:lnTo>
                    <a:pt x="76200" y="237934"/>
                  </a:lnTo>
                  <a:lnTo>
                    <a:pt x="117449" y="126593"/>
                  </a:lnTo>
                  <a:lnTo>
                    <a:pt x="157073" y="237934"/>
                  </a:lnTo>
                  <a:lnTo>
                    <a:pt x="170789" y="237934"/>
                  </a:lnTo>
                  <a:lnTo>
                    <a:pt x="176885" y="213550"/>
                  </a:lnTo>
                  <a:lnTo>
                    <a:pt x="179933" y="208978"/>
                  </a:lnTo>
                  <a:lnTo>
                    <a:pt x="181457" y="202882"/>
                  </a:lnTo>
                  <a:lnTo>
                    <a:pt x="196786" y="158597"/>
                  </a:lnTo>
                  <a:lnTo>
                    <a:pt x="203644" y="137833"/>
                  </a:lnTo>
                  <a:lnTo>
                    <a:pt x="210502" y="115925"/>
                  </a:lnTo>
                  <a:lnTo>
                    <a:pt x="213550" y="109829"/>
                  </a:lnTo>
                  <a:lnTo>
                    <a:pt x="216598" y="105257"/>
                  </a:lnTo>
                  <a:lnTo>
                    <a:pt x="221170" y="102209"/>
                  </a:lnTo>
                  <a:lnTo>
                    <a:pt x="227266" y="97637"/>
                  </a:lnTo>
                  <a:lnTo>
                    <a:pt x="231838" y="96113"/>
                  </a:lnTo>
                  <a:lnTo>
                    <a:pt x="234886" y="96113"/>
                  </a:lnTo>
                  <a:lnTo>
                    <a:pt x="234886" y="86969"/>
                  </a:lnTo>
                  <a:close/>
                </a:path>
                <a:path w="839469" h="241300">
                  <a:moveTo>
                    <a:pt x="385864" y="224218"/>
                  </a:moveTo>
                  <a:lnTo>
                    <a:pt x="369100" y="224218"/>
                  </a:lnTo>
                  <a:lnTo>
                    <a:pt x="367576" y="222694"/>
                  </a:lnTo>
                  <a:lnTo>
                    <a:pt x="364528" y="221170"/>
                  </a:lnTo>
                  <a:lnTo>
                    <a:pt x="363004" y="219646"/>
                  </a:lnTo>
                  <a:lnTo>
                    <a:pt x="362242" y="218122"/>
                  </a:lnTo>
                  <a:lnTo>
                    <a:pt x="359956" y="213550"/>
                  </a:lnTo>
                  <a:lnTo>
                    <a:pt x="359956" y="154025"/>
                  </a:lnTo>
                  <a:lnTo>
                    <a:pt x="359956" y="122021"/>
                  </a:lnTo>
                  <a:lnTo>
                    <a:pt x="358432" y="112877"/>
                  </a:lnTo>
                  <a:lnTo>
                    <a:pt x="356908" y="106781"/>
                  </a:lnTo>
                  <a:lnTo>
                    <a:pt x="353860" y="100685"/>
                  </a:lnTo>
                  <a:lnTo>
                    <a:pt x="349288" y="94589"/>
                  </a:lnTo>
                  <a:lnTo>
                    <a:pt x="347002" y="93065"/>
                  </a:lnTo>
                  <a:lnTo>
                    <a:pt x="344716" y="91541"/>
                  </a:lnTo>
                  <a:lnTo>
                    <a:pt x="338620" y="86969"/>
                  </a:lnTo>
                  <a:lnTo>
                    <a:pt x="334048" y="85445"/>
                  </a:lnTo>
                  <a:lnTo>
                    <a:pt x="332524" y="85064"/>
                  </a:lnTo>
                  <a:lnTo>
                    <a:pt x="332524" y="154025"/>
                  </a:lnTo>
                  <a:lnTo>
                    <a:pt x="331000" y="205930"/>
                  </a:lnTo>
                  <a:lnTo>
                    <a:pt x="327952" y="210502"/>
                  </a:lnTo>
                  <a:lnTo>
                    <a:pt x="323380" y="215074"/>
                  </a:lnTo>
                  <a:lnTo>
                    <a:pt x="317284" y="218122"/>
                  </a:lnTo>
                  <a:lnTo>
                    <a:pt x="311188" y="222694"/>
                  </a:lnTo>
                  <a:lnTo>
                    <a:pt x="305092" y="224218"/>
                  </a:lnTo>
                  <a:lnTo>
                    <a:pt x="291287" y="224218"/>
                  </a:lnTo>
                  <a:lnTo>
                    <a:pt x="285191" y="221170"/>
                  </a:lnTo>
                  <a:lnTo>
                    <a:pt x="280619" y="218122"/>
                  </a:lnTo>
                  <a:lnTo>
                    <a:pt x="277571" y="213550"/>
                  </a:lnTo>
                  <a:lnTo>
                    <a:pt x="274523" y="207454"/>
                  </a:lnTo>
                  <a:lnTo>
                    <a:pt x="274523" y="192214"/>
                  </a:lnTo>
                  <a:lnTo>
                    <a:pt x="276047" y="187642"/>
                  </a:lnTo>
                  <a:lnTo>
                    <a:pt x="279095" y="183070"/>
                  </a:lnTo>
                  <a:lnTo>
                    <a:pt x="282143" y="176974"/>
                  </a:lnTo>
                  <a:lnTo>
                    <a:pt x="291287" y="170878"/>
                  </a:lnTo>
                  <a:lnTo>
                    <a:pt x="297383" y="166306"/>
                  </a:lnTo>
                  <a:lnTo>
                    <a:pt x="303568" y="163258"/>
                  </a:lnTo>
                  <a:lnTo>
                    <a:pt x="309664" y="161734"/>
                  </a:lnTo>
                  <a:lnTo>
                    <a:pt x="315760" y="158597"/>
                  </a:lnTo>
                  <a:lnTo>
                    <a:pt x="323380" y="155549"/>
                  </a:lnTo>
                  <a:lnTo>
                    <a:pt x="332524" y="154025"/>
                  </a:lnTo>
                  <a:lnTo>
                    <a:pt x="332524" y="85064"/>
                  </a:lnTo>
                  <a:lnTo>
                    <a:pt x="327952" y="83921"/>
                  </a:lnTo>
                  <a:lnTo>
                    <a:pt x="320332" y="82397"/>
                  </a:lnTo>
                  <a:lnTo>
                    <a:pt x="292811" y="82397"/>
                  </a:lnTo>
                  <a:lnTo>
                    <a:pt x="285191" y="85445"/>
                  </a:lnTo>
                  <a:lnTo>
                    <a:pt x="279095" y="86969"/>
                  </a:lnTo>
                  <a:lnTo>
                    <a:pt x="272999" y="90017"/>
                  </a:lnTo>
                  <a:lnTo>
                    <a:pt x="259283" y="99161"/>
                  </a:lnTo>
                  <a:lnTo>
                    <a:pt x="253187" y="108305"/>
                  </a:lnTo>
                  <a:lnTo>
                    <a:pt x="251663" y="112877"/>
                  </a:lnTo>
                  <a:lnTo>
                    <a:pt x="251663" y="122021"/>
                  </a:lnTo>
                  <a:lnTo>
                    <a:pt x="253187" y="125069"/>
                  </a:lnTo>
                  <a:lnTo>
                    <a:pt x="254711" y="129641"/>
                  </a:lnTo>
                  <a:lnTo>
                    <a:pt x="257759" y="132689"/>
                  </a:lnTo>
                  <a:lnTo>
                    <a:pt x="260807" y="134213"/>
                  </a:lnTo>
                  <a:lnTo>
                    <a:pt x="271475" y="134213"/>
                  </a:lnTo>
                  <a:lnTo>
                    <a:pt x="276047" y="132689"/>
                  </a:lnTo>
                  <a:lnTo>
                    <a:pt x="282143" y="126593"/>
                  </a:lnTo>
                  <a:lnTo>
                    <a:pt x="283667" y="123545"/>
                  </a:lnTo>
                  <a:lnTo>
                    <a:pt x="283667" y="112877"/>
                  </a:lnTo>
                  <a:lnTo>
                    <a:pt x="282143" y="109829"/>
                  </a:lnTo>
                  <a:lnTo>
                    <a:pt x="282143" y="105257"/>
                  </a:lnTo>
                  <a:lnTo>
                    <a:pt x="280619" y="102209"/>
                  </a:lnTo>
                  <a:lnTo>
                    <a:pt x="280619" y="100685"/>
                  </a:lnTo>
                  <a:lnTo>
                    <a:pt x="283667" y="99161"/>
                  </a:lnTo>
                  <a:lnTo>
                    <a:pt x="285191" y="97637"/>
                  </a:lnTo>
                  <a:lnTo>
                    <a:pt x="298996" y="93065"/>
                  </a:lnTo>
                  <a:lnTo>
                    <a:pt x="309664" y="93065"/>
                  </a:lnTo>
                  <a:lnTo>
                    <a:pt x="315760" y="94589"/>
                  </a:lnTo>
                  <a:lnTo>
                    <a:pt x="327952" y="106781"/>
                  </a:lnTo>
                  <a:lnTo>
                    <a:pt x="329476" y="111353"/>
                  </a:lnTo>
                  <a:lnTo>
                    <a:pt x="331000" y="114401"/>
                  </a:lnTo>
                  <a:lnTo>
                    <a:pt x="331000" y="140309"/>
                  </a:lnTo>
                  <a:lnTo>
                    <a:pt x="326720" y="142621"/>
                  </a:lnTo>
                  <a:lnTo>
                    <a:pt x="320713" y="145072"/>
                  </a:lnTo>
                  <a:lnTo>
                    <a:pt x="313004" y="147815"/>
                  </a:lnTo>
                  <a:lnTo>
                    <a:pt x="303568" y="150977"/>
                  </a:lnTo>
                  <a:lnTo>
                    <a:pt x="294081" y="155003"/>
                  </a:lnTo>
                  <a:lnTo>
                    <a:pt x="286334" y="158038"/>
                  </a:lnTo>
                  <a:lnTo>
                    <a:pt x="280327" y="160235"/>
                  </a:lnTo>
                  <a:lnTo>
                    <a:pt x="276047" y="161734"/>
                  </a:lnTo>
                  <a:lnTo>
                    <a:pt x="271475" y="163258"/>
                  </a:lnTo>
                  <a:lnTo>
                    <a:pt x="268427" y="164782"/>
                  </a:lnTo>
                  <a:lnTo>
                    <a:pt x="263855" y="166306"/>
                  </a:lnTo>
                  <a:lnTo>
                    <a:pt x="259283" y="169354"/>
                  </a:lnTo>
                  <a:lnTo>
                    <a:pt x="250139" y="178498"/>
                  </a:lnTo>
                  <a:lnTo>
                    <a:pt x="247091" y="187642"/>
                  </a:lnTo>
                  <a:lnTo>
                    <a:pt x="244043" y="192214"/>
                  </a:lnTo>
                  <a:lnTo>
                    <a:pt x="244043" y="202882"/>
                  </a:lnTo>
                  <a:lnTo>
                    <a:pt x="244627" y="210604"/>
                  </a:lnTo>
                  <a:lnTo>
                    <a:pt x="274421" y="240182"/>
                  </a:lnTo>
                  <a:lnTo>
                    <a:pt x="282143" y="240982"/>
                  </a:lnTo>
                  <a:lnTo>
                    <a:pt x="289864" y="240461"/>
                  </a:lnTo>
                  <a:lnTo>
                    <a:pt x="325069" y="224218"/>
                  </a:lnTo>
                  <a:lnTo>
                    <a:pt x="331000" y="218122"/>
                  </a:lnTo>
                  <a:lnTo>
                    <a:pt x="332524" y="218122"/>
                  </a:lnTo>
                  <a:lnTo>
                    <a:pt x="352336" y="239458"/>
                  </a:lnTo>
                  <a:lnTo>
                    <a:pt x="369100" y="239458"/>
                  </a:lnTo>
                  <a:lnTo>
                    <a:pt x="372148" y="237934"/>
                  </a:lnTo>
                  <a:lnTo>
                    <a:pt x="376720" y="236410"/>
                  </a:lnTo>
                  <a:lnTo>
                    <a:pt x="379768" y="236410"/>
                  </a:lnTo>
                  <a:lnTo>
                    <a:pt x="385864" y="233362"/>
                  </a:lnTo>
                  <a:lnTo>
                    <a:pt x="385864" y="224218"/>
                  </a:lnTo>
                  <a:close/>
                </a:path>
                <a:path w="839469" h="241300">
                  <a:moveTo>
                    <a:pt x="562838" y="227266"/>
                  </a:moveTo>
                  <a:lnTo>
                    <a:pt x="556742" y="225742"/>
                  </a:lnTo>
                  <a:lnTo>
                    <a:pt x="550646" y="225742"/>
                  </a:lnTo>
                  <a:lnTo>
                    <a:pt x="547598" y="222694"/>
                  </a:lnTo>
                  <a:lnTo>
                    <a:pt x="544550" y="221170"/>
                  </a:lnTo>
                  <a:lnTo>
                    <a:pt x="539978" y="218122"/>
                  </a:lnTo>
                  <a:lnTo>
                    <a:pt x="535406" y="212026"/>
                  </a:lnTo>
                  <a:lnTo>
                    <a:pt x="512445" y="180022"/>
                  </a:lnTo>
                  <a:lnTo>
                    <a:pt x="497586" y="160553"/>
                  </a:lnTo>
                  <a:lnTo>
                    <a:pt x="485013" y="143357"/>
                  </a:lnTo>
                  <a:lnTo>
                    <a:pt x="510921" y="117449"/>
                  </a:lnTo>
                  <a:lnTo>
                    <a:pt x="514070" y="115925"/>
                  </a:lnTo>
                  <a:lnTo>
                    <a:pt x="517118" y="112877"/>
                  </a:lnTo>
                  <a:lnTo>
                    <a:pt x="523214" y="109829"/>
                  </a:lnTo>
                  <a:lnTo>
                    <a:pt x="529310" y="105257"/>
                  </a:lnTo>
                  <a:lnTo>
                    <a:pt x="535406" y="102209"/>
                  </a:lnTo>
                  <a:lnTo>
                    <a:pt x="543026" y="97637"/>
                  </a:lnTo>
                  <a:lnTo>
                    <a:pt x="552170" y="96113"/>
                  </a:lnTo>
                  <a:lnTo>
                    <a:pt x="552170" y="86969"/>
                  </a:lnTo>
                  <a:lnTo>
                    <a:pt x="485013" y="86969"/>
                  </a:lnTo>
                  <a:lnTo>
                    <a:pt x="485013" y="96113"/>
                  </a:lnTo>
                  <a:lnTo>
                    <a:pt x="489585" y="96113"/>
                  </a:lnTo>
                  <a:lnTo>
                    <a:pt x="503301" y="100685"/>
                  </a:lnTo>
                  <a:lnTo>
                    <a:pt x="504825" y="102209"/>
                  </a:lnTo>
                  <a:lnTo>
                    <a:pt x="504825" y="106781"/>
                  </a:lnTo>
                  <a:lnTo>
                    <a:pt x="501777" y="109829"/>
                  </a:lnTo>
                  <a:lnTo>
                    <a:pt x="501777" y="111353"/>
                  </a:lnTo>
                  <a:lnTo>
                    <a:pt x="489966" y="123736"/>
                  </a:lnTo>
                  <a:lnTo>
                    <a:pt x="483971" y="129806"/>
                  </a:lnTo>
                  <a:lnTo>
                    <a:pt x="477393" y="135737"/>
                  </a:lnTo>
                  <a:lnTo>
                    <a:pt x="451485" y="161734"/>
                  </a:lnTo>
                  <a:lnTo>
                    <a:pt x="451485" y="3048"/>
                  </a:lnTo>
                  <a:lnTo>
                    <a:pt x="449961" y="0"/>
                  </a:lnTo>
                  <a:lnTo>
                    <a:pt x="393484" y="4572"/>
                  </a:lnTo>
                  <a:lnTo>
                    <a:pt x="393484" y="13716"/>
                  </a:lnTo>
                  <a:lnTo>
                    <a:pt x="396532" y="13716"/>
                  </a:lnTo>
                  <a:lnTo>
                    <a:pt x="399580" y="15240"/>
                  </a:lnTo>
                  <a:lnTo>
                    <a:pt x="408813" y="15240"/>
                  </a:lnTo>
                  <a:lnTo>
                    <a:pt x="413385" y="16764"/>
                  </a:lnTo>
                  <a:lnTo>
                    <a:pt x="414909" y="18288"/>
                  </a:lnTo>
                  <a:lnTo>
                    <a:pt x="417957" y="19812"/>
                  </a:lnTo>
                  <a:lnTo>
                    <a:pt x="424053" y="32004"/>
                  </a:lnTo>
                  <a:lnTo>
                    <a:pt x="424053" y="215074"/>
                  </a:lnTo>
                  <a:lnTo>
                    <a:pt x="422529" y="218122"/>
                  </a:lnTo>
                  <a:lnTo>
                    <a:pt x="421005" y="219646"/>
                  </a:lnTo>
                  <a:lnTo>
                    <a:pt x="419481" y="222694"/>
                  </a:lnTo>
                  <a:lnTo>
                    <a:pt x="417957" y="224218"/>
                  </a:lnTo>
                  <a:lnTo>
                    <a:pt x="414909" y="224218"/>
                  </a:lnTo>
                  <a:lnTo>
                    <a:pt x="413385" y="225742"/>
                  </a:lnTo>
                  <a:lnTo>
                    <a:pt x="405765" y="225742"/>
                  </a:lnTo>
                  <a:lnTo>
                    <a:pt x="402628" y="227266"/>
                  </a:lnTo>
                  <a:lnTo>
                    <a:pt x="401104" y="227266"/>
                  </a:lnTo>
                  <a:lnTo>
                    <a:pt x="401104" y="236410"/>
                  </a:lnTo>
                  <a:lnTo>
                    <a:pt x="474345" y="236410"/>
                  </a:lnTo>
                  <a:lnTo>
                    <a:pt x="474345" y="227266"/>
                  </a:lnTo>
                  <a:lnTo>
                    <a:pt x="471297" y="225742"/>
                  </a:lnTo>
                  <a:lnTo>
                    <a:pt x="465201" y="225742"/>
                  </a:lnTo>
                  <a:lnTo>
                    <a:pt x="462153" y="224218"/>
                  </a:lnTo>
                  <a:lnTo>
                    <a:pt x="460629" y="222694"/>
                  </a:lnTo>
                  <a:lnTo>
                    <a:pt x="457581" y="222694"/>
                  </a:lnTo>
                  <a:lnTo>
                    <a:pt x="454533" y="221170"/>
                  </a:lnTo>
                  <a:lnTo>
                    <a:pt x="453009" y="218122"/>
                  </a:lnTo>
                  <a:lnTo>
                    <a:pt x="453009" y="215074"/>
                  </a:lnTo>
                  <a:lnTo>
                    <a:pt x="451485" y="212026"/>
                  </a:lnTo>
                  <a:lnTo>
                    <a:pt x="451485" y="173926"/>
                  </a:lnTo>
                  <a:lnTo>
                    <a:pt x="463677" y="161734"/>
                  </a:lnTo>
                  <a:lnTo>
                    <a:pt x="492633" y="199834"/>
                  </a:lnTo>
                  <a:lnTo>
                    <a:pt x="505599" y="219265"/>
                  </a:lnTo>
                  <a:lnTo>
                    <a:pt x="511962" y="228130"/>
                  </a:lnTo>
                  <a:lnTo>
                    <a:pt x="518642" y="236410"/>
                  </a:lnTo>
                  <a:lnTo>
                    <a:pt x="562838" y="236410"/>
                  </a:lnTo>
                  <a:lnTo>
                    <a:pt x="562838" y="227266"/>
                  </a:lnTo>
                  <a:close/>
                </a:path>
                <a:path w="839469" h="241300">
                  <a:moveTo>
                    <a:pt x="709231" y="201371"/>
                  </a:moveTo>
                  <a:lnTo>
                    <a:pt x="698563" y="195275"/>
                  </a:lnTo>
                  <a:lnTo>
                    <a:pt x="693978" y="202704"/>
                  </a:lnTo>
                  <a:lnTo>
                    <a:pt x="689229" y="208991"/>
                  </a:lnTo>
                  <a:lnTo>
                    <a:pt x="684212" y="214134"/>
                  </a:lnTo>
                  <a:lnTo>
                    <a:pt x="678751" y="218135"/>
                  </a:lnTo>
                  <a:lnTo>
                    <a:pt x="672655" y="221183"/>
                  </a:lnTo>
                  <a:lnTo>
                    <a:pt x="665035" y="224231"/>
                  </a:lnTo>
                  <a:lnTo>
                    <a:pt x="646747" y="224231"/>
                  </a:lnTo>
                  <a:lnTo>
                    <a:pt x="639127" y="222707"/>
                  </a:lnTo>
                  <a:lnTo>
                    <a:pt x="633031" y="218135"/>
                  </a:lnTo>
                  <a:lnTo>
                    <a:pt x="626935" y="215087"/>
                  </a:lnTo>
                  <a:lnTo>
                    <a:pt x="620839" y="210515"/>
                  </a:lnTo>
                  <a:lnTo>
                    <a:pt x="617702" y="204419"/>
                  </a:lnTo>
                  <a:lnTo>
                    <a:pt x="613130" y="198323"/>
                  </a:lnTo>
                  <a:lnTo>
                    <a:pt x="610082" y="192227"/>
                  </a:lnTo>
                  <a:lnTo>
                    <a:pt x="608647" y="183578"/>
                  </a:lnTo>
                  <a:lnTo>
                    <a:pt x="607441" y="177101"/>
                  </a:lnTo>
                  <a:lnTo>
                    <a:pt x="606463" y="170688"/>
                  </a:lnTo>
                  <a:lnTo>
                    <a:pt x="605777" y="163957"/>
                  </a:lnTo>
                  <a:lnTo>
                    <a:pt x="605510" y="157073"/>
                  </a:lnTo>
                  <a:lnTo>
                    <a:pt x="704659" y="157073"/>
                  </a:lnTo>
                  <a:lnTo>
                    <a:pt x="704659" y="143357"/>
                  </a:lnTo>
                  <a:lnTo>
                    <a:pt x="704659" y="129641"/>
                  </a:lnTo>
                  <a:lnTo>
                    <a:pt x="701611" y="122021"/>
                  </a:lnTo>
                  <a:lnTo>
                    <a:pt x="700087" y="114401"/>
                  </a:lnTo>
                  <a:lnTo>
                    <a:pt x="695515" y="106781"/>
                  </a:lnTo>
                  <a:lnTo>
                    <a:pt x="690943" y="102209"/>
                  </a:lnTo>
                  <a:lnTo>
                    <a:pt x="686371" y="96113"/>
                  </a:lnTo>
                  <a:lnTo>
                    <a:pt x="683323" y="93065"/>
                  </a:lnTo>
                  <a:lnTo>
                    <a:pt x="680275" y="90017"/>
                  </a:lnTo>
                  <a:lnTo>
                    <a:pt x="675703" y="88188"/>
                  </a:lnTo>
                  <a:lnTo>
                    <a:pt x="675703" y="138785"/>
                  </a:lnTo>
                  <a:lnTo>
                    <a:pt x="675703" y="143357"/>
                  </a:lnTo>
                  <a:lnTo>
                    <a:pt x="605510" y="143357"/>
                  </a:lnTo>
                  <a:lnTo>
                    <a:pt x="617702" y="106781"/>
                  </a:lnTo>
                  <a:lnTo>
                    <a:pt x="643699" y="93065"/>
                  </a:lnTo>
                  <a:lnTo>
                    <a:pt x="649795" y="93065"/>
                  </a:lnTo>
                  <a:lnTo>
                    <a:pt x="655891" y="94589"/>
                  </a:lnTo>
                  <a:lnTo>
                    <a:pt x="658939" y="97637"/>
                  </a:lnTo>
                  <a:lnTo>
                    <a:pt x="663511" y="100685"/>
                  </a:lnTo>
                  <a:lnTo>
                    <a:pt x="669607" y="109829"/>
                  </a:lnTo>
                  <a:lnTo>
                    <a:pt x="672655" y="118973"/>
                  </a:lnTo>
                  <a:lnTo>
                    <a:pt x="674065" y="124574"/>
                  </a:lnTo>
                  <a:lnTo>
                    <a:pt x="674179" y="132689"/>
                  </a:lnTo>
                  <a:lnTo>
                    <a:pt x="675703" y="138785"/>
                  </a:lnTo>
                  <a:lnTo>
                    <a:pt x="675703" y="88188"/>
                  </a:lnTo>
                  <a:lnTo>
                    <a:pt x="643699" y="82397"/>
                  </a:lnTo>
                  <a:lnTo>
                    <a:pt x="635965" y="82702"/>
                  </a:lnTo>
                  <a:lnTo>
                    <a:pt x="598157" y="101358"/>
                  </a:lnTo>
                  <a:lnTo>
                    <a:pt x="577596" y="138264"/>
                  </a:lnTo>
                  <a:lnTo>
                    <a:pt x="575157" y="157073"/>
                  </a:lnTo>
                  <a:lnTo>
                    <a:pt x="575170" y="163957"/>
                  </a:lnTo>
                  <a:lnTo>
                    <a:pt x="585317" y="204800"/>
                  </a:lnTo>
                  <a:lnTo>
                    <a:pt x="614654" y="234899"/>
                  </a:lnTo>
                  <a:lnTo>
                    <a:pt x="646747" y="240995"/>
                  </a:lnTo>
                  <a:lnTo>
                    <a:pt x="656755" y="240182"/>
                  </a:lnTo>
                  <a:lnTo>
                    <a:pt x="697992" y="217563"/>
                  </a:lnTo>
                  <a:lnTo>
                    <a:pt x="704113" y="209956"/>
                  </a:lnTo>
                  <a:lnTo>
                    <a:pt x="709231" y="201371"/>
                  </a:lnTo>
                  <a:close/>
                </a:path>
                <a:path w="839469" h="241300">
                  <a:moveTo>
                    <a:pt x="838962" y="186131"/>
                  </a:moveTo>
                  <a:lnTo>
                    <a:pt x="837438" y="180035"/>
                  </a:lnTo>
                  <a:lnTo>
                    <a:pt x="834390" y="175463"/>
                  </a:lnTo>
                  <a:lnTo>
                    <a:pt x="832777" y="170891"/>
                  </a:lnTo>
                  <a:lnTo>
                    <a:pt x="829729" y="166319"/>
                  </a:lnTo>
                  <a:lnTo>
                    <a:pt x="825157" y="163271"/>
                  </a:lnTo>
                  <a:lnTo>
                    <a:pt x="822109" y="160121"/>
                  </a:lnTo>
                  <a:lnTo>
                    <a:pt x="816013" y="157073"/>
                  </a:lnTo>
                  <a:lnTo>
                    <a:pt x="811441" y="154025"/>
                  </a:lnTo>
                  <a:lnTo>
                    <a:pt x="805345" y="150977"/>
                  </a:lnTo>
                  <a:lnTo>
                    <a:pt x="797725" y="147929"/>
                  </a:lnTo>
                  <a:lnTo>
                    <a:pt x="791629" y="146405"/>
                  </a:lnTo>
                  <a:lnTo>
                    <a:pt x="785533" y="143357"/>
                  </a:lnTo>
                  <a:lnTo>
                    <a:pt x="779437" y="141833"/>
                  </a:lnTo>
                  <a:lnTo>
                    <a:pt x="770293" y="138785"/>
                  </a:lnTo>
                  <a:lnTo>
                    <a:pt x="765721" y="135737"/>
                  </a:lnTo>
                  <a:lnTo>
                    <a:pt x="759625" y="132689"/>
                  </a:lnTo>
                  <a:lnTo>
                    <a:pt x="753529" y="120497"/>
                  </a:lnTo>
                  <a:lnTo>
                    <a:pt x="753529" y="109829"/>
                  </a:lnTo>
                  <a:lnTo>
                    <a:pt x="756577" y="103733"/>
                  </a:lnTo>
                  <a:lnTo>
                    <a:pt x="761149" y="100685"/>
                  </a:lnTo>
                  <a:lnTo>
                    <a:pt x="765721" y="96113"/>
                  </a:lnTo>
                  <a:lnTo>
                    <a:pt x="771817" y="94589"/>
                  </a:lnTo>
                  <a:lnTo>
                    <a:pt x="780961" y="94589"/>
                  </a:lnTo>
                  <a:lnTo>
                    <a:pt x="814870" y="115544"/>
                  </a:lnTo>
                  <a:lnTo>
                    <a:pt x="820585" y="129641"/>
                  </a:lnTo>
                  <a:lnTo>
                    <a:pt x="831253" y="129641"/>
                  </a:lnTo>
                  <a:lnTo>
                    <a:pt x="828205" y="82397"/>
                  </a:lnTo>
                  <a:lnTo>
                    <a:pt x="817537" y="82397"/>
                  </a:lnTo>
                  <a:lnTo>
                    <a:pt x="814489" y="90017"/>
                  </a:lnTo>
                  <a:lnTo>
                    <a:pt x="809917" y="88493"/>
                  </a:lnTo>
                  <a:lnTo>
                    <a:pt x="805345" y="85445"/>
                  </a:lnTo>
                  <a:lnTo>
                    <a:pt x="793153" y="82397"/>
                  </a:lnTo>
                  <a:lnTo>
                    <a:pt x="780961" y="82397"/>
                  </a:lnTo>
                  <a:lnTo>
                    <a:pt x="744385" y="94589"/>
                  </a:lnTo>
                  <a:lnTo>
                    <a:pt x="730669" y="126593"/>
                  </a:lnTo>
                  <a:lnTo>
                    <a:pt x="730669" y="132689"/>
                  </a:lnTo>
                  <a:lnTo>
                    <a:pt x="732193" y="138785"/>
                  </a:lnTo>
                  <a:lnTo>
                    <a:pt x="735241" y="144881"/>
                  </a:lnTo>
                  <a:lnTo>
                    <a:pt x="736765" y="149453"/>
                  </a:lnTo>
                  <a:lnTo>
                    <a:pt x="741337" y="154025"/>
                  </a:lnTo>
                  <a:lnTo>
                    <a:pt x="745909" y="157073"/>
                  </a:lnTo>
                  <a:lnTo>
                    <a:pt x="748957" y="161747"/>
                  </a:lnTo>
                  <a:lnTo>
                    <a:pt x="755053" y="163271"/>
                  </a:lnTo>
                  <a:lnTo>
                    <a:pt x="761149" y="166319"/>
                  </a:lnTo>
                  <a:lnTo>
                    <a:pt x="765721" y="169367"/>
                  </a:lnTo>
                  <a:lnTo>
                    <a:pt x="771817" y="170891"/>
                  </a:lnTo>
                  <a:lnTo>
                    <a:pt x="776389" y="172415"/>
                  </a:lnTo>
                  <a:lnTo>
                    <a:pt x="788581" y="175463"/>
                  </a:lnTo>
                  <a:lnTo>
                    <a:pt x="793153" y="178511"/>
                  </a:lnTo>
                  <a:lnTo>
                    <a:pt x="802297" y="181559"/>
                  </a:lnTo>
                  <a:lnTo>
                    <a:pt x="805345" y="184607"/>
                  </a:lnTo>
                  <a:lnTo>
                    <a:pt x="808393" y="186131"/>
                  </a:lnTo>
                  <a:lnTo>
                    <a:pt x="811441" y="189179"/>
                  </a:lnTo>
                  <a:lnTo>
                    <a:pt x="814489" y="195275"/>
                  </a:lnTo>
                  <a:lnTo>
                    <a:pt x="814489" y="212039"/>
                  </a:lnTo>
                  <a:lnTo>
                    <a:pt x="812965" y="218135"/>
                  </a:lnTo>
                  <a:lnTo>
                    <a:pt x="806869" y="222707"/>
                  </a:lnTo>
                  <a:lnTo>
                    <a:pt x="802297" y="227279"/>
                  </a:lnTo>
                  <a:lnTo>
                    <a:pt x="794677" y="228803"/>
                  </a:lnTo>
                  <a:lnTo>
                    <a:pt x="777913" y="228803"/>
                  </a:lnTo>
                  <a:lnTo>
                    <a:pt x="771817" y="227279"/>
                  </a:lnTo>
                  <a:lnTo>
                    <a:pt x="759625" y="221183"/>
                  </a:lnTo>
                  <a:lnTo>
                    <a:pt x="755053" y="218135"/>
                  </a:lnTo>
                  <a:lnTo>
                    <a:pt x="752005" y="213563"/>
                  </a:lnTo>
                  <a:lnTo>
                    <a:pt x="747433" y="208991"/>
                  </a:lnTo>
                  <a:lnTo>
                    <a:pt x="744385" y="204419"/>
                  </a:lnTo>
                  <a:lnTo>
                    <a:pt x="741337" y="198323"/>
                  </a:lnTo>
                  <a:lnTo>
                    <a:pt x="736765" y="184607"/>
                  </a:lnTo>
                  <a:lnTo>
                    <a:pt x="725995" y="184607"/>
                  </a:lnTo>
                  <a:lnTo>
                    <a:pt x="727621" y="237947"/>
                  </a:lnTo>
                  <a:lnTo>
                    <a:pt x="739813" y="237947"/>
                  </a:lnTo>
                  <a:lnTo>
                    <a:pt x="742861" y="227279"/>
                  </a:lnTo>
                  <a:lnTo>
                    <a:pt x="745909" y="230327"/>
                  </a:lnTo>
                  <a:lnTo>
                    <a:pt x="750481" y="233375"/>
                  </a:lnTo>
                  <a:lnTo>
                    <a:pt x="765721" y="239471"/>
                  </a:lnTo>
                  <a:lnTo>
                    <a:pt x="773341" y="240995"/>
                  </a:lnTo>
                  <a:lnTo>
                    <a:pt x="782485" y="240995"/>
                  </a:lnTo>
                  <a:lnTo>
                    <a:pt x="822109" y="227279"/>
                  </a:lnTo>
                  <a:lnTo>
                    <a:pt x="838962" y="193751"/>
                  </a:lnTo>
                  <a:lnTo>
                    <a:pt x="838962" y="18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4" name="object 9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06636" y="3492531"/>
              <a:ext cx="343185" cy="22269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36785" y="3492531"/>
              <a:ext cx="141922" cy="15859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56431" y="3416236"/>
              <a:ext cx="1020508" cy="29898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547139" y="3410140"/>
              <a:ext cx="910590" cy="24098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85526" y="3672554"/>
              <a:ext cx="4671060" cy="20320"/>
            </a:xfrm>
            <a:custGeom>
              <a:avLst/>
              <a:gdLst/>
              <a:ahLst/>
              <a:cxnLst/>
              <a:rect l="l" t="t" r="r" b="b"/>
              <a:pathLst>
                <a:path w="4671060" h="20320">
                  <a:moveTo>
                    <a:pt x="4670679" y="19811"/>
                  </a:moveTo>
                  <a:lnTo>
                    <a:pt x="0" y="19811"/>
                  </a:lnTo>
                  <a:lnTo>
                    <a:pt x="0" y="0"/>
                  </a:lnTo>
                  <a:lnTo>
                    <a:pt x="4670679" y="0"/>
                  </a:lnTo>
                  <a:lnTo>
                    <a:pt x="4670679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9" name="object 9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2467" y="3742753"/>
              <a:ext cx="2422302" cy="30508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94113" y="3742753"/>
              <a:ext cx="321849" cy="24107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583019" y="3742753"/>
              <a:ext cx="2115692" cy="305085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10051537" y="211370"/>
            <a:ext cx="200584" cy="152400"/>
            <a:chOff x="9512141" y="239553"/>
            <a:chExt cx="227329" cy="172720"/>
          </a:xfrm>
        </p:grpSpPr>
        <p:pic>
          <p:nvPicPr>
            <p:cNvPr id="103" name="object 10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512141" y="239553"/>
              <a:ext cx="96107" cy="17240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634156" y="239553"/>
              <a:ext cx="105251" cy="172402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2168525" y="4325574"/>
            <a:ext cx="2768974" cy="1429871"/>
            <a:chOff x="578062" y="4902317"/>
            <a:chExt cx="3138170" cy="1620520"/>
          </a:xfrm>
        </p:grpSpPr>
        <p:sp>
          <p:nvSpPr>
            <p:cNvPr id="106" name="object 106"/>
            <p:cNvSpPr/>
            <p:nvPr/>
          </p:nvSpPr>
          <p:spPr>
            <a:xfrm>
              <a:off x="604075" y="4911470"/>
              <a:ext cx="3102610" cy="1602105"/>
            </a:xfrm>
            <a:custGeom>
              <a:avLst/>
              <a:gdLst/>
              <a:ahLst/>
              <a:cxnLst/>
              <a:rect l="l" t="t" r="r" b="b"/>
              <a:pathLst>
                <a:path w="3102610" h="1602104">
                  <a:moveTo>
                    <a:pt x="0" y="1602009"/>
                  </a:moveTo>
                  <a:lnTo>
                    <a:pt x="3102578" y="1602009"/>
                  </a:lnTo>
                  <a:lnTo>
                    <a:pt x="3102578" y="0"/>
                  </a:lnTo>
                  <a:lnTo>
                    <a:pt x="0" y="0"/>
                  </a:lnTo>
                  <a:lnTo>
                    <a:pt x="0" y="1602009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7" name="object 10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545145" y="4983193"/>
              <a:ext cx="1278254" cy="20440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77227" y="5303615"/>
              <a:ext cx="2950083" cy="21812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78751" y="5714047"/>
              <a:ext cx="717550" cy="175895"/>
            </a:xfrm>
            <a:custGeom>
              <a:avLst/>
              <a:gdLst/>
              <a:ahLst/>
              <a:cxnLst/>
              <a:rect l="l" t="t" r="r" b="b"/>
              <a:pathLst>
                <a:path w="717550" h="175895">
                  <a:moveTo>
                    <a:pt x="102196" y="65887"/>
                  </a:moveTo>
                  <a:lnTo>
                    <a:pt x="54952" y="65887"/>
                  </a:lnTo>
                  <a:lnTo>
                    <a:pt x="54952" y="18897"/>
                  </a:lnTo>
                  <a:lnTo>
                    <a:pt x="47332" y="18897"/>
                  </a:lnTo>
                  <a:lnTo>
                    <a:pt x="47332" y="65887"/>
                  </a:lnTo>
                  <a:lnTo>
                    <a:pt x="0" y="65887"/>
                  </a:lnTo>
                  <a:lnTo>
                    <a:pt x="0" y="73507"/>
                  </a:lnTo>
                  <a:lnTo>
                    <a:pt x="47332" y="73507"/>
                  </a:lnTo>
                  <a:lnTo>
                    <a:pt x="47332" y="120497"/>
                  </a:lnTo>
                  <a:lnTo>
                    <a:pt x="54952" y="120497"/>
                  </a:lnTo>
                  <a:lnTo>
                    <a:pt x="54952" y="73507"/>
                  </a:lnTo>
                  <a:lnTo>
                    <a:pt x="102196" y="73507"/>
                  </a:lnTo>
                  <a:lnTo>
                    <a:pt x="102196" y="65887"/>
                  </a:lnTo>
                  <a:close/>
                </a:path>
                <a:path w="717550" h="175895">
                  <a:moveTo>
                    <a:pt x="202869" y="48780"/>
                  </a:moveTo>
                  <a:lnTo>
                    <a:pt x="187629" y="50304"/>
                  </a:lnTo>
                  <a:lnTo>
                    <a:pt x="184581" y="62496"/>
                  </a:lnTo>
                  <a:lnTo>
                    <a:pt x="183057" y="56400"/>
                  </a:lnTo>
                  <a:lnTo>
                    <a:pt x="181533" y="53352"/>
                  </a:lnTo>
                  <a:lnTo>
                    <a:pt x="180009" y="52590"/>
                  </a:lnTo>
                  <a:lnTo>
                    <a:pt x="180009" y="59448"/>
                  </a:lnTo>
                  <a:lnTo>
                    <a:pt x="179946" y="69354"/>
                  </a:lnTo>
                  <a:lnTo>
                    <a:pt x="164769" y="109829"/>
                  </a:lnTo>
                  <a:lnTo>
                    <a:pt x="141909" y="125069"/>
                  </a:lnTo>
                  <a:lnTo>
                    <a:pt x="137337" y="125069"/>
                  </a:lnTo>
                  <a:lnTo>
                    <a:pt x="134289" y="122021"/>
                  </a:lnTo>
                  <a:lnTo>
                    <a:pt x="131241" y="115925"/>
                  </a:lnTo>
                  <a:lnTo>
                    <a:pt x="131241" y="111353"/>
                  </a:lnTo>
                  <a:lnTo>
                    <a:pt x="146672" y="69354"/>
                  </a:lnTo>
                  <a:lnTo>
                    <a:pt x="155625" y="59448"/>
                  </a:lnTo>
                  <a:lnTo>
                    <a:pt x="160197" y="54876"/>
                  </a:lnTo>
                  <a:lnTo>
                    <a:pt x="164769" y="53352"/>
                  </a:lnTo>
                  <a:lnTo>
                    <a:pt x="172389" y="53352"/>
                  </a:lnTo>
                  <a:lnTo>
                    <a:pt x="175437" y="54876"/>
                  </a:lnTo>
                  <a:lnTo>
                    <a:pt x="176961" y="57924"/>
                  </a:lnTo>
                  <a:lnTo>
                    <a:pt x="180009" y="59448"/>
                  </a:lnTo>
                  <a:lnTo>
                    <a:pt x="180009" y="52590"/>
                  </a:lnTo>
                  <a:lnTo>
                    <a:pt x="172389" y="48780"/>
                  </a:lnTo>
                  <a:lnTo>
                    <a:pt x="161721" y="48780"/>
                  </a:lnTo>
                  <a:lnTo>
                    <a:pt x="155625" y="51828"/>
                  </a:lnTo>
                  <a:lnTo>
                    <a:pt x="125145" y="83921"/>
                  </a:lnTo>
                  <a:lnTo>
                    <a:pt x="115912" y="122021"/>
                  </a:lnTo>
                  <a:lnTo>
                    <a:pt x="117436" y="126593"/>
                  </a:lnTo>
                  <a:lnTo>
                    <a:pt x="122008" y="131165"/>
                  </a:lnTo>
                  <a:lnTo>
                    <a:pt x="125145" y="134213"/>
                  </a:lnTo>
                  <a:lnTo>
                    <a:pt x="128193" y="137261"/>
                  </a:lnTo>
                  <a:lnTo>
                    <a:pt x="138861" y="137261"/>
                  </a:lnTo>
                  <a:lnTo>
                    <a:pt x="143433" y="135737"/>
                  </a:lnTo>
                  <a:lnTo>
                    <a:pt x="170865" y="109829"/>
                  </a:lnTo>
                  <a:lnTo>
                    <a:pt x="167817" y="122021"/>
                  </a:lnTo>
                  <a:lnTo>
                    <a:pt x="166293" y="125069"/>
                  </a:lnTo>
                  <a:lnTo>
                    <a:pt x="166293" y="131165"/>
                  </a:lnTo>
                  <a:lnTo>
                    <a:pt x="169341" y="134213"/>
                  </a:lnTo>
                  <a:lnTo>
                    <a:pt x="169341" y="135737"/>
                  </a:lnTo>
                  <a:lnTo>
                    <a:pt x="172389" y="137261"/>
                  </a:lnTo>
                  <a:lnTo>
                    <a:pt x="178485" y="137261"/>
                  </a:lnTo>
                  <a:lnTo>
                    <a:pt x="192201" y="128117"/>
                  </a:lnTo>
                  <a:lnTo>
                    <a:pt x="193725" y="126593"/>
                  </a:lnTo>
                  <a:lnTo>
                    <a:pt x="196773" y="123545"/>
                  </a:lnTo>
                  <a:lnTo>
                    <a:pt x="201345" y="115925"/>
                  </a:lnTo>
                  <a:lnTo>
                    <a:pt x="198297" y="114401"/>
                  </a:lnTo>
                  <a:lnTo>
                    <a:pt x="193725" y="120497"/>
                  </a:lnTo>
                  <a:lnTo>
                    <a:pt x="190677" y="123545"/>
                  </a:lnTo>
                  <a:lnTo>
                    <a:pt x="187629" y="125069"/>
                  </a:lnTo>
                  <a:lnTo>
                    <a:pt x="186105" y="126593"/>
                  </a:lnTo>
                  <a:lnTo>
                    <a:pt x="183057" y="126593"/>
                  </a:lnTo>
                  <a:lnTo>
                    <a:pt x="181533" y="125069"/>
                  </a:lnTo>
                  <a:lnTo>
                    <a:pt x="181533" y="122021"/>
                  </a:lnTo>
                  <a:lnTo>
                    <a:pt x="184581" y="112877"/>
                  </a:lnTo>
                  <a:lnTo>
                    <a:pt x="185458" y="109829"/>
                  </a:lnTo>
                  <a:lnTo>
                    <a:pt x="198958" y="62496"/>
                  </a:lnTo>
                  <a:lnTo>
                    <a:pt x="202869" y="48780"/>
                  </a:lnTo>
                  <a:close/>
                </a:path>
                <a:path w="717550" h="175895">
                  <a:moveTo>
                    <a:pt x="337083" y="53352"/>
                  </a:moveTo>
                  <a:lnTo>
                    <a:pt x="334035" y="51828"/>
                  </a:lnTo>
                  <a:lnTo>
                    <a:pt x="330987" y="48780"/>
                  </a:lnTo>
                  <a:lnTo>
                    <a:pt x="323367" y="48780"/>
                  </a:lnTo>
                  <a:lnTo>
                    <a:pt x="323367" y="50304"/>
                  </a:lnTo>
                  <a:lnTo>
                    <a:pt x="320319" y="53352"/>
                  </a:lnTo>
                  <a:lnTo>
                    <a:pt x="320319" y="57924"/>
                  </a:lnTo>
                  <a:lnTo>
                    <a:pt x="321843" y="59448"/>
                  </a:lnTo>
                  <a:lnTo>
                    <a:pt x="321843" y="60972"/>
                  </a:lnTo>
                  <a:lnTo>
                    <a:pt x="323367" y="62496"/>
                  </a:lnTo>
                  <a:lnTo>
                    <a:pt x="324891" y="62496"/>
                  </a:lnTo>
                  <a:lnTo>
                    <a:pt x="329463" y="67068"/>
                  </a:lnTo>
                  <a:lnTo>
                    <a:pt x="329463" y="71640"/>
                  </a:lnTo>
                  <a:lnTo>
                    <a:pt x="326415" y="76301"/>
                  </a:lnTo>
                  <a:lnTo>
                    <a:pt x="323367" y="83921"/>
                  </a:lnTo>
                  <a:lnTo>
                    <a:pt x="318249" y="92214"/>
                  </a:lnTo>
                  <a:lnTo>
                    <a:pt x="312127" y="101066"/>
                  </a:lnTo>
                  <a:lnTo>
                    <a:pt x="305155" y="110502"/>
                  </a:lnTo>
                  <a:lnTo>
                    <a:pt x="297459" y="120497"/>
                  </a:lnTo>
                  <a:lnTo>
                    <a:pt x="293306" y="71640"/>
                  </a:lnTo>
                  <a:lnTo>
                    <a:pt x="291363" y="48780"/>
                  </a:lnTo>
                  <a:lnTo>
                    <a:pt x="286791" y="48780"/>
                  </a:lnTo>
                  <a:lnTo>
                    <a:pt x="248691" y="112877"/>
                  </a:lnTo>
                  <a:lnTo>
                    <a:pt x="248666" y="111239"/>
                  </a:lnTo>
                  <a:lnTo>
                    <a:pt x="247167" y="105257"/>
                  </a:lnTo>
                  <a:lnTo>
                    <a:pt x="242455" y="57683"/>
                  </a:lnTo>
                  <a:lnTo>
                    <a:pt x="239547" y="48780"/>
                  </a:lnTo>
                  <a:lnTo>
                    <a:pt x="213537" y="54876"/>
                  </a:lnTo>
                  <a:lnTo>
                    <a:pt x="213537" y="57924"/>
                  </a:lnTo>
                  <a:lnTo>
                    <a:pt x="225729" y="57924"/>
                  </a:lnTo>
                  <a:lnTo>
                    <a:pt x="227253" y="59448"/>
                  </a:lnTo>
                  <a:lnTo>
                    <a:pt x="234784" y="100672"/>
                  </a:lnTo>
                  <a:lnTo>
                    <a:pt x="236499" y="137261"/>
                  </a:lnTo>
                  <a:lnTo>
                    <a:pt x="239547" y="137261"/>
                  </a:lnTo>
                  <a:lnTo>
                    <a:pt x="254266" y="112877"/>
                  </a:lnTo>
                  <a:lnTo>
                    <a:pt x="279171" y="71640"/>
                  </a:lnTo>
                  <a:lnTo>
                    <a:pt x="285267" y="137261"/>
                  </a:lnTo>
                  <a:lnTo>
                    <a:pt x="288315" y="137261"/>
                  </a:lnTo>
                  <a:lnTo>
                    <a:pt x="291795" y="133527"/>
                  </a:lnTo>
                  <a:lnTo>
                    <a:pt x="295554" y="129070"/>
                  </a:lnTo>
                  <a:lnTo>
                    <a:pt x="302577" y="120497"/>
                  </a:lnTo>
                  <a:lnTo>
                    <a:pt x="305079" y="117449"/>
                  </a:lnTo>
                  <a:lnTo>
                    <a:pt x="330987" y="80873"/>
                  </a:lnTo>
                  <a:lnTo>
                    <a:pt x="335559" y="68592"/>
                  </a:lnTo>
                  <a:lnTo>
                    <a:pt x="337083" y="65544"/>
                  </a:lnTo>
                  <a:lnTo>
                    <a:pt x="337083" y="53352"/>
                  </a:lnTo>
                  <a:close/>
                </a:path>
                <a:path w="717550" h="175895">
                  <a:moveTo>
                    <a:pt x="427088" y="48780"/>
                  </a:moveTo>
                  <a:lnTo>
                    <a:pt x="411848" y="50304"/>
                  </a:lnTo>
                  <a:lnTo>
                    <a:pt x="408800" y="62496"/>
                  </a:lnTo>
                  <a:lnTo>
                    <a:pt x="407276" y="56400"/>
                  </a:lnTo>
                  <a:lnTo>
                    <a:pt x="405752" y="53352"/>
                  </a:lnTo>
                  <a:lnTo>
                    <a:pt x="404228" y="52590"/>
                  </a:lnTo>
                  <a:lnTo>
                    <a:pt x="404228" y="59448"/>
                  </a:lnTo>
                  <a:lnTo>
                    <a:pt x="404164" y="69354"/>
                  </a:lnTo>
                  <a:lnTo>
                    <a:pt x="388988" y="109829"/>
                  </a:lnTo>
                  <a:lnTo>
                    <a:pt x="366128" y="125069"/>
                  </a:lnTo>
                  <a:lnTo>
                    <a:pt x="361556" y="125069"/>
                  </a:lnTo>
                  <a:lnTo>
                    <a:pt x="358508" y="122021"/>
                  </a:lnTo>
                  <a:lnTo>
                    <a:pt x="355460" y="115925"/>
                  </a:lnTo>
                  <a:lnTo>
                    <a:pt x="355460" y="111353"/>
                  </a:lnTo>
                  <a:lnTo>
                    <a:pt x="370890" y="69354"/>
                  </a:lnTo>
                  <a:lnTo>
                    <a:pt x="379844" y="59448"/>
                  </a:lnTo>
                  <a:lnTo>
                    <a:pt x="384416" y="54876"/>
                  </a:lnTo>
                  <a:lnTo>
                    <a:pt x="388988" y="53352"/>
                  </a:lnTo>
                  <a:lnTo>
                    <a:pt x="396608" y="53352"/>
                  </a:lnTo>
                  <a:lnTo>
                    <a:pt x="399656" y="54876"/>
                  </a:lnTo>
                  <a:lnTo>
                    <a:pt x="401180" y="57924"/>
                  </a:lnTo>
                  <a:lnTo>
                    <a:pt x="404228" y="59448"/>
                  </a:lnTo>
                  <a:lnTo>
                    <a:pt x="404228" y="52590"/>
                  </a:lnTo>
                  <a:lnTo>
                    <a:pt x="396608" y="48780"/>
                  </a:lnTo>
                  <a:lnTo>
                    <a:pt x="385940" y="48780"/>
                  </a:lnTo>
                  <a:lnTo>
                    <a:pt x="379844" y="51828"/>
                  </a:lnTo>
                  <a:lnTo>
                    <a:pt x="349364" y="83921"/>
                  </a:lnTo>
                  <a:lnTo>
                    <a:pt x="340220" y="122021"/>
                  </a:lnTo>
                  <a:lnTo>
                    <a:pt x="341744" y="126593"/>
                  </a:lnTo>
                  <a:lnTo>
                    <a:pt x="352412" y="137261"/>
                  </a:lnTo>
                  <a:lnTo>
                    <a:pt x="363080" y="137261"/>
                  </a:lnTo>
                  <a:lnTo>
                    <a:pt x="395084" y="109829"/>
                  </a:lnTo>
                  <a:lnTo>
                    <a:pt x="392036" y="122021"/>
                  </a:lnTo>
                  <a:lnTo>
                    <a:pt x="390512" y="125069"/>
                  </a:lnTo>
                  <a:lnTo>
                    <a:pt x="390512" y="131165"/>
                  </a:lnTo>
                  <a:lnTo>
                    <a:pt x="393560" y="134213"/>
                  </a:lnTo>
                  <a:lnTo>
                    <a:pt x="393560" y="135737"/>
                  </a:lnTo>
                  <a:lnTo>
                    <a:pt x="396608" y="137261"/>
                  </a:lnTo>
                  <a:lnTo>
                    <a:pt x="402704" y="137261"/>
                  </a:lnTo>
                  <a:lnTo>
                    <a:pt x="416420" y="128117"/>
                  </a:lnTo>
                  <a:lnTo>
                    <a:pt x="417944" y="126593"/>
                  </a:lnTo>
                  <a:lnTo>
                    <a:pt x="420992" y="123545"/>
                  </a:lnTo>
                  <a:lnTo>
                    <a:pt x="425564" y="115925"/>
                  </a:lnTo>
                  <a:lnTo>
                    <a:pt x="422516" y="114401"/>
                  </a:lnTo>
                  <a:lnTo>
                    <a:pt x="417944" y="120497"/>
                  </a:lnTo>
                  <a:lnTo>
                    <a:pt x="414896" y="123545"/>
                  </a:lnTo>
                  <a:lnTo>
                    <a:pt x="411848" y="125069"/>
                  </a:lnTo>
                  <a:lnTo>
                    <a:pt x="410324" y="126593"/>
                  </a:lnTo>
                  <a:lnTo>
                    <a:pt x="407276" y="126593"/>
                  </a:lnTo>
                  <a:lnTo>
                    <a:pt x="405752" y="125069"/>
                  </a:lnTo>
                  <a:lnTo>
                    <a:pt x="405752" y="122021"/>
                  </a:lnTo>
                  <a:lnTo>
                    <a:pt x="408800" y="112877"/>
                  </a:lnTo>
                  <a:lnTo>
                    <a:pt x="409676" y="109829"/>
                  </a:lnTo>
                  <a:lnTo>
                    <a:pt x="423176" y="62496"/>
                  </a:lnTo>
                  <a:lnTo>
                    <a:pt x="427088" y="48780"/>
                  </a:lnTo>
                  <a:close/>
                </a:path>
                <a:path w="717550" h="175895">
                  <a:moveTo>
                    <a:pt x="479005" y="48780"/>
                  </a:moveTo>
                  <a:lnTo>
                    <a:pt x="445477" y="53352"/>
                  </a:lnTo>
                  <a:lnTo>
                    <a:pt x="445477" y="57924"/>
                  </a:lnTo>
                  <a:lnTo>
                    <a:pt x="450049" y="56400"/>
                  </a:lnTo>
                  <a:lnTo>
                    <a:pt x="457669" y="56400"/>
                  </a:lnTo>
                  <a:lnTo>
                    <a:pt x="459193" y="57924"/>
                  </a:lnTo>
                  <a:lnTo>
                    <a:pt x="459193" y="67068"/>
                  </a:lnTo>
                  <a:lnTo>
                    <a:pt x="456145" y="74688"/>
                  </a:lnTo>
                  <a:lnTo>
                    <a:pt x="443852" y="117449"/>
                  </a:lnTo>
                  <a:lnTo>
                    <a:pt x="442328" y="122021"/>
                  </a:lnTo>
                  <a:lnTo>
                    <a:pt x="442328" y="132689"/>
                  </a:lnTo>
                  <a:lnTo>
                    <a:pt x="445477" y="134213"/>
                  </a:lnTo>
                  <a:lnTo>
                    <a:pt x="448525" y="137261"/>
                  </a:lnTo>
                  <a:lnTo>
                    <a:pt x="454621" y="137261"/>
                  </a:lnTo>
                  <a:lnTo>
                    <a:pt x="459193" y="135737"/>
                  </a:lnTo>
                  <a:lnTo>
                    <a:pt x="468337" y="126593"/>
                  </a:lnTo>
                  <a:lnTo>
                    <a:pt x="474433" y="122021"/>
                  </a:lnTo>
                  <a:lnTo>
                    <a:pt x="479005" y="114401"/>
                  </a:lnTo>
                  <a:lnTo>
                    <a:pt x="474433" y="112877"/>
                  </a:lnTo>
                  <a:lnTo>
                    <a:pt x="468337" y="122021"/>
                  </a:lnTo>
                  <a:lnTo>
                    <a:pt x="463765" y="125069"/>
                  </a:lnTo>
                  <a:lnTo>
                    <a:pt x="462241" y="126593"/>
                  </a:lnTo>
                  <a:lnTo>
                    <a:pt x="459193" y="126593"/>
                  </a:lnTo>
                  <a:lnTo>
                    <a:pt x="459193" y="125069"/>
                  </a:lnTo>
                  <a:lnTo>
                    <a:pt x="457669" y="125069"/>
                  </a:lnTo>
                  <a:lnTo>
                    <a:pt x="457669" y="122021"/>
                  </a:lnTo>
                  <a:lnTo>
                    <a:pt x="459193" y="118973"/>
                  </a:lnTo>
                  <a:lnTo>
                    <a:pt x="459193" y="114401"/>
                  </a:lnTo>
                  <a:lnTo>
                    <a:pt x="476707" y="56400"/>
                  </a:lnTo>
                  <a:lnTo>
                    <a:pt x="479005" y="48780"/>
                  </a:lnTo>
                  <a:close/>
                </a:path>
                <a:path w="717550" h="175895">
                  <a:moveTo>
                    <a:pt x="486625" y="18300"/>
                  </a:moveTo>
                  <a:lnTo>
                    <a:pt x="485101" y="15252"/>
                  </a:lnTo>
                  <a:lnTo>
                    <a:pt x="482053" y="12204"/>
                  </a:lnTo>
                  <a:lnTo>
                    <a:pt x="479005" y="10680"/>
                  </a:lnTo>
                  <a:lnTo>
                    <a:pt x="474433" y="10680"/>
                  </a:lnTo>
                  <a:lnTo>
                    <a:pt x="472909" y="12204"/>
                  </a:lnTo>
                  <a:lnTo>
                    <a:pt x="469861" y="13728"/>
                  </a:lnTo>
                  <a:lnTo>
                    <a:pt x="468337" y="15252"/>
                  </a:lnTo>
                  <a:lnTo>
                    <a:pt x="468337" y="25920"/>
                  </a:lnTo>
                  <a:lnTo>
                    <a:pt x="469861" y="27444"/>
                  </a:lnTo>
                  <a:lnTo>
                    <a:pt x="472909" y="28968"/>
                  </a:lnTo>
                  <a:lnTo>
                    <a:pt x="474433" y="30492"/>
                  </a:lnTo>
                  <a:lnTo>
                    <a:pt x="479005" y="30492"/>
                  </a:lnTo>
                  <a:lnTo>
                    <a:pt x="482053" y="28968"/>
                  </a:lnTo>
                  <a:lnTo>
                    <a:pt x="485101" y="25920"/>
                  </a:lnTo>
                  <a:lnTo>
                    <a:pt x="486625" y="22872"/>
                  </a:lnTo>
                  <a:lnTo>
                    <a:pt x="486625" y="18300"/>
                  </a:lnTo>
                  <a:close/>
                </a:path>
                <a:path w="717550" h="175895">
                  <a:moveTo>
                    <a:pt x="543013" y="50292"/>
                  </a:moveTo>
                  <a:lnTo>
                    <a:pt x="527773" y="50292"/>
                  </a:lnTo>
                  <a:lnTo>
                    <a:pt x="535393" y="25908"/>
                  </a:lnTo>
                  <a:lnTo>
                    <a:pt x="530821" y="25908"/>
                  </a:lnTo>
                  <a:lnTo>
                    <a:pt x="526249" y="35052"/>
                  </a:lnTo>
                  <a:lnTo>
                    <a:pt x="520153" y="41148"/>
                  </a:lnTo>
                  <a:lnTo>
                    <a:pt x="515581" y="44196"/>
                  </a:lnTo>
                  <a:lnTo>
                    <a:pt x="511009" y="48768"/>
                  </a:lnTo>
                  <a:lnTo>
                    <a:pt x="506437" y="51816"/>
                  </a:lnTo>
                  <a:lnTo>
                    <a:pt x="498817" y="53340"/>
                  </a:lnTo>
                  <a:lnTo>
                    <a:pt x="497293" y="56388"/>
                  </a:lnTo>
                  <a:lnTo>
                    <a:pt x="512533" y="56388"/>
                  </a:lnTo>
                  <a:lnTo>
                    <a:pt x="495769" y="111353"/>
                  </a:lnTo>
                  <a:lnTo>
                    <a:pt x="494245" y="118973"/>
                  </a:lnTo>
                  <a:lnTo>
                    <a:pt x="492721" y="123545"/>
                  </a:lnTo>
                  <a:lnTo>
                    <a:pt x="492721" y="129641"/>
                  </a:lnTo>
                  <a:lnTo>
                    <a:pt x="494245" y="132689"/>
                  </a:lnTo>
                  <a:lnTo>
                    <a:pt x="497293" y="135737"/>
                  </a:lnTo>
                  <a:lnTo>
                    <a:pt x="500341" y="137261"/>
                  </a:lnTo>
                  <a:lnTo>
                    <a:pt x="506437" y="137261"/>
                  </a:lnTo>
                  <a:lnTo>
                    <a:pt x="509485" y="135737"/>
                  </a:lnTo>
                  <a:lnTo>
                    <a:pt x="518629" y="129641"/>
                  </a:lnTo>
                  <a:lnTo>
                    <a:pt x="520153" y="128117"/>
                  </a:lnTo>
                  <a:lnTo>
                    <a:pt x="524725" y="123545"/>
                  </a:lnTo>
                  <a:lnTo>
                    <a:pt x="529297" y="115925"/>
                  </a:lnTo>
                  <a:lnTo>
                    <a:pt x="526249" y="112877"/>
                  </a:lnTo>
                  <a:lnTo>
                    <a:pt x="521677" y="118973"/>
                  </a:lnTo>
                  <a:lnTo>
                    <a:pt x="518629" y="123545"/>
                  </a:lnTo>
                  <a:lnTo>
                    <a:pt x="517105" y="125069"/>
                  </a:lnTo>
                  <a:lnTo>
                    <a:pt x="514057" y="126593"/>
                  </a:lnTo>
                  <a:lnTo>
                    <a:pt x="512533" y="128117"/>
                  </a:lnTo>
                  <a:lnTo>
                    <a:pt x="509485" y="128117"/>
                  </a:lnTo>
                  <a:lnTo>
                    <a:pt x="507961" y="126593"/>
                  </a:lnTo>
                  <a:lnTo>
                    <a:pt x="507961" y="122021"/>
                  </a:lnTo>
                  <a:lnTo>
                    <a:pt x="509485" y="118973"/>
                  </a:lnTo>
                  <a:lnTo>
                    <a:pt x="511009" y="112877"/>
                  </a:lnTo>
                  <a:lnTo>
                    <a:pt x="526249" y="56388"/>
                  </a:lnTo>
                  <a:lnTo>
                    <a:pt x="541489" y="56388"/>
                  </a:lnTo>
                  <a:lnTo>
                    <a:pt x="543013" y="50292"/>
                  </a:lnTo>
                  <a:close/>
                </a:path>
                <a:path w="717550" h="175895">
                  <a:moveTo>
                    <a:pt x="625411" y="3048"/>
                  </a:moveTo>
                  <a:lnTo>
                    <a:pt x="589216" y="28384"/>
                  </a:lnTo>
                  <a:lnTo>
                    <a:pt x="560616" y="69913"/>
                  </a:lnTo>
                  <a:lnTo>
                    <a:pt x="552259" y="111353"/>
                  </a:lnTo>
                  <a:lnTo>
                    <a:pt x="552538" y="118186"/>
                  </a:lnTo>
                  <a:lnTo>
                    <a:pt x="553402" y="124879"/>
                  </a:lnTo>
                  <a:lnTo>
                    <a:pt x="554824" y="131279"/>
                  </a:lnTo>
                  <a:lnTo>
                    <a:pt x="556831" y="137261"/>
                  </a:lnTo>
                  <a:lnTo>
                    <a:pt x="559638" y="146443"/>
                  </a:lnTo>
                  <a:lnTo>
                    <a:pt x="563308" y="155790"/>
                  </a:lnTo>
                  <a:lnTo>
                    <a:pt x="572071" y="175450"/>
                  </a:lnTo>
                  <a:lnTo>
                    <a:pt x="576643" y="173926"/>
                  </a:lnTo>
                  <a:lnTo>
                    <a:pt x="571754" y="162775"/>
                  </a:lnTo>
                  <a:lnTo>
                    <a:pt x="568452" y="152171"/>
                  </a:lnTo>
                  <a:lnTo>
                    <a:pt x="566559" y="142138"/>
                  </a:lnTo>
                  <a:lnTo>
                    <a:pt x="565975" y="132689"/>
                  </a:lnTo>
                  <a:lnTo>
                    <a:pt x="566521" y="120738"/>
                  </a:lnTo>
                  <a:lnTo>
                    <a:pt x="573595" y="80873"/>
                  </a:lnTo>
                  <a:lnTo>
                    <a:pt x="589876" y="42633"/>
                  </a:lnTo>
                  <a:lnTo>
                    <a:pt x="616813" y="9931"/>
                  </a:lnTo>
                  <a:lnTo>
                    <a:pt x="625411" y="3048"/>
                  </a:lnTo>
                  <a:close/>
                </a:path>
                <a:path w="717550" h="175895">
                  <a:moveTo>
                    <a:pt x="654354" y="64008"/>
                  </a:moveTo>
                  <a:lnTo>
                    <a:pt x="654075" y="57175"/>
                  </a:lnTo>
                  <a:lnTo>
                    <a:pt x="653211" y="50482"/>
                  </a:lnTo>
                  <a:lnTo>
                    <a:pt x="651789" y="44081"/>
                  </a:lnTo>
                  <a:lnTo>
                    <a:pt x="649782" y="38100"/>
                  </a:lnTo>
                  <a:lnTo>
                    <a:pt x="647192" y="29578"/>
                  </a:lnTo>
                  <a:lnTo>
                    <a:pt x="643877" y="20193"/>
                  </a:lnTo>
                  <a:lnTo>
                    <a:pt x="639711" y="10248"/>
                  </a:lnTo>
                  <a:lnTo>
                    <a:pt x="634542" y="0"/>
                  </a:lnTo>
                  <a:lnTo>
                    <a:pt x="631494" y="1524"/>
                  </a:lnTo>
                  <a:lnTo>
                    <a:pt x="635736" y="13550"/>
                  </a:lnTo>
                  <a:lnTo>
                    <a:pt x="639114" y="24574"/>
                  </a:lnTo>
                  <a:lnTo>
                    <a:pt x="641362" y="34747"/>
                  </a:lnTo>
                  <a:lnTo>
                    <a:pt x="642162" y="44196"/>
                  </a:lnTo>
                  <a:lnTo>
                    <a:pt x="641591" y="55956"/>
                  </a:lnTo>
                  <a:lnTo>
                    <a:pt x="633018" y="96113"/>
                  </a:lnTo>
                  <a:lnTo>
                    <a:pt x="616737" y="133400"/>
                  </a:lnTo>
                  <a:lnTo>
                    <a:pt x="589800" y="166154"/>
                  </a:lnTo>
                  <a:lnTo>
                    <a:pt x="581202" y="172402"/>
                  </a:lnTo>
                  <a:lnTo>
                    <a:pt x="584250" y="175450"/>
                  </a:lnTo>
                  <a:lnTo>
                    <a:pt x="617397" y="147218"/>
                  </a:lnTo>
                  <a:lnTo>
                    <a:pt x="645998" y="106108"/>
                  </a:lnTo>
                  <a:lnTo>
                    <a:pt x="653478" y="78638"/>
                  </a:lnTo>
                  <a:lnTo>
                    <a:pt x="654354" y="64008"/>
                  </a:lnTo>
                  <a:close/>
                </a:path>
                <a:path w="717550" h="175895">
                  <a:moveTo>
                    <a:pt x="695604" y="122021"/>
                  </a:moveTo>
                  <a:lnTo>
                    <a:pt x="691032" y="117449"/>
                  </a:lnTo>
                  <a:lnTo>
                    <a:pt x="681888" y="117449"/>
                  </a:lnTo>
                  <a:lnTo>
                    <a:pt x="680364" y="120497"/>
                  </a:lnTo>
                  <a:lnTo>
                    <a:pt x="677316" y="123545"/>
                  </a:lnTo>
                  <a:lnTo>
                    <a:pt x="677316" y="129641"/>
                  </a:lnTo>
                  <a:lnTo>
                    <a:pt x="680364" y="132689"/>
                  </a:lnTo>
                  <a:lnTo>
                    <a:pt x="681888" y="135737"/>
                  </a:lnTo>
                  <a:lnTo>
                    <a:pt x="691032" y="135737"/>
                  </a:lnTo>
                  <a:lnTo>
                    <a:pt x="695604" y="131165"/>
                  </a:lnTo>
                  <a:lnTo>
                    <a:pt x="695604" y="122021"/>
                  </a:lnTo>
                  <a:close/>
                </a:path>
                <a:path w="717550" h="175895">
                  <a:moveTo>
                    <a:pt x="716940" y="54876"/>
                  </a:moveTo>
                  <a:lnTo>
                    <a:pt x="713892" y="51828"/>
                  </a:lnTo>
                  <a:lnTo>
                    <a:pt x="712368" y="48780"/>
                  </a:lnTo>
                  <a:lnTo>
                    <a:pt x="704748" y="48780"/>
                  </a:lnTo>
                  <a:lnTo>
                    <a:pt x="701700" y="50304"/>
                  </a:lnTo>
                  <a:lnTo>
                    <a:pt x="697128" y="54876"/>
                  </a:lnTo>
                  <a:lnTo>
                    <a:pt x="697128" y="60972"/>
                  </a:lnTo>
                  <a:lnTo>
                    <a:pt x="698652" y="62496"/>
                  </a:lnTo>
                  <a:lnTo>
                    <a:pt x="700176" y="65544"/>
                  </a:lnTo>
                  <a:lnTo>
                    <a:pt x="701700" y="67068"/>
                  </a:lnTo>
                  <a:lnTo>
                    <a:pt x="704748" y="68592"/>
                  </a:lnTo>
                  <a:lnTo>
                    <a:pt x="709320" y="68592"/>
                  </a:lnTo>
                  <a:lnTo>
                    <a:pt x="712368" y="67068"/>
                  </a:lnTo>
                  <a:lnTo>
                    <a:pt x="713892" y="65544"/>
                  </a:lnTo>
                  <a:lnTo>
                    <a:pt x="715416" y="62496"/>
                  </a:lnTo>
                  <a:lnTo>
                    <a:pt x="716940" y="60972"/>
                  </a:lnTo>
                  <a:lnTo>
                    <a:pt x="716940" y="54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0" name="object 11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459801" y="5714047"/>
              <a:ext cx="334041" cy="13725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8751" y="6008464"/>
              <a:ext cx="759618" cy="17697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03997" y="6008465"/>
              <a:ext cx="332517" cy="13735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78751" y="6304501"/>
              <a:ext cx="983932" cy="1754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35836" y="6304502"/>
              <a:ext cx="745902" cy="137255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87216" y="5567552"/>
              <a:ext cx="3101340" cy="3175"/>
            </a:xfrm>
            <a:custGeom>
              <a:avLst/>
              <a:gdLst/>
              <a:ahLst/>
              <a:cxnLst/>
              <a:rect l="l" t="t" r="r" b="b"/>
              <a:pathLst>
                <a:path w="3101340" h="3175">
                  <a:moveTo>
                    <a:pt x="0" y="3048"/>
                  </a:moveTo>
                  <a:lnTo>
                    <a:pt x="3101054" y="0"/>
                  </a:lnTo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16" name="object 11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019227" y="5036427"/>
            <a:ext cx="4283981" cy="156154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5015192" y="5294863"/>
            <a:ext cx="1999998" cy="154809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015193" y="5554727"/>
            <a:ext cx="1991929" cy="156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2595226" y="379628"/>
            <a:ext cx="627529" cy="289672"/>
            <a:chOff x="1061656" y="430244"/>
            <a:chExt cx="711200" cy="328295"/>
          </a:xfrm>
        </p:grpSpPr>
        <p:sp>
          <p:nvSpPr>
            <p:cNvPr id="13" name="object 13"/>
            <p:cNvSpPr/>
            <p:nvPr/>
          </p:nvSpPr>
          <p:spPr>
            <a:xfrm>
              <a:off x="1061656" y="430244"/>
              <a:ext cx="230504" cy="328295"/>
            </a:xfrm>
            <a:custGeom>
              <a:avLst/>
              <a:gdLst/>
              <a:ahLst/>
              <a:cxnLst/>
              <a:rect l="l" t="t" r="r" b="b"/>
              <a:pathLst>
                <a:path w="230505" h="328295">
                  <a:moveTo>
                    <a:pt x="134207" y="328041"/>
                  </a:moveTo>
                  <a:lnTo>
                    <a:pt x="78533" y="316801"/>
                  </a:lnTo>
                  <a:lnTo>
                    <a:pt x="36576" y="283845"/>
                  </a:lnTo>
                  <a:lnTo>
                    <a:pt x="9143" y="231171"/>
                  </a:lnTo>
                  <a:lnTo>
                    <a:pt x="0" y="164782"/>
                  </a:lnTo>
                  <a:lnTo>
                    <a:pt x="2309" y="130787"/>
                  </a:lnTo>
                  <a:lnTo>
                    <a:pt x="21216" y="71904"/>
                  </a:lnTo>
                  <a:lnTo>
                    <a:pt x="58776" y="26400"/>
                  </a:lnTo>
                  <a:lnTo>
                    <a:pt x="108059" y="2882"/>
                  </a:lnTo>
                  <a:lnTo>
                    <a:pt x="137255" y="0"/>
                  </a:lnTo>
                  <a:lnTo>
                    <a:pt x="161289" y="1119"/>
                  </a:lnTo>
                  <a:lnTo>
                    <a:pt x="182868" y="4381"/>
                  </a:lnTo>
                  <a:lnTo>
                    <a:pt x="201857" y="9644"/>
                  </a:lnTo>
                  <a:lnTo>
                    <a:pt x="218122" y="16764"/>
                  </a:lnTo>
                  <a:lnTo>
                    <a:pt x="202882" y="53435"/>
                  </a:lnTo>
                  <a:lnTo>
                    <a:pt x="191128" y="47434"/>
                  </a:lnTo>
                  <a:lnTo>
                    <a:pt x="176355" y="43148"/>
                  </a:lnTo>
                  <a:lnTo>
                    <a:pt x="158439" y="40576"/>
                  </a:lnTo>
                  <a:lnTo>
                    <a:pt x="137255" y="39719"/>
                  </a:lnTo>
                  <a:lnTo>
                    <a:pt x="117800" y="41767"/>
                  </a:lnTo>
                  <a:lnTo>
                    <a:pt x="71723" y="74771"/>
                  </a:lnTo>
                  <a:lnTo>
                    <a:pt x="52399" y="116157"/>
                  </a:lnTo>
                  <a:lnTo>
                    <a:pt x="45719" y="167830"/>
                  </a:lnTo>
                  <a:lnTo>
                    <a:pt x="47412" y="193888"/>
                  </a:lnTo>
                  <a:lnTo>
                    <a:pt x="60547" y="237361"/>
                  </a:lnTo>
                  <a:lnTo>
                    <a:pt x="85415" y="269969"/>
                  </a:lnTo>
                  <a:lnTo>
                    <a:pt x="138779" y="289941"/>
                  </a:lnTo>
                  <a:lnTo>
                    <a:pt x="159368" y="287939"/>
                  </a:lnTo>
                  <a:lnTo>
                    <a:pt x="177688" y="281928"/>
                  </a:lnTo>
                  <a:lnTo>
                    <a:pt x="193723" y="271898"/>
                  </a:lnTo>
                  <a:lnTo>
                    <a:pt x="207454" y="257841"/>
                  </a:lnTo>
                  <a:lnTo>
                    <a:pt x="230314" y="291465"/>
                  </a:lnTo>
                  <a:lnTo>
                    <a:pt x="210596" y="307467"/>
                  </a:lnTo>
                  <a:lnTo>
                    <a:pt x="188011" y="318897"/>
                  </a:lnTo>
                  <a:lnTo>
                    <a:pt x="162551" y="325755"/>
                  </a:lnTo>
                  <a:lnTo>
                    <a:pt x="134207" y="328041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926" y="517207"/>
              <a:ext cx="210502" cy="2395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004" y="517207"/>
              <a:ext cx="210502" cy="23955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262789" y="456360"/>
            <a:ext cx="397249" cy="288551"/>
            <a:chOff x="1818227" y="517207"/>
            <a:chExt cx="450215" cy="327025"/>
          </a:xfrm>
        </p:grpSpPr>
        <p:sp>
          <p:nvSpPr>
            <p:cNvPr id="17" name="object 17"/>
            <p:cNvSpPr/>
            <p:nvPr/>
          </p:nvSpPr>
          <p:spPr>
            <a:xfrm>
              <a:off x="1818227" y="517207"/>
              <a:ext cx="203200" cy="327025"/>
            </a:xfrm>
            <a:custGeom>
              <a:avLst/>
              <a:gdLst/>
              <a:ahLst/>
              <a:cxnLst/>
              <a:rect l="l" t="t" r="r" b="b"/>
              <a:pathLst>
                <a:path w="203200" h="327025">
                  <a:moveTo>
                    <a:pt x="167068" y="22955"/>
                  </a:moveTo>
                  <a:lnTo>
                    <a:pt x="41148" y="22955"/>
                  </a:lnTo>
                  <a:lnTo>
                    <a:pt x="54085" y="12898"/>
                  </a:lnTo>
                  <a:lnTo>
                    <a:pt x="67710" y="5726"/>
                  </a:lnTo>
                  <a:lnTo>
                    <a:pt x="82175" y="1430"/>
                  </a:lnTo>
                  <a:lnTo>
                    <a:pt x="97631" y="0"/>
                  </a:lnTo>
                  <a:lnTo>
                    <a:pt x="121349" y="1763"/>
                  </a:lnTo>
                  <a:lnTo>
                    <a:pt x="142220" y="7250"/>
                  </a:lnTo>
                  <a:lnTo>
                    <a:pt x="160250" y="16756"/>
                  </a:lnTo>
                  <a:lnTo>
                    <a:pt x="167068" y="22955"/>
                  </a:lnTo>
                  <a:close/>
                </a:path>
                <a:path w="203200" h="327025">
                  <a:moveTo>
                    <a:pt x="41148" y="326517"/>
                  </a:moveTo>
                  <a:lnTo>
                    <a:pt x="0" y="326517"/>
                  </a:lnTo>
                  <a:lnTo>
                    <a:pt x="0" y="3047"/>
                  </a:lnTo>
                  <a:lnTo>
                    <a:pt x="41148" y="3047"/>
                  </a:lnTo>
                  <a:lnTo>
                    <a:pt x="41148" y="22955"/>
                  </a:lnTo>
                  <a:lnTo>
                    <a:pt x="167068" y="22955"/>
                  </a:lnTo>
                  <a:lnTo>
                    <a:pt x="175450" y="30575"/>
                  </a:lnTo>
                  <a:lnTo>
                    <a:pt x="177623" y="33623"/>
                  </a:lnTo>
                  <a:lnTo>
                    <a:pt x="77819" y="33623"/>
                  </a:lnTo>
                  <a:lnTo>
                    <a:pt x="70199" y="36671"/>
                  </a:lnTo>
                  <a:lnTo>
                    <a:pt x="61055" y="39719"/>
                  </a:lnTo>
                  <a:lnTo>
                    <a:pt x="53340" y="44291"/>
                  </a:lnTo>
                  <a:lnTo>
                    <a:pt x="41148" y="53435"/>
                  </a:lnTo>
                  <a:lnTo>
                    <a:pt x="41148" y="189261"/>
                  </a:lnTo>
                  <a:lnTo>
                    <a:pt x="44196" y="192309"/>
                  </a:lnTo>
                  <a:lnTo>
                    <a:pt x="50292" y="196881"/>
                  </a:lnTo>
                  <a:lnTo>
                    <a:pt x="58007" y="199929"/>
                  </a:lnTo>
                  <a:lnTo>
                    <a:pt x="67151" y="202977"/>
                  </a:lnTo>
                  <a:lnTo>
                    <a:pt x="74771" y="206025"/>
                  </a:lnTo>
                  <a:lnTo>
                    <a:pt x="175450" y="206025"/>
                  </a:lnTo>
                  <a:lnTo>
                    <a:pt x="159988" y="220908"/>
                  </a:lnTo>
                  <a:lnTo>
                    <a:pt x="156619" y="222789"/>
                  </a:lnTo>
                  <a:lnTo>
                    <a:pt x="41148" y="222789"/>
                  </a:lnTo>
                  <a:lnTo>
                    <a:pt x="41148" y="326517"/>
                  </a:lnTo>
                  <a:close/>
                </a:path>
                <a:path w="203200" h="327025">
                  <a:moveTo>
                    <a:pt x="175450" y="206025"/>
                  </a:moveTo>
                  <a:lnTo>
                    <a:pt x="82391" y="206025"/>
                  </a:lnTo>
                  <a:lnTo>
                    <a:pt x="116157" y="200581"/>
                  </a:lnTo>
                  <a:lnTo>
                    <a:pt x="139922" y="184261"/>
                  </a:lnTo>
                  <a:lnTo>
                    <a:pt x="153971" y="157082"/>
                  </a:lnTo>
                  <a:lnTo>
                    <a:pt x="158591" y="119062"/>
                  </a:lnTo>
                  <a:lnTo>
                    <a:pt x="157472" y="98719"/>
                  </a:lnTo>
                  <a:lnTo>
                    <a:pt x="141827" y="54959"/>
                  </a:lnTo>
                  <a:lnTo>
                    <a:pt x="101536" y="35028"/>
                  </a:lnTo>
                  <a:lnTo>
                    <a:pt x="82391" y="33623"/>
                  </a:lnTo>
                  <a:lnTo>
                    <a:pt x="177623" y="33623"/>
                  </a:lnTo>
                  <a:lnTo>
                    <a:pt x="187452" y="47412"/>
                  </a:lnTo>
                  <a:lnTo>
                    <a:pt x="196024" y="68115"/>
                  </a:lnTo>
                  <a:lnTo>
                    <a:pt x="201168" y="92551"/>
                  </a:lnTo>
                  <a:lnTo>
                    <a:pt x="202882" y="120586"/>
                  </a:lnTo>
                  <a:lnTo>
                    <a:pt x="201168" y="145723"/>
                  </a:lnTo>
                  <a:lnTo>
                    <a:pt x="196024" y="168449"/>
                  </a:lnTo>
                  <a:lnTo>
                    <a:pt x="187452" y="188603"/>
                  </a:lnTo>
                  <a:lnTo>
                    <a:pt x="175450" y="206025"/>
                  </a:lnTo>
                  <a:close/>
                </a:path>
                <a:path w="203200" h="327025">
                  <a:moveTo>
                    <a:pt x="94583" y="239553"/>
                  </a:moveTo>
                  <a:lnTo>
                    <a:pt x="51816" y="231933"/>
                  </a:lnTo>
                  <a:lnTo>
                    <a:pt x="41148" y="222789"/>
                  </a:lnTo>
                  <a:lnTo>
                    <a:pt x="156619" y="222789"/>
                  </a:lnTo>
                  <a:lnTo>
                    <a:pt x="141267" y="231362"/>
                  </a:lnTo>
                  <a:lnTo>
                    <a:pt x="119421" y="237529"/>
                  </a:lnTo>
                  <a:lnTo>
                    <a:pt x="94583" y="239553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637" y="517207"/>
              <a:ext cx="213550" cy="23955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701583" y="382316"/>
            <a:ext cx="565337" cy="285750"/>
            <a:chOff x="2315527" y="433292"/>
            <a:chExt cx="640715" cy="3238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5527" y="517207"/>
              <a:ext cx="355377" cy="2395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02902" y="433298"/>
              <a:ext cx="253365" cy="323850"/>
            </a:xfrm>
            <a:custGeom>
              <a:avLst/>
              <a:gdLst/>
              <a:ahLst/>
              <a:cxnLst/>
              <a:rect l="l" t="t" r="r" b="b"/>
              <a:pathLst>
                <a:path w="253364" h="323850">
                  <a:moveTo>
                    <a:pt x="149542" y="317373"/>
                  </a:moveTo>
                  <a:lnTo>
                    <a:pt x="143446" y="280797"/>
                  </a:lnTo>
                  <a:lnTo>
                    <a:pt x="134505" y="284797"/>
                  </a:lnTo>
                  <a:lnTo>
                    <a:pt x="126022" y="287655"/>
                  </a:lnTo>
                  <a:lnTo>
                    <a:pt x="117843" y="289369"/>
                  </a:lnTo>
                  <a:lnTo>
                    <a:pt x="109829" y="289941"/>
                  </a:lnTo>
                  <a:lnTo>
                    <a:pt x="100126" y="289102"/>
                  </a:lnTo>
                  <a:lnTo>
                    <a:pt x="71158" y="260362"/>
                  </a:lnTo>
                  <a:lnTo>
                    <a:pt x="68681" y="234988"/>
                  </a:lnTo>
                  <a:lnTo>
                    <a:pt x="68681" y="120586"/>
                  </a:lnTo>
                  <a:lnTo>
                    <a:pt x="132778" y="120586"/>
                  </a:lnTo>
                  <a:lnTo>
                    <a:pt x="132778" y="86969"/>
                  </a:lnTo>
                  <a:lnTo>
                    <a:pt x="68681" y="86969"/>
                  </a:lnTo>
                  <a:lnTo>
                    <a:pt x="68681" y="22961"/>
                  </a:lnTo>
                  <a:lnTo>
                    <a:pt x="27533" y="39725"/>
                  </a:lnTo>
                  <a:lnTo>
                    <a:pt x="27533" y="86969"/>
                  </a:lnTo>
                  <a:lnTo>
                    <a:pt x="0" y="86969"/>
                  </a:lnTo>
                  <a:lnTo>
                    <a:pt x="0" y="120586"/>
                  </a:lnTo>
                  <a:lnTo>
                    <a:pt x="27533" y="120586"/>
                  </a:lnTo>
                  <a:lnTo>
                    <a:pt x="27533" y="251752"/>
                  </a:lnTo>
                  <a:lnTo>
                    <a:pt x="28689" y="266966"/>
                  </a:lnTo>
                  <a:lnTo>
                    <a:pt x="47345" y="303657"/>
                  </a:lnTo>
                  <a:lnTo>
                    <a:pt x="93065" y="323469"/>
                  </a:lnTo>
                  <a:lnTo>
                    <a:pt x="107886" y="323164"/>
                  </a:lnTo>
                  <a:lnTo>
                    <a:pt x="122440" y="322135"/>
                  </a:lnTo>
                  <a:lnTo>
                    <a:pt x="136436" y="320255"/>
                  </a:lnTo>
                  <a:lnTo>
                    <a:pt x="149542" y="317373"/>
                  </a:lnTo>
                  <a:close/>
                </a:path>
                <a:path w="253364" h="323850">
                  <a:moveTo>
                    <a:pt x="245656" y="86969"/>
                  </a:moveTo>
                  <a:lnTo>
                    <a:pt x="172402" y="86969"/>
                  </a:lnTo>
                  <a:lnTo>
                    <a:pt x="172402" y="122110"/>
                  </a:lnTo>
                  <a:lnTo>
                    <a:pt x="204406" y="122110"/>
                  </a:lnTo>
                  <a:lnTo>
                    <a:pt x="204406" y="320421"/>
                  </a:lnTo>
                  <a:lnTo>
                    <a:pt x="245656" y="320421"/>
                  </a:lnTo>
                  <a:lnTo>
                    <a:pt x="245656" y="86969"/>
                  </a:lnTo>
                  <a:close/>
                </a:path>
                <a:path w="253364" h="323850">
                  <a:moveTo>
                    <a:pt x="253276" y="18389"/>
                  </a:moveTo>
                  <a:lnTo>
                    <a:pt x="250228" y="12192"/>
                  </a:lnTo>
                  <a:lnTo>
                    <a:pt x="245656" y="7620"/>
                  </a:lnTo>
                  <a:lnTo>
                    <a:pt x="239560" y="3048"/>
                  </a:lnTo>
                  <a:lnTo>
                    <a:pt x="233362" y="0"/>
                  </a:lnTo>
                  <a:lnTo>
                    <a:pt x="219646" y="0"/>
                  </a:lnTo>
                  <a:lnTo>
                    <a:pt x="213550" y="3048"/>
                  </a:lnTo>
                  <a:lnTo>
                    <a:pt x="204406" y="12192"/>
                  </a:lnTo>
                  <a:lnTo>
                    <a:pt x="201358" y="18389"/>
                  </a:lnTo>
                  <a:lnTo>
                    <a:pt x="201358" y="32105"/>
                  </a:lnTo>
                  <a:lnTo>
                    <a:pt x="204406" y="38201"/>
                  </a:lnTo>
                  <a:lnTo>
                    <a:pt x="208978" y="42773"/>
                  </a:lnTo>
                  <a:lnTo>
                    <a:pt x="213550" y="48869"/>
                  </a:lnTo>
                  <a:lnTo>
                    <a:pt x="219646" y="50393"/>
                  </a:lnTo>
                  <a:lnTo>
                    <a:pt x="234886" y="50393"/>
                  </a:lnTo>
                  <a:lnTo>
                    <a:pt x="239560" y="48869"/>
                  </a:lnTo>
                  <a:lnTo>
                    <a:pt x="250228" y="38201"/>
                  </a:lnTo>
                  <a:lnTo>
                    <a:pt x="253276" y="32105"/>
                  </a:lnTo>
                  <a:lnTo>
                    <a:pt x="253276" y="18389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8550" y="456360"/>
            <a:ext cx="184392" cy="21137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34628" y="456360"/>
            <a:ext cx="162877" cy="208681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829443" y="380978"/>
            <a:ext cx="530599" cy="284069"/>
          </a:xfrm>
          <a:custGeom>
            <a:avLst/>
            <a:gdLst/>
            <a:ahLst/>
            <a:cxnLst/>
            <a:rect l="l" t="t" r="r" b="b"/>
            <a:pathLst>
              <a:path w="601345" h="321945">
                <a:moveTo>
                  <a:pt x="260896" y="321945"/>
                </a:moveTo>
                <a:lnTo>
                  <a:pt x="235762" y="254787"/>
                </a:lnTo>
                <a:lnTo>
                  <a:pt x="223786" y="222783"/>
                </a:lnTo>
                <a:lnTo>
                  <a:pt x="178498" y="101765"/>
                </a:lnTo>
                <a:lnTo>
                  <a:pt x="178498" y="222783"/>
                </a:lnTo>
                <a:lnTo>
                  <a:pt x="83921" y="222783"/>
                </a:lnTo>
                <a:lnTo>
                  <a:pt x="132778" y="82384"/>
                </a:lnTo>
                <a:lnTo>
                  <a:pt x="178498" y="222783"/>
                </a:lnTo>
                <a:lnTo>
                  <a:pt x="178498" y="101765"/>
                </a:lnTo>
                <a:lnTo>
                  <a:pt x="171246" y="82384"/>
                </a:lnTo>
                <a:lnTo>
                  <a:pt x="140398" y="0"/>
                </a:lnTo>
                <a:lnTo>
                  <a:pt x="129730" y="0"/>
                </a:lnTo>
                <a:lnTo>
                  <a:pt x="0" y="321945"/>
                </a:lnTo>
                <a:lnTo>
                  <a:pt x="48869" y="321945"/>
                </a:lnTo>
                <a:lnTo>
                  <a:pt x="73253" y="254787"/>
                </a:lnTo>
                <a:lnTo>
                  <a:pt x="190690" y="254787"/>
                </a:lnTo>
                <a:lnTo>
                  <a:pt x="212026" y="321945"/>
                </a:lnTo>
                <a:lnTo>
                  <a:pt x="260896" y="321945"/>
                </a:lnTo>
                <a:close/>
              </a:path>
              <a:path w="601345" h="321945">
                <a:moveTo>
                  <a:pt x="600938" y="166306"/>
                </a:moveTo>
                <a:lnTo>
                  <a:pt x="589368" y="118300"/>
                </a:lnTo>
                <a:lnTo>
                  <a:pt x="556920" y="90398"/>
                </a:lnTo>
                <a:lnTo>
                  <a:pt x="524649" y="85432"/>
                </a:lnTo>
                <a:lnTo>
                  <a:pt x="514616" y="85991"/>
                </a:lnTo>
                <a:lnTo>
                  <a:pt x="477989" y="97929"/>
                </a:lnTo>
                <a:lnTo>
                  <a:pt x="460641" y="116014"/>
                </a:lnTo>
                <a:lnTo>
                  <a:pt x="448614" y="102196"/>
                </a:lnTo>
                <a:lnTo>
                  <a:pt x="433006" y="92684"/>
                </a:lnTo>
                <a:lnTo>
                  <a:pt x="413664" y="87198"/>
                </a:lnTo>
                <a:lnTo>
                  <a:pt x="390436" y="85432"/>
                </a:lnTo>
                <a:lnTo>
                  <a:pt x="373646" y="87198"/>
                </a:lnTo>
                <a:lnTo>
                  <a:pt x="357860" y="92684"/>
                </a:lnTo>
                <a:lnTo>
                  <a:pt x="343496" y="102196"/>
                </a:lnTo>
                <a:lnTo>
                  <a:pt x="331000" y="116014"/>
                </a:lnTo>
                <a:lnTo>
                  <a:pt x="317284" y="88480"/>
                </a:lnTo>
                <a:lnTo>
                  <a:pt x="291287" y="88480"/>
                </a:lnTo>
                <a:lnTo>
                  <a:pt x="291287" y="321945"/>
                </a:lnTo>
                <a:lnTo>
                  <a:pt x="332524" y="321945"/>
                </a:lnTo>
                <a:lnTo>
                  <a:pt x="332524" y="149542"/>
                </a:lnTo>
                <a:lnTo>
                  <a:pt x="335407" y="144094"/>
                </a:lnTo>
                <a:lnTo>
                  <a:pt x="339572" y="139065"/>
                </a:lnTo>
                <a:lnTo>
                  <a:pt x="345173" y="134327"/>
                </a:lnTo>
                <a:lnTo>
                  <a:pt x="352336" y="129730"/>
                </a:lnTo>
                <a:lnTo>
                  <a:pt x="358952" y="124853"/>
                </a:lnTo>
                <a:lnTo>
                  <a:pt x="365290" y="121539"/>
                </a:lnTo>
                <a:lnTo>
                  <a:pt x="371627" y="119659"/>
                </a:lnTo>
                <a:lnTo>
                  <a:pt x="378244" y="119062"/>
                </a:lnTo>
                <a:lnTo>
                  <a:pt x="388200" y="119875"/>
                </a:lnTo>
                <a:lnTo>
                  <a:pt x="422148" y="140970"/>
                </a:lnTo>
                <a:lnTo>
                  <a:pt x="425589" y="155638"/>
                </a:lnTo>
                <a:lnTo>
                  <a:pt x="425589" y="321945"/>
                </a:lnTo>
                <a:lnTo>
                  <a:pt x="466737" y="321945"/>
                </a:lnTo>
                <a:lnTo>
                  <a:pt x="466737" y="149542"/>
                </a:lnTo>
                <a:lnTo>
                  <a:pt x="469569" y="143852"/>
                </a:lnTo>
                <a:lnTo>
                  <a:pt x="504710" y="119634"/>
                </a:lnTo>
                <a:lnTo>
                  <a:pt x="512457" y="119062"/>
                </a:lnTo>
                <a:lnTo>
                  <a:pt x="532752" y="122491"/>
                </a:lnTo>
                <a:lnTo>
                  <a:pt x="547585" y="132778"/>
                </a:lnTo>
                <a:lnTo>
                  <a:pt x="556691" y="149923"/>
                </a:lnTo>
                <a:lnTo>
                  <a:pt x="559790" y="173926"/>
                </a:lnTo>
                <a:lnTo>
                  <a:pt x="559790" y="321945"/>
                </a:lnTo>
                <a:lnTo>
                  <a:pt x="600938" y="321945"/>
                </a:lnTo>
                <a:lnTo>
                  <a:pt x="600938" y="16630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01459" y="456360"/>
            <a:ext cx="185737" cy="2113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7538" y="456360"/>
            <a:ext cx="162877" cy="20868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830757" y="446947"/>
            <a:ext cx="169769" cy="297516"/>
          </a:xfrm>
          <a:custGeom>
            <a:avLst/>
            <a:gdLst/>
            <a:ahLst/>
            <a:cxnLst/>
            <a:rect l="l" t="t" r="r" b="b"/>
            <a:pathLst>
              <a:path w="192404" h="337184">
                <a:moveTo>
                  <a:pt x="189166" y="24384"/>
                </a:moveTo>
                <a:lnTo>
                  <a:pt x="141922" y="24384"/>
                </a:lnTo>
                <a:lnTo>
                  <a:pt x="161734" y="0"/>
                </a:lnTo>
                <a:lnTo>
                  <a:pt x="189166" y="24384"/>
                </a:lnTo>
                <a:close/>
              </a:path>
              <a:path w="192404" h="337184">
                <a:moveTo>
                  <a:pt x="58007" y="245649"/>
                </a:moveTo>
                <a:lnTo>
                  <a:pt x="12264" y="225075"/>
                </a:lnTo>
                <a:lnTo>
                  <a:pt x="9144" y="201453"/>
                </a:lnTo>
                <a:lnTo>
                  <a:pt x="12192" y="193833"/>
                </a:lnTo>
                <a:lnTo>
                  <a:pt x="48863" y="175450"/>
                </a:lnTo>
                <a:lnTo>
                  <a:pt x="27686" y="161756"/>
                </a:lnTo>
                <a:lnTo>
                  <a:pt x="12394" y="143625"/>
                </a:lnTo>
                <a:lnTo>
                  <a:pt x="3120" y="121189"/>
                </a:lnTo>
                <a:lnTo>
                  <a:pt x="0" y="94583"/>
                </a:lnTo>
                <a:lnTo>
                  <a:pt x="1690" y="77152"/>
                </a:lnTo>
                <a:lnTo>
                  <a:pt x="25908" y="35147"/>
                </a:lnTo>
                <a:lnTo>
                  <a:pt x="70150" y="12122"/>
                </a:lnTo>
                <a:lnTo>
                  <a:pt x="88487" y="10668"/>
                </a:lnTo>
                <a:lnTo>
                  <a:pt x="104538" y="11525"/>
                </a:lnTo>
                <a:lnTo>
                  <a:pt x="118598" y="14097"/>
                </a:lnTo>
                <a:lnTo>
                  <a:pt x="130961" y="18383"/>
                </a:lnTo>
                <a:lnTo>
                  <a:pt x="141922" y="24384"/>
                </a:lnTo>
                <a:lnTo>
                  <a:pt x="189166" y="24384"/>
                </a:lnTo>
                <a:lnTo>
                  <a:pt x="164782" y="42767"/>
                </a:lnTo>
                <a:lnTo>
                  <a:pt x="91535" y="42767"/>
                </a:lnTo>
                <a:lnTo>
                  <a:pt x="80914" y="43862"/>
                </a:lnTo>
                <a:lnTo>
                  <a:pt x="46196" y="75152"/>
                </a:lnTo>
                <a:lnTo>
                  <a:pt x="42767" y="94583"/>
                </a:lnTo>
                <a:lnTo>
                  <a:pt x="43600" y="106639"/>
                </a:lnTo>
                <a:lnTo>
                  <a:pt x="62388" y="142708"/>
                </a:lnTo>
                <a:lnTo>
                  <a:pt x="91535" y="151066"/>
                </a:lnTo>
                <a:lnTo>
                  <a:pt x="162086" y="151066"/>
                </a:lnTo>
                <a:lnTo>
                  <a:pt x="158686" y="155638"/>
                </a:lnTo>
                <a:lnTo>
                  <a:pt x="117886" y="180498"/>
                </a:lnTo>
                <a:lnTo>
                  <a:pt x="67151" y="186118"/>
                </a:lnTo>
                <a:lnTo>
                  <a:pt x="58007" y="189166"/>
                </a:lnTo>
                <a:lnTo>
                  <a:pt x="50387" y="192309"/>
                </a:lnTo>
                <a:lnTo>
                  <a:pt x="44291" y="193833"/>
                </a:lnTo>
                <a:lnTo>
                  <a:pt x="41243" y="198405"/>
                </a:lnTo>
                <a:lnTo>
                  <a:pt x="41243" y="207549"/>
                </a:lnTo>
                <a:lnTo>
                  <a:pt x="47339" y="210597"/>
                </a:lnTo>
                <a:lnTo>
                  <a:pt x="156110" y="210597"/>
                </a:lnTo>
                <a:lnTo>
                  <a:pt x="163018" y="213502"/>
                </a:lnTo>
                <a:lnTo>
                  <a:pt x="173926" y="221265"/>
                </a:lnTo>
                <a:lnTo>
                  <a:pt x="181927" y="230100"/>
                </a:lnTo>
                <a:lnTo>
                  <a:pt x="187119" y="239553"/>
                </a:lnTo>
                <a:lnTo>
                  <a:pt x="106775" y="239553"/>
                </a:lnTo>
                <a:lnTo>
                  <a:pt x="99155" y="241077"/>
                </a:lnTo>
                <a:lnTo>
                  <a:pt x="86963" y="242601"/>
                </a:lnTo>
                <a:lnTo>
                  <a:pt x="78366" y="244363"/>
                </a:lnTo>
                <a:lnTo>
                  <a:pt x="70770" y="245268"/>
                </a:lnTo>
                <a:lnTo>
                  <a:pt x="64031" y="245602"/>
                </a:lnTo>
                <a:lnTo>
                  <a:pt x="58007" y="245649"/>
                </a:lnTo>
                <a:close/>
              </a:path>
              <a:path w="192404" h="337184">
                <a:moveTo>
                  <a:pt x="162086" y="151066"/>
                </a:moveTo>
                <a:lnTo>
                  <a:pt x="91535" y="151066"/>
                </a:lnTo>
                <a:lnTo>
                  <a:pt x="101488" y="150185"/>
                </a:lnTo>
                <a:lnTo>
                  <a:pt x="110585" y="147447"/>
                </a:lnTo>
                <a:lnTo>
                  <a:pt x="136421" y="106639"/>
                </a:lnTo>
                <a:lnTo>
                  <a:pt x="137255" y="94583"/>
                </a:lnTo>
                <a:lnTo>
                  <a:pt x="136398" y="84581"/>
                </a:lnTo>
                <a:lnTo>
                  <a:pt x="109251" y="46958"/>
                </a:lnTo>
                <a:lnTo>
                  <a:pt x="91535" y="42767"/>
                </a:lnTo>
                <a:lnTo>
                  <a:pt x="164782" y="42767"/>
                </a:lnTo>
                <a:lnTo>
                  <a:pt x="171664" y="53911"/>
                </a:lnTo>
                <a:lnTo>
                  <a:pt x="176403" y="66770"/>
                </a:lnTo>
                <a:lnTo>
                  <a:pt x="179141" y="81343"/>
                </a:lnTo>
                <a:lnTo>
                  <a:pt x="180022" y="97631"/>
                </a:lnTo>
                <a:lnTo>
                  <a:pt x="178617" y="114236"/>
                </a:lnTo>
                <a:lnTo>
                  <a:pt x="174498" y="129528"/>
                </a:lnTo>
                <a:lnTo>
                  <a:pt x="167806" y="143373"/>
                </a:lnTo>
                <a:lnTo>
                  <a:pt x="162086" y="151066"/>
                </a:lnTo>
                <a:close/>
              </a:path>
              <a:path w="192404" h="337184">
                <a:moveTo>
                  <a:pt x="156110" y="210597"/>
                </a:moveTo>
                <a:lnTo>
                  <a:pt x="61055" y="210597"/>
                </a:lnTo>
                <a:lnTo>
                  <a:pt x="66436" y="210550"/>
                </a:lnTo>
                <a:lnTo>
                  <a:pt x="73247" y="210216"/>
                </a:lnTo>
                <a:lnTo>
                  <a:pt x="81200" y="209311"/>
                </a:lnTo>
                <a:lnTo>
                  <a:pt x="90011" y="207549"/>
                </a:lnTo>
                <a:lnTo>
                  <a:pt x="107537" y="205454"/>
                </a:lnTo>
                <a:lnTo>
                  <a:pt x="114442" y="204763"/>
                </a:lnTo>
                <a:lnTo>
                  <a:pt x="120491" y="204501"/>
                </a:lnTo>
                <a:lnTo>
                  <a:pt x="136595" y="205406"/>
                </a:lnTo>
                <a:lnTo>
                  <a:pt x="150673" y="208311"/>
                </a:lnTo>
                <a:lnTo>
                  <a:pt x="156110" y="210597"/>
                </a:lnTo>
                <a:close/>
              </a:path>
              <a:path w="192404" h="337184">
                <a:moveTo>
                  <a:pt x="180946" y="300609"/>
                </a:moveTo>
                <a:lnTo>
                  <a:pt x="91535" y="300609"/>
                </a:lnTo>
                <a:lnTo>
                  <a:pt x="105298" y="300037"/>
                </a:lnTo>
                <a:lnTo>
                  <a:pt x="117062" y="298323"/>
                </a:lnTo>
                <a:lnTo>
                  <a:pt x="151469" y="274494"/>
                </a:lnTo>
                <a:lnTo>
                  <a:pt x="152590" y="266985"/>
                </a:lnTo>
                <a:lnTo>
                  <a:pt x="150003" y="254984"/>
                </a:lnTo>
                <a:lnTo>
                  <a:pt x="142255" y="246411"/>
                </a:lnTo>
                <a:lnTo>
                  <a:pt x="129364" y="241268"/>
                </a:lnTo>
                <a:lnTo>
                  <a:pt x="111347" y="239553"/>
                </a:lnTo>
                <a:lnTo>
                  <a:pt x="187119" y="239553"/>
                </a:lnTo>
                <a:lnTo>
                  <a:pt x="187642" y="240506"/>
                </a:lnTo>
                <a:lnTo>
                  <a:pt x="191071" y="252341"/>
                </a:lnTo>
                <a:lnTo>
                  <a:pt x="192214" y="265461"/>
                </a:lnTo>
                <a:lnTo>
                  <a:pt x="190476" y="280899"/>
                </a:lnTo>
                <a:lnTo>
                  <a:pt x="185157" y="294894"/>
                </a:lnTo>
                <a:lnTo>
                  <a:pt x="180946" y="300609"/>
                </a:lnTo>
                <a:close/>
              </a:path>
              <a:path w="192404" h="337184">
                <a:moveTo>
                  <a:pt x="91535" y="337185"/>
                </a:moveTo>
                <a:lnTo>
                  <a:pt x="44291" y="329565"/>
                </a:lnTo>
                <a:lnTo>
                  <a:pt x="3048" y="309753"/>
                </a:lnTo>
                <a:lnTo>
                  <a:pt x="25908" y="277749"/>
                </a:lnTo>
                <a:lnTo>
                  <a:pt x="43703" y="287750"/>
                </a:lnTo>
                <a:lnTo>
                  <a:pt x="60471" y="294894"/>
                </a:lnTo>
                <a:lnTo>
                  <a:pt x="76365" y="299180"/>
                </a:lnTo>
                <a:lnTo>
                  <a:pt x="91535" y="300609"/>
                </a:lnTo>
                <a:lnTo>
                  <a:pt x="180946" y="300609"/>
                </a:lnTo>
                <a:lnTo>
                  <a:pt x="176141" y="307132"/>
                </a:lnTo>
                <a:lnTo>
                  <a:pt x="163258" y="317373"/>
                </a:lnTo>
                <a:lnTo>
                  <a:pt x="148408" y="326255"/>
                </a:lnTo>
                <a:lnTo>
                  <a:pt x="131397" y="332422"/>
                </a:lnTo>
                <a:lnTo>
                  <a:pt x="112386" y="336018"/>
                </a:lnTo>
                <a:lnTo>
                  <a:pt x="91535" y="33718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130872" y="375599"/>
            <a:ext cx="414618" cy="289672"/>
          </a:xfrm>
          <a:custGeom>
            <a:avLst/>
            <a:gdLst/>
            <a:ahLst/>
            <a:cxnLst/>
            <a:rect l="l" t="t" r="r" b="b"/>
            <a:pathLst>
              <a:path w="469900" h="328295">
                <a:moveTo>
                  <a:pt x="248704" y="9486"/>
                </a:moveTo>
                <a:lnTo>
                  <a:pt x="0" y="9486"/>
                </a:lnTo>
                <a:lnTo>
                  <a:pt x="0" y="48856"/>
                </a:lnTo>
                <a:lnTo>
                  <a:pt x="100685" y="48856"/>
                </a:lnTo>
                <a:lnTo>
                  <a:pt x="100685" y="328256"/>
                </a:lnTo>
                <a:lnTo>
                  <a:pt x="143446" y="328256"/>
                </a:lnTo>
                <a:lnTo>
                  <a:pt x="143446" y="48856"/>
                </a:lnTo>
                <a:lnTo>
                  <a:pt x="248704" y="48856"/>
                </a:lnTo>
                <a:lnTo>
                  <a:pt x="248704" y="9486"/>
                </a:lnTo>
                <a:close/>
              </a:path>
              <a:path w="469900" h="328295">
                <a:moveTo>
                  <a:pt x="469773" y="181546"/>
                </a:moveTo>
                <a:lnTo>
                  <a:pt x="458838" y="128828"/>
                </a:lnTo>
                <a:lnTo>
                  <a:pt x="424954" y="97447"/>
                </a:lnTo>
                <a:lnTo>
                  <a:pt x="391960" y="91528"/>
                </a:lnTo>
                <a:lnTo>
                  <a:pt x="381927" y="92087"/>
                </a:lnTo>
                <a:lnTo>
                  <a:pt x="345300" y="104038"/>
                </a:lnTo>
                <a:lnTo>
                  <a:pt x="327952" y="120586"/>
                </a:lnTo>
                <a:lnTo>
                  <a:pt x="327952" y="0"/>
                </a:lnTo>
                <a:lnTo>
                  <a:pt x="286702" y="0"/>
                </a:lnTo>
                <a:lnTo>
                  <a:pt x="286702" y="328041"/>
                </a:lnTo>
                <a:lnTo>
                  <a:pt x="327952" y="328041"/>
                </a:lnTo>
                <a:lnTo>
                  <a:pt x="327952" y="155638"/>
                </a:lnTo>
                <a:lnTo>
                  <a:pt x="331952" y="149301"/>
                </a:lnTo>
                <a:lnTo>
                  <a:pt x="365480" y="127444"/>
                </a:lnTo>
                <a:lnTo>
                  <a:pt x="381292" y="125158"/>
                </a:lnTo>
                <a:lnTo>
                  <a:pt x="392125" y="126250"/>
                </a:lnTo>
                <a:lnTo>
                  <a:pt x="425945" y="158686"/>
                </a:lnTo>
                <a:lnTo>
                  <a:pt x="428625" y="181546"/>
                </a:lnTo>
                <a:lnTo>
                  <a:pt x="428625" y="328041"/>
                </a:lnTo>
                <a:lnTo>
                  <a:pt x="469773" y="328041"/>
                </a:lnTo>
                <a:lnTo>
                  <a:pt x="469773" y="1815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9" name="object 29"/>
          <p:cNvGrpSpPr/>
          <p:nvPr/>
        </p:nvGrpSpPr>
        <p:grpSpPr>
          <a:xfrm>
            <a:off x="6600600" y="375593"/>
            <a:ext cx="732304" cy="292474"/>
            <a:chOff x="5601080" y="425672"/>
            <a:chExt cx="829944" cy="331470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1080" y="517207"/>
              <a:ext cx="366140" cy="23955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9225" y="517207"/>
              <a:ext cx="198310" cy="23955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231064" y="425672"/>
              <a:ext cx="200025" cy="331470"/>
            </a:xfrm>
            <a:custGeom>
              <a:avLst/>
              <a:gdLst/>
              <a:ahLst/>
              <a:cxnLst/>
              <a:rect l="l" t="t" r="r" b="b"/>
              <a:pathLst>
                <a:path w="200025" h="331470">
                  <a:moveTo>
                    <a:pt x="199834" y="108394"/>
                  </a:moveTo>
                  <a:lnTo>
                    <a:pt x="158686" y="108394"/>
                  </a:lnTo>
                  <a:lnTo>
                    <a:pt x="158686" y="0"/>
                  </a:lnTo>
                  <a:lnTo>
                    <a:pt x="199834" y="0"/>
                  </a:lnTo>
                  <a:lnTo>
                    <a:pt x="199834" y="108394"/>
                  </a:lnTo>
                  <a:close/>
                </a:path>
                <a:path w="200025" h="331470">
                  <a:moveTo>
                    <a:pt x="97631" y="331089"/>
                  </a:moveTo>
                  <a:lnTo>
                    <a:pt x="57804" y="323278"/>
                  </a:lnTo>
                  <a:lnTo>
                    <a:pt x="25908" y="300608"/>
                  </a:lnTo>
                  <a:lnTo>
                    <a:pt x="6667" y="263794"/>
                  </a:lnTo>
                  <a:lnTo>
                    <a:pt x="0" y="216693"/>
                  </a:lnTo>
                  <a:lnTo>
                    <a:pt x="1763" y="191468"/>
                  </a:lnTo>
                  <a:lnTo>
                    <a:pt x="16756" y="147377"/>
                  </a:lnTo>
                  <a:lnTo>
                    <a:pt x="47172" y="112149"/>
                  </a:lnTo>
                  <a:lnTo>
                    <a:pt x="84367" y="93822"/>
                  </a:lnTo>
                  <a:lnTo>
                    <a:pt x="105251" y="91535"/>
                  </a:lnTo>
                  <a:lnTo>
                    <a:pt x="121530" y="92441"/>
                  </a:lnTo>
                  <a:lnTo>
                    <a:pt x="135969" y="95357"/>
                  </a:lnTo>
                  <a:lnTo>
                    <a:pt x="148408" y="100576"/>
                  </a:lnTo>
                  <a:lnTo>
                    <a:pt x="158686" y="108394"/>
                  </a:lnTo>
                  <a:lnTo>
                    <a:pt x="199834" y="108394"/>
                  </a:lnTo>
                  <a:lnTo>
                    <a:pt x="199834" y="125158"/>
                  </a:lnTo>
                  <a:lnTo>
                    <a:pt x="117443" y="125158"/>
                  </a:lnTo>
                  <a:lnTo>
                    <a:pt x="101155" y="126849"/>
                  </a:lnTo>
                  <a:lnTo>
                    <a:pt x="62579" y="151066"/>
                  </a:lnTo>
                  <a:lnTo>
                    <a:pt x="43934" y="195040"/>
                  </a:lnTo>
                  <a:lnTo>
                    <a:pt x="42767" y="213645"/>
                  </a:lnTo>
                  <a:lnTo>
                    <a:pt x="47601" y="249903"/>
                  </a:lnTo>
                  <a:lnTo>
                    <a:pt x="62007" y="276177"/>
                  </a:lnTo>
                  <a:lnTo>
                    <a:pt x="85844" y="292164"/>
                  </a:lnTo>
                  <a:lnTo>
                    <a:pt x="118967" y="297560"/>
                  </a:lnTo>
                  <a:lnTo>
                    <a:pt x="199834" y="297560"/>
                  </a:lnTo>
                  <a:lnTo>
                    <a:pt x="199834" y="309752"/>
                  </a:lnTo>
                  <a:lnTo>
                    <a:pt x="158686" y="309752"/>
                  </a:lnTo>
                  <a:lnTo>
                    <a:pt x="147003" y="319516"/>
                  </a:lnTo>
                  <a:lnTo>
                    <a:pt x="132730" y="326136"/>
                  </a:lnTo>
                  <a:lnTo>
                    <a:pt x="116172" y="329898"/>
                  </a:lnTo>
                  <a:lnTo>
                    <a:pt x="97631" y="331089"/>
                  </a:lnTo>
                  <a:close/>
                </a:path>
                <a:path w="200025" h="331470">
                  <a:moveTo>
                    <a:pt x="199834" y="297560"/>
                  </a:moveTo>
                  <a:lnTo>
                    <a:pt x="125063" y="297560"/>
                  </a:lnTo>
                  <a:lnTo>
                    <a:pt x="132683" y="294512"/>
                  </a:lnTo>
                  <a:lnTo>
                    <a:pt x="141922" y="291464"/>
                  </a:lnTo>
                  <a:lnTo>
                    <a:pt x="151066" y="286892"/>
                  </a:lnTo>
                  <a:lnTo>
                    <a:pt x="157162" y="282320"/>
                  </a:lnTo>
                  <a:lnTo>
                    <a:pt x="158686" y="277748"/>
                  </a:lnTo>
                  <a:lnTo>
                    <a:pt x="158686" y="149542"/>
                  </a:lnTo>
                  <a:lnTo>
                    <a:pt x="150755" y="138660"/>
                  </a:lnTo>
                  <a:lnTo>
                    <a:pt x="140958" y="131063"/>
                  </a:lnTo>
                  <a:lnTo>
                    <a:pt x="129714" y="126611"/>
                  </a:lnTo>
                  <a:lnTo>
                    <a:pt x="117443" y="125158"/>
                  </a:lnTo>
                  <a:lnTo>
                    <a:pt x="199834" y="125158"/>
                  </a:lnTo>
                  <a:lnTo>
                    <a:pt x="199834" y="297560"/>
                  </a:lnTo>
                  <a:close/>
                </a:path>
                <a:path w="200025" h="331470">
                  <a:moveTo>
                    <a:pt x="199834" y="326517"/>
                  </a:moveTo>
                  <a:lnTo>
                    <a:pt x="158686" y="326517"/>
                  </a:lnTo>
                  <a:lnTo>
                    <a:pt x="158686" y="309752"/>
                  </a:lnTo>
                  <a:lnTo>
                    <a:pt x="199834" y="309752"/>
                  </a:lnTo>
                  <a:lnTo>
                    <a:pt x="199834" y="326517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4564" y="456360"/>
            <a:ext cx="134554" cy="21137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985486" y="1101229"/>
            <a:ext cx="721659" cy="226359"/>
            <a:chOff x="370617" y="1248060"/>
            <a:chExt cx="817880" cy="25654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0617" y="1341215"/>
              <a:ext cx="82391" cy="823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9680" y="1269396"/>
              <a:ext cx="352329" cy="23498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8013" y="1248060"/>
              <a:ext cx="320230" cy="254793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2776930" y="1101235"/>
            <a:ext cx="567018" cy="225238"/>
          </a:xfrm>
          <a:custGeom>
            <a:avLst/>
            <a:gdLst/>
            <a:ahLst/>
            <a:cxnLst/>
            <a:rect l="l" t="t" r="r" b="b"/>
            <a:pathLst>
              <a:path w="642619" h="255269">
                <a:moveTo>
                  <a:pt x="312699" y="19812"/>
                </a:moveTo>
                <a:lnTo>
                  <a:pt x="311175" y="15240"/>
                </a:lnTo>
                <a:lnTo>
                  <a:pt x="303555" y="7620"/>
                </a:lnTo>
                <a:lnTo>
                  <a:pt x="298983" y="4572"/>
                </a:lnTo>
                <a:lnTo>
                  <a:pt x="286791" y="4572"/>
                </a:lnTo>
                <a:lnTo>
                  <a:pt x="282117" y="7620"/>
                </a:lnTo>
                <a:lnTo>
                  <a:pt x="272973" y="16764"/>
                </a:lnTo>
                <a:lnTo>
                  <a:pt x="271449" y="21336"/>
                </a:lnTo>
                <a:lnTo>
                  <a:pt x="271449" y="33629"/>
                </a:lnTo>
                <a:lnTo>
                  <a:pt x="272973" y="38201"/>
                </a:lnTo>
                <a:lnTo>
                  <a:pt x="282117" y="47345"/>
                </a:lnTo>
                <a:lnTo>
                  <a:pt x="286791" y="48869"/>
                </a:lnTo>
                <a:lnTo>
                  <a:pt x="297459" y="48869"/>
                </a:lnTo>
                <a:lnTo>
                  <a:pt x="303555" y="47345"/>
                </a:lnTo>
                <a:lnTo>
                  <a:pt x="306603" y="42773"/>
                </a:lnTo>
                <a:lnTo>
                  <a:pt x="311175" y="36677"/>
                </a:lnTo>
                <a:lnTo>
                  <a:pt x="312699" y="32105"/>
                </a:lnTo>
                <a:lnTo>
                  <a:pt x="312699" y="19812"/>
                </a:lnTo>
                <a:close/>
              </a:path>
              <a:path w="642619" h="255269">
                <a:moveTo>
                  <a:pt x="334035" y="241084"/>
                </a:moveTo>
                <a:lnTo>
                  <a:pt x="330987" y="239560"/>
                </a:lnTo>
                <a:lnTo>
                  <a:pt x="326415" y="239560"/>
                </a:lnTo>
                <a:lnTo>
                  <a:pt x="323367" y="238036"/>
                </a:lnTo>
                <a:lnTo>
                  <a:pt x="321843" y="238036"/>
                </a:lnTo>
                <a:lnTo>
                  <a:pt x="315747" y="234988"/>
                </a:lnTo>
                <a:lnTo>
                  <a:pt x="312699" y="231940"/>
                </a:lnTo>
                <a:lnTo>
                  <a:pt x="309651" y="225844"/>
                </a:lnTo>
                <a:lnTo>
                  <a:pt x="309651" y="91541"/>
                </a:lnTo>
                <a:lnTo>
                  <a:pt x="308127" y="88493"/>
                </a:lnTo>
                <a:lnTo>
                  <a:pt x="251650" y="93065"/>
                </a:lnTo>
                <a:lnTo>
                  <a:pt x="251650" y="91541"/>
                </a:lnTo>
                <a:lnTo>
                  <a:pt x="190690" y="91541"/>
                </a:lnTo>
                <a:lnTo>
                  <a:pt x="190690" y="100685"/>
                </a:lnTo>
                <a:lnTo>
                  <a:pt x="192214" y="100685"/>
                </a:lnTo>
                <a:lnTo>
                  <a:pt x="193738" y="102209"/>
                </a:lnTo>
                <a:lnTo>
                  <a:pt x="198310" y="102209"/>
                </a:lnTo>
                <a:lnTo>
                  <a:pt x="201358" y="103733"/>
                </a:lnTo>
                <a:lnTo>
                  <a:pt x="202882" y="103733"/>
                </a:lnTo>
                <a:lnTo>
                  <a:pt x="205930" y="105257"/>
                </a:lnTo>
                <a:lnTo>
                  <a:pt x="207454" y="106870"/>
                </a:lnTo>
                <a:lnTo>
                  <a:pt x="210502" y="108394"/>
                </a:lnTo>
                <a:lnTo>
                  <a:pt x="212026" y="109918"/>
                </a:lnTo>
                <a:lnTo>
                  <a:pt x="212026" y="120586"/>
                </a:lnTo>
                <a:lnTo>
                  <a:pt x="210502" y="122110"/>
                </a:lnTo>
                <a:lnTo>
                  <a:pt x="210502" y="125158"/>
                </a:lnTo>
                <a:lnTo>
                  <a:pt x="208978" y="128206"/>
                </a:lnTo>
                <a:lnTo>
                  <a:pt x="203454" y="146113"/>
                </a:lnTo>
                <a:lnTo>
                  <a:pt x="183070" y="207556"/>
                </a:lnTo>
                <a:lnTo>
                  <a:pt x="141820" y="94589"/>
                </a:lnTo>
                <a:lnTo>
                  <a:pt x="126580" y="94589"/>
                </a:lnTo>
                <a:lnTo>
                  <a:pt x="85432" y="209080"/>
                </a:lnTo>
                <a:lnTo>
                  <a:pt x="80022" y="193611"/>
                </a:lnTo>
                <a:lnTo>
                  <a:pt x="75323" y="179463"/>
                </a:lnTo>
                <a:lnTo>
                  <a:pt x="71462" y="166763"/>
                </a:lnTo>
                <a:lnTo>
                  <a:pt x="68580" y="155638"/>
                </a:lnTo>
                <a:lnTo>
                  <a:pt x="65163" y="144754"/>
                </a:lnTo>
                <a:lnTo>
                  <a:pt x="58928" y="125844"/>
                </a:lnTo>
                <a:lnTo>
                  <a:pt x="56388" y="117538"/>
                </a:lnTo>
                <a:lnTo>
                  <a:pt x="54864" y="114490"/>
                </a:lnTo>
                <a:lnTo>
                  <a:pt x="54864" y="106870"/>
                </a:lnTo>
                <a:lnTo>
                  <a:pt x="56388" y="105257"/>
                </a:lnTo>
                <a:lnTo>
                  <a:pt x="60960" y="103733"/>
                </a:lnTo>
                <a:lnTo>
                  <a:pt x="63995" y="103733"/>
                </a:lnTo>
                <a:lnTo>
                  <a:pt x="68580" y="102209"/>
                </a:lnTo>
                <a:lnTo>
                  <a:pt x="71716" y="102209"/>
                </a:lnTo>
                <a:lnTo>
                  <a:pt x="71716" y="91541"/>
                </a:lnTo>
                <a:lnTo>
                  <a:pt x="0" y="91541"/>
                </a:lnTo>
                <a:lnTo>
                  <a:pt x="0" y="102209"/>
                </a:lnTo>
                <a:lnTo>
                  <a:pt x="4559" y="102209"/>
                </a:lnTo>
                <a:lnTo>
                  <a:pt x="9144" y="103733"/>
                </a:lnTo>
                <a:lnTo>
                  <a:pt x="34480" y="147256"/>
                </a:lnTo>
                <a:lnTo>
                  <a:pt x="57150" y="216496"/>
                </a:lnTo>
                <a:lnTo>
                  <a:pt x="68580" y="251752"/>
                </a:lnTo>
                <a:lnTo>
                  <a:pt x="82384" y="251752"/>
                </a:lnTo>
                <a:lnTo>
                  <a:pt x="125056" y="134302"/>
                </a:lnTo>
                <a:lnTo>
                  <a:pt x="169252" y="251752"/>
                </a:lnTo>
                <a:lnTo>
                  <a:pt x="183070" y="251752"/>
                </a:lnTo>
                <a:lnTo>
                  <a:pt x="187642" y="233464"/>
                </a:lnTo>
                <a:lnTo>
                  <a:pt x="190690" y="227368"/>
                </a:lnTo>
                <a:lnTo>
                  <a:pt x="193738" y="215176"/>
                </a:lnTo>
                <a:lnTo>
                  <a:pt x="198285" y="202628"/>
                </a:lnTo>
                <a:lnTo>
                  <a:pt x="210502" y="167830"/>
                </a:lnTo>
                <a:lnTo>
                  <a:pt x="217551" y="144970"/>
                </a:lnTo>
                <a:lnTo>
                  <a:pt x="221424" y="133540"/>
                </a:lnTo>
                <a:lnTo>
                  <a:pt x="225742" y="122110"/>
                </a:lnTo>
                <a:lnTo>
                  <a:pt x="227266" y="116014"/>
                </a:lnTo>
                <a:lnTo>
                  <a:pt x="231838" y="109918"/>
                </a:lnTo>
                <a:lnTo>
                  <a:pt x="236410" y="106870"/>
                </a:lnTo>
                <a:lnTo>
                  <a:pt x="242506" y="103733"/>
                </a:lnTo>
                <a:lnTo>
                  <a:pt x="251637" y="100698"/>
                </a:lnTo>
                <a:lnTo>
                  <a:pt x="251637" y="103733"/>
                </a:lnTo>
                <a:lnTo>
                  <a:pt x="257733" y="103733"/>
                </a:lnTo>
                <a:lnTo>
                  <a:pt x="262305" y="105257"/>
                </a:lnTo>
                <a:lnTo>
                  <a:pt x="265353" y="105257"/>
                </a:lnTo>
                <a:lnTo>
                  <a:pt x="268401" y="106870"/>
                </a:lnTo>
                <a:lnTo>
                  <a:pt x="271449" y="108394"/>
                </a:lnTo>
                <a:lnTo>
                  <a:pt x="276021" y="112966"/>
                </a:lnTo>
                <a:lnTo>
                  <a:pt x="279069" y="119062"/>
                </a:lnTo>
                <a:lnTo>
                  <a:pt x="279069" y="230416"/>
                </a:lnTo>
                <a:lnTo>
                  <a:pt x="276021" y="236512"/>
                </a:lnTo>
                <a:lnTo>
                  <a:pt x="274497" y="238036"/>
                </a:lnTo>
                <a:lnTo>
                  <a:pt x="271449" y="238036"/>
                </a:lnTo>
                <a:lnTo>
                  <a:pt x="268401" y="239560"/>
                </a:lnTo>
                <a:lnTo>
                  <a:pt x="259257" y="239560"/>
                </a:lnTo>
                <a:lnTo>
                  <a:pt x="256209" y="241084"/>
                </a:lnTo>
                <a:lnTo>
                  <a:pt x="256209" y="251752"/>
                </a:lnTo>
                <a:lnTo>
                  <a:pt x="334035" y="251752"/>
                </a:lnTo>
                <a:lnTo>
                  <a:pt x="334035" y="241084"/>
                </a:lnTo>
                <a:close/>
              </a:path>
              <a:path w="642619" h="255269">
                <a:moveTo>
                  <a:pt x="456057" y="231940"/>
                </a:moveTo>
                <a:lnTo>
                  <a:pt x="453009" y="233464"/>
                </a:lnTo>
                <a:lnTo>
                  <a:pt x="443865" y="233464"/>
                </a:lnTo>
                <a:lnTo>
                  <a:pt x="439293" y="234988"/>
                </a:lnTo>
                <a:lnTo>
                  <a:pt x="427101" y="234988"/>
                </a:lnTo>
                <a:lnTo>
                  <a:pt x="417957" y="231940"/>
                </a:lnTo>
                <a:lnTo>
                  <a:pt x="411861" y="228892"/>
                </a:lnTo>
                <a:lnTo>
                  <a:pt x="410337" y="225844"/>
                </a:lnTo>
                <a:lnTo>
                  <a:pt x="408813" y="221272"/>
                </a:lnTo>
                <a:lnTo>
                  <a:pt x="407289" y="218224"/>
                </a:lnTo>
                <a:lnTo>
                  <a:pt x="407289" y="106870"/>
                </a:lnTo>
                <a:lnTo>
                  <a:pt x="451485" y="106870"/>
                </a:lnTo>
                <a:lnTo>
                  <a:pt x="451485" y="91541"/>
                </a:lnTo>
                <a:lnTo>
                  <a:pt x="405765" y="91541"/>
                </a:lnTo>
                <a:lnTo>
                  <a:pt x="405765" y="41249"/>
                </a:lnTo>
                <a:lnTo>
                  <a:pt x="376707" y="41249"/>
                </a:lnTo>
                <a:lnTo>
                  <a:pt x="376707" y="91541"/>
                </a:lnTo>
                <a:lnTo>
                  <a:pt x="347751" y="91541"/>
                </a:lnTo>
                <a:lnTo>
                  <a:pt x="347751" y="106870"/>
                </a:lnTo>
                <a:lnTo>
                  <a:pt x="376707" y="106870"/>
                </a:lnTo>
                <a:lnTo>
                  <a:pt x="376707" y="215176"/>
                </a:lnTo>
                <a:lnTo>
                  <a:pt x="377037" y="223977"/>
                </a:lnTo>
                <a:lnTo>
                  <a:pt x="403263" y="254203"/>
                </a:lnTo>
                <a:lnTo>
                  <a:pt x="411861" y="254800"/>
                </a:lnTo>
                <a:lnTo>
                  <a:pt x="421005" y="254800"/>
                </a:lnTo>
                <a:lnTo>
                  <a:pt x="436245" y="251752"/>
                </a:lnTo>
                <a:lnTo>
                  <a:pt x="442341" y="250228"/>
                </a:lnTo>
                <a:lnTo>
                  <a:pt x="448437" y="247180"/>
                </a:lnTo>
                <a:lnTo>
                  <a:pt x="456057" y="244132"/>
                </a:lnTo>
                <a:lnTo>
                  <a:pt x="456057" y="231940"/>
                </a:lnTo>
                <a:close/>
              </a:path>
              <a:path w="642619" h="255269">
                <a:moveTo>
                  <a:pt x="642175" y="241084"/>
                </a:moveTo>
                <a:lnTo>
                  <a:pt x="639114" y="239560"/>
                </a:lnTo>
                <a:lnTo>
                  <a:pt x="631494" y="239560"/>
                </a:lnTo>
                <a:lnTo>
                  <a:pt x="629970" y="238036"/>
                </a:lnTo>
                <a:lnTo>
                  <a:pt x="626922" y="236512"/>
                </a:lnTo>
                <a:lnTo>
                  <a:pt x="623874" y="236512"/>
                </a:lnTo>
                <a:lnTo>
                  <a:pt x="622350" y="233464"/>
                </a:lnTo>
                <a:lnTo>
                  <a:pt x="620826" y="231940"/>
                </a:lnTo>
                <a:lnTo>
                  <a:pt x="617778" y="225844"/>
                </a:lnTo>
                <a:lnTo>
                  <a:pt x="617778" y="138874"/>
                </a:lnTo>
                <a:lnTo>
                  <a:pt x="617194" y="127139"/>
                </a:lnTo>
                <a:lnTo>
                  <a:pt x="593128" y="90398"/>
                </a:lnTo>
                <a:lnTo>
                  <a:pt x="573493" y="86969"/>
                </a:lnTo>
                <a:lnTo>
                  <a:pt x="561301" y="86969"/>
                </a:lnTo>
                <a:lnTo>
                  <a:pt x="555205" y="88493"/>
                </a:lnTo>
                <a:lnTo>
                  <a:pt x="549109" y="91541"/>
                </a:lnTo>
                <a:lnTo>
                  <a:pt x="544537" y="93065"/>
                </a:lnTo>
                <a:lnTo>
                  <a:pt x="535393" y="99161"/>
                </a:lnTo>
                <a:lnTo>
                  <a:pt x="532345" y="102209"/>
                </a:lnTo>
                <a:lnTo>
                  <a:pt x="529297" y="103733"/>
                </a:lnTo>
                <a:lnTo>
                  <a:pt x="526249" y="106870"/>
                </a:lnTo>
                <a:lnTo>
                  <a:pt x="518629" y="114490"/>
                </a:lnTo>
                <a:lnTo>
                  <a:pt x="518629" y="1524"/>
                </a:lnTo>
                <a:lnTo>
                  <a:pt x="515581" y="0"/>
                </a:lnTo>
                <a:lnTo>
                  <a:pt x="457581" y="3048"/>
                </a:lnTo>
                <a:lnTo>
                  <a:pt x="457581" y="13716"/>
                </a:lnTo>
                <a:lnTo>
                  <a:pt x="463664" y="13716"/>
                </a:lnTo>
                <a:lnTo>
                  <a:pt x="468236" y="15240"/>
                </a:lnTo>
                <a:lnTo>
                  <a:pt x="474332" y="15240"/>
                </a:lnTo>
                <a:lnTo>
                  <a:pt x="477393" y="16764"/>
                </a:lnTo>
                <a:lnTo>
                  <a:pt x="478917" y="18288"/>
                </a:lnTo>
                <a:lnTo>
                  <a:pt x="481952" y="19812"/>
                </a:lnTo>
                <a:lnTo>
                  <a:pt x="483476" y="22860"/>
                </a:lnTo>
                <a:lnTo>
                  <a:pt x="486524" y="26009"/>
                </a:lnTo>
                <a:lnTo>
                  <a:pt x="488048" y="30581"/>
                </a:lnTo>
                <a:lnTo>
                  <a:pt x="488048" y="230416"/>
                </a:lnTo>
                <a:lnTo>
                  <a:pt x="485000" y="236512"/>
                </a:lnTo>
                <a:lnTo>
                  <a:pt x="481952" y="238036"/>
                </a:lnTo>
                <a:lnTo>
                  <a:pt x="478917" y="238036"/>
                </a:lnTo>
                <a:lnTo>
                  <a:pt x="477393" y="239560"/>
                </a:lnTo>
                <a:lnTo>
                  <a:pt x="466712" y="239560"/>
                </a:lnTo>
                <a:lnTo>
                  <a:pt x="465188" y="241084"/>
                </a:lnTo>
                <a:lnTo>
                  <a:pt x="465188" y="251752"/>
                </a:lnTo>
                <a:lnTo>
                  <a:pt x="543013" y="251752"/>
                </a:lnTo>
                <a:lnTo>
                  <a:pt x="543013" y="241084"/>
                </a:lnTo>
                <a:lnTo>
                  <a:pt x="539965" y="239560"/>
                </a:lnTo>
                <a:lnTo>
                  <a:pt x="535393" y="239560"/>
                </a:lnTo>
                <a:lnTo>
                  <a:pt x="532345" y="238036"/>
                </a:lnTo>
                <a:lnTo>
                  <a:pt x="529297" y="238036"/>
                </a:lnTo>
                <a:lnTo>
                  <a:pt x="527773" y="236512"/>
                </a:lnTo>
                <a:lnTo>
                  <a:pt x="521677" y="233464"/>
                </a:lnTo>
                <a:lnTo>
                  <a:pt x="520153" y="231940"/>
                </a:lnTo>
                <a:lnTo>
                  <a:pt x="518629" y="228892"/>
                </a:lnTo>
                <a:lnTo>
                  <a:pt x="518629" y="129730"/>
                </a:lnTo>
                <a:lnTo>
                  <a:pt x="521677" y="126682"/>
                </a:lnTo>
                <a:lnTo>
                  <a:pt x="524725" y="120586"/>
                </a:lnTo>
                <a:lnTo>
                  <a:pt x="527773" y="117538"/>
                </a:lnTo>
                <a:lnTo>
                  <a:pt x="532345" y="114490"/>
                </a:lnTo>
                <a:lnTo>
                  <a:pt x="535393" y="112966"/>
                </a:lnTo>
                <a:lnTo>
                  <a:pt x="539965" y="109918"/>
                </a:lnTo>
                <a:lnTo>
                  <a:pt x="549109" y="106870"/>
                </a:lnTo>
                <a:lnTo>
                  <a:pt x="555205" y="105257"/>
                </a:lnTo>
                <a:lnTo>
                  <a:pt x="567397" y="105257"/>
                </a:lnTo>
                <a:lnTo>
                  <a:pt x="587082" y="138874"/>
                </a:lnTo>
                <a:lnTo>
                  <a:pt x="587209" y="230416"/>
                </a:lnTo>
                <a:lnTo>
                  <a:pt x="584161" y="236512"/>
                </a:lnTo>
                <a:lnTo>
                  <a:pt x="581113" y="238036"/>
                </a:lnTo>
                <a:lnTo>
                  <a:pt x="578065" y="238036"/>
                </a:lnTo>
                <a:lnTo>
                  <a:pt x="576541" y="239560"/>
                </a:lnTo>
                <a:lnTo>
                  <a:pt x="565873" y="239560"/>
                </a:lnTo>
                <a:lnTo>
                  <a:pt x="562825" y="241084"/>
                </a:lnTo>
                <a:lnTo>
                  <a:pt x="562825" y="251752"/>
                </a:lnTo>
                <a:lnTo>
                  <a:pt x="642175" y="251752"/>
                </a:lnTo>
                <a:lnTo>
                  <a:pt x="642175" y="24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39113" y="1177962"/>
            <a:ext cx="133210" cy="14808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59813" y="1101230"/>
            <a:ext cx="1232843" cy="22616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76112" y="1137621"/>
            <a:ext cx="244988" cy="18977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15314" y="1101230"/>
            <a:ext cx="1625833" cy="54662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985486" y="1420346"/>
            <a:ext cx="322169" cy="222437"/>
            <a:chOff x="370617" y="1609725"/>
            <a:chExt cx="365125" cy="252095"/>
          </a:xfrm>
        </p:grpSpPr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0617" y="1704308"/>
              <a:ext cx="82391" cy="823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6632" y="1609725"/>
              <a:ext cx="248602" cy="25174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362340" y="1420345"/>
            <a:ext cx="410696" cy="226359"/>
            <a:chOff x="797718" y="1609724"/>
            <a:chExt cx="465455" cy="256540"/>
          </a:xfrm>
        </p:grpSpPr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7718" y="1609724"/>
              <a:ext cx="295941" cy="25631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9568" y="1696688"/>
              <a:ext cx="143446" cy="169354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933041" y="1425724"/>
            <a:ext cx="198344" cy="221316"/>
            <a:chOff x="2577846" y="1615820"/>
            <a:chExt cx="224790" cy="250825"/>
          </a:xfrm>
        </p:grpSpPr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77846" y="1615820"/>
              <a:ext cx="82391" cy="2456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83097" y="1696688"/>
              <a:ext cx="118967" cy="169354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210302" y="1420345"/>
            <a:ext cx="464484" cy="226359"/>
            <a:chOff x="2892075" y="1609724"/>
            <a:chExt cx="526415" cy="256540"/>
          </a:xfrm>
        </p:grpSpPr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92075" y="1609724"/>
              <a:ext cx="384428" cy="25631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97840" y="1696688"/>
              <a:ext cx="120491" cy="169354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4764826" y="1420345"/>
            <a:ext cx="591110" cy="226359"/>
            <a:chOff x="3520535" y="1609724"/>
            <a:chExt cx="669925" cy="256540"/>
          </a:xfrm>
        </p:grpSpPr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20535" y="1609724"/>
              <a:ext cx="294417" cy="25631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43909" y="1696688"/>
              <a:ext cx="346233" cy="169354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13846" y="1458081"/>
            <a:ext cx="244904" cy="189771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969349" y="1420345"/>
            <a:ext cx="2378449" cy="512109"/>
            <a:chOff x="352329" y="1609724"/>
            <a:chExt cx="2695575" cy="580390"/>
          </a:xfrm>
        </p:grpSpPr>
        <p:pic>
          <p:nvPicPr>
            <p:cNvPr id="60" name="object 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48454" y="1609724"/>
              <a:ext cx="1699164" cy="57978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2329" y="1933193"/>
              <a:ext cx="1407890" cy="256317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4439065" y="1711138"/>
            <a:ext cx="551890" cy="221316"/>
          </a:xfrm>
          <a:custGeom>
            <a:avLst/>
            <a:gdLst/>
            <a:ahLst/>
            <a:cxnLst/>
            <a:rect l="l" t="t" r="r" b="b"/>
            <a:pathLst>
              <a:path w="625475" h="250825">
                <a:moveTo>
                  <a:pt x="250215" y="85445"/>
                </a:moveTo>
                <a:lnTo>
                  <a:pt x="189166" y="85445"/>
                </a:lnTo>
                <a:lnTo>
                  <a:pt x="189166" y="96113"/>
                </a:lnTo>
                <a:lnTo>
                  <a:pt x="195262" y="96113"/>
                </a:lnTo>
                <a:lnTo>
                  <a:pt x="198310" y="97637"/>
                </a:lnTo>
                <a:lnTo>
                  <a:pt x="199834" y="97637"/>
                </a:lnTo>
                <a:lnTo>
                  <a:pt x="202882" y="99161"/>
                </a:lnTo>
                <a:lnTo>
                  <a:pt x="204406" y="99161"/>
                </a:lnTo>
                <a:lnTo>
                  <a:pt x="207454" y="100685"/>
                </a:lnTo>
                <a:lnTo>
                  <a:pt x="210502" y="103733"/>
                </a:lnTo>
                <a:lnTo>
                  <a:pt x="210502" y="114401"/>
                </a:lnTo>
                <a:lnTo>
                  <a:pt x="208978" y="117449"/>
                </a:lnTo>
                <a:lnTo>
                  <a:pt x="208978" y="118973"/>
                </a:lnTo>
                <a:lnTo>
                  <a:pt x="207454" y="122021"/>
                </a:lnTo>
                <a:lnTo>
                  <a:pt x="204901" y="131191"/>
                </a:lnTo>
                <a:lnTo>
                  <a:pt x="201930" y="140512"/>
                </a:lnTo>
                <a:lnTo>
                  <a:pt x="188404" y="180987"/>
                </a:lnTo>
                <a:lnTo>
                  <a:pt x="181546" y="202895"/>
                </a:lnTo>
                <a:lnTo>
                  <a:pt x="140398" y="88493"/>
                </a:lnTo>
                <a:lnTo>
                  <a:pt x="125158" y="88493"/>
                </a:lnTo>
                <a:lnTo>
                  <a:pt x="83908" y="204419"/>
                </a:lnTo>
                <a:lnTo>
                  <a:pt x="78727" y="188125"/>
                </a:lnTo>
                <a:lnTo>
                  <a:pt x="70624" y="160655"/>
                </a:lnTo>
                <a:lnTo>
                  <a:pt x="67144" y="149453"/>
                </a:lnTo>
                <a:lnTo>
                  <a:pt x="57505" y="120523"/>
                </a:lnTo>
                <a:lnTo>
                  <a:pt x="54952" y="111353"/>
                </a:lnTo>
                <a:lnTo>
                  <a:pt x="54952" y="109829"/>
                </a:lnTo>
                <a:lnTo>
                  <a:pt x="53428" y="108305"/>
                </a:lnTo>
                <a:lnTo>
                  <a:pt x="53428" y="102209"/>
                </a:lnTo>
                <a:lnTo>
                  <a:pt x="54952" y="99161"/>
                </a:lnTo>
                <a:lnTo>
                  <a:pt x="59524" y="99161"/>
                </a:lnTo>
                <a:lnTo>
                  <a:pt x="64096" y="97637"/>
                </a:lnTo>
                <a:lnTo>
                  <a:pt x="70192" y="97637"/>
                </a:lnTo>
                <a:lnTo>
                  <a:pt x="70192" y="85445"/>
                </a:lnTo>
                <a:lnTo>
                  <a:pt x="0" y="85445"/>
                </a:lnTo>
                <a:lnTo>
                  <a:pt x="0" y="96113"/>
                </a:lnTo>
                <a:lnTo>
                  <a:pt x="9232" y="99161"/>
                </a:lnTo>
                <a:lnTo>
                  <a:pt x="18376" y="105257"/>
                </a:lnTo>
                <a:lnTo>
                  <a:pt x="21424" y="108305"/>
                </a:lnTo>
                <a:lnTo>
                  <a:pt x="38595" y="157924"/>
                </a:lnTo>
                <a:lnTo>
                  <a:pt x="67144" y="247180"/>
                </a:lnTo>
                <a:lnTo>
                  <a:pt x="80860" y="247180"/>
                </a:lnTo>
                <a:lnTo>
                  <a:pt x="125158" y="129641"/>
                </a:lnTo>
                <a:lnTo>
                  <a:pt x="167830" y="247180"/>
                </a:lnTo>
                <a:lnTo>
                  <a:pt x="181546" y="247180"/>
                </a:lnTo>
                <a:lnTo>
                  <a:pt x="184594" y="234899"/>
                </a:lnTo>
                <a:lnTo>
                  <a:pt x="187642" y="228803"/>
                </a:lnTo>
                <a:lnTo>
                  <a:pt x="189166" y="221183"/>
                </a:lnTo>
                <a:lnTo>
                  <a:pt x="190690" y="215087"/>
                </a:lnTo>
                <a:lnTo>
                  <a:pt x="205282" y="173215"/>
                </a:lnTo>
                <a:lnTo>
                  <a:pt x="208978" y="161747"/>
                </a:lnTo>
                <a:lnTo>
                  <a:pt x="220637" y="128854"/>
                </a:lnTo>
                <a:lnTo>
                  <a:pt x="224307" y="117449"/>
                </a:lnTo>
                <a:lnTo>
                  <a:pt x="227355" y="109829"/>
                </a:lnTo>
                <a:lnTo>
                  <a:pt x="230403" y="105257"/>
                </a:lnTo>
                <a:lnTo>
                  <a:pt x="236499" y="102209"/>
                </a:lnTo>
                <a:lnTo>
                  <a:pt x="241071" y="97637"/>
                </a:lnTo>
                <a:lnTo>
                  <a:pt x="245643" y="96113"/>
                </a:lnTo>
                <a:lnTo>
                  <a:pt x="250215" y="96113"/>
                </a:lnTo>
                <a:lnTo>
                  <a:pt x="250215" y="85445"/>
                </a:lnTo>
                <a:close/>
              </a:path>
              <a:path w="625475" h="250825">
                <a:moveTo>
                  <a:pt x="405765" y="231851"/>
                </a:moveTo>
                <a:lnTo>
                  <a:pt x="389001" y="231851"/>
                </a:lnTo>
                <a:lnTo>
                  <a:pt x="387477" y="230327"/>
                </a:lnTo>
                <a:lnTo>
                  <a:pt x="381381" y="227279"/>
                </a:lnTo>
                <a:lnTo>
                  <a:pt x="380619" y="225755"/>
                </a:lnTo>
                <a:lnTo>
                  <a:pt x="378333" y="221183"/>
                </a:lnTo>
                <a:lnTo>
                  <a:pt x="378333" y="175463"/>
                </a:lnTo>
                <a:lnTo>
                  <a:pt x="379209" y="166014"/>
                </a:lnTo>
                <a:lnTo>
                  <a:pt x="379615" y="157175"/>
                </a:lnTo>
                <a:lnTo>
                  <a:pt x="379666" y="155981"/>
                </a:lnTo>
                <a:lnTo>
                  <a:pt x="379742" y="131165"/>
                </a:lnTo>
                <a:lnTo>
                  <a:pt x="379577" y="126504"/>
                </a:lnTo>
                <a:lnTo>
                  <a:pt x="365379" y="93065"/>
                </a:lnTo>
                <a:lnTo>
                  <a:pt x="363093" y="91541"/>
                </a:lnTo>
                <a:lnTo>
                  <a:pt x="356997" y="86969"/>
                </a:lnTo>
                <a:lnTo>
                  <a:pt x="350901" y="83921"/>
                </a:lnTo>
                <a:lnTo>
                  <a:pt x="343281" y="82397"/>
                </a:lnTo>
                <a:lnTo>
                  <a:pt x="337185" y="82397"/>
                </a:lnTo>
                <a:lnTo>
                  <a:pt x="329565" y="80873"/>
                </a:lnTo>
                <a:lnTo>
                  <a:pt x="314236" y="80873"/>
                </a:lnTo>
                <a:lnTo>
                  <a:pt x="306616" y="82397"/>
                </a:lnTo>
                <a:lnTo>
                  <a:pt x="300520" y="83921"/>
                </a:lnTo>
                <a:lnTo>
                  <a:pt x="292900" y="86969"/>
                </a:lnTo>
                <a:lnTo>
                  <a:pt x="286804" y="88493"/>
                </a:lnTo>
                <a:lnTo>
                  <a:pt x="282232" y="91541"/>
                </a:lnTo>
                <a:lnTo>
                  <a:pt x="276136" y="96113"/>
                </a:lnTo>
                <a:lnTo>
                  <a:pt x="271564" y="99161"/>
                </a:lnTo>
                <a:lnTo>
                  <a:pt x="265468" y="108305"/>
                </a:lnTo>
                <a:lnTo>
                  <a:pt x="263969" y="112788"/>
                </a:lnTo>
                <a:lnTo>
                  <a:pt x="263944" y="128117"/>
                </a:lnTo>
                <a:lnTo>
                  <a:pt x="266992" y="131165"/>
                </a:lnTo>
                <a:lnTo>
                  <a:pt x="270040" y="135737"/>
                </a:lnTo>
                <a:lnTo>
                  <a:pt x="273088" y="137261"/>
                </a:lnTo>
                <a:lnTo>
                  <a:pt x="285280" y="137261"/>
                </a:lnTo>
                <a:lnTo>
                  <a:pt x="289852" y="135737"/>
                </a:lnTo>
                <a:lnTo>
                  <a:pt x="295948" y="129641"/>
                </a:lnTo>
                <a:lnTo>
                  <a:pt x="298996" y="125069"/>
                </a:lnTo>
                <a:lnTo>
                  <a:pt x="298996" y="118973"/>
                </a:lnTo>
                <a:lnTo>
                  <a:pt x="295948" y="109829"/>
                </a:lnTo>
                <a:lnTo>
                  <a:pt x="295948" y="106781"/>
                </a:lnTo>
                <a:lnTo>
                  <a:pt x="294424" y="102209"/>
                </a:lnTo>
                <a:lnTo>
                  <a:pt x="294424" y="100685"/>
                </a:lnTo>
                <a:lnTo>
                  <a:pt x="303568" y="96113"/>
                </a:lnTo>
                <a:lnTo>
                  <a:pt x="308140" y="93065"/>
                </a:lnTo>
                <a:lnTo>
                  <a:pt x="324904" y="93065"/>
                </a:lnTo>
                <a:lnTo>
                  <a:pt x="331089" y="94589"/>
                </a:lnTo>
                <a:lnTo>
                  <a:pt x="347853" y="115925"/>
                </a:lnTo>
                <a:lnTo>
                  <a:pt x="347853" y="123545"/>
                </a:lnTo>
                <a:lnTo>
                  <a:pt x="349326" y="126504"/>
                </a:lnTo>
                <a:lnTo>
                  <a:pt x="349377" y="143357"/>
                </a:lnTo>
                <a:lnTo>
                  <a:pt x="349377" y="157175"/>
                </a:lnTo>
                <a:lnTo>
                  <a:pt x="347853" y="213563"/>
                </a:lnTo>
                <a:lnTo>
                  <a:pt x="344805" y="218135"/>
                </a:lnTo>
                <a:lnTo>
                  <a:pt x="338709" y="222707"/>
                </a:lnTo>
                <a:lnTo>
                  <a:pt x="334137" y="225755"/>
                </a:lnTo>
                <a:lnTo>
                  <a:pt x="328041" y="230327"/>
                </a:lnTo>
                <a:lnTo>
                  <a:pt x="320332" y="231851"/>
                </a:lnTo>
                <a:lnTo>
                  <a:pt x="305092" y="231851"/>
                </a:lnTo>
                <a:lnTo>
                  <a:pt x="300520" y="230327"/>
                </a:lnTo>
                <a:lnTo>
                  <a:pt x="294424" y="225755"/>
                </a:lnTo>
                <a:lnTo>
                  <a:pt x="289852" y="221183"/>
                </a:lnTo>
                <a:lnTo>
                  <a:pt x="288328" y="215087"/>
                </a:lnTo>
                <a:lnTo>
                  <a:pt x="288328" y="198323"/>
                </a:lnTo>
                <a:lnTo>
                  <a:pt x="289852" y="192227"/>
                </a:lnTo>
                <a:lnTo>
                  <a:pt x="295948" y="183083"/>
                </a:lnTo>
                <a:lnTo>
                  <a:pt x="300520" y="178511"/>
                </a:lnTo>
                <a:lnTo>
                  <a:pt x="305092" y="175463"/>
                </a:lnTo>
                <a:lnTo>
                  <a:pt x="311188" y="170891"/>
                </a:lnTo>
                <a:lnTo>
                  <a:pt x="317284" y="167843"/>
                </a:lnTo>
                <a:lnTo>
                  <a:pt x="324904" y="164795"/>
                </a:lnTo>
                <a:lnTo>
                  <a:pt x="330695" y="163385"/>
                </a:lnTo>
                <a:lnTo>
                  <a:pt x="336600" y="161556"/>
                </a:lnTo>
                <a:lnTo>
                  <a:pt x="349377" y="157175"/>
                </a:lnTo>
                <a:lnTo>
                  <a:pt x="349377" y="143357"/>
                </a:lnTo>
                <a:lnTo>
                  <a:pt x="344182" y="145694"/>
                </a:lnTo>
                <a:lnTo>
                  <a:pt x="337553" y="148323"/>
                </a:lnTo>
                <a:lnTo>
                  <a:pt x="318808" y="155651"/>
                </a:lnTo>
                <a:lnTo>
                  <a:pt x="293509" y="163360"/>
                </a:lnTo>
                <a:lnTo>
                  <a:pt x="288328" y="164795"/>
                </a:lnTo>
                <a:lnTo>
                  <a:pt x="285280" y="166319"/>
                </a:lnTo>
                <a:lnTo>
                  <a:pt x="280708" y="169367"/>
                </a:lnTo>
                <a:lnTo>
                  <a:pt x="276136" y="170891"/>
                </a:lnTo>
                <a:lnTo>
                  <a:pt x="271564" y="173939"/>
                </a:lnTo>
                <a:lnTo>
                  <a:pt x="265468" y="180035"/>
                </a:lnTo>
                <a:lnTo>
                  <a:pt x="259372" y="189179"/>
                </a:lnTo>
                <a:lnTo>
                  <a:pt x="256324" y="198323"/>
                </a:lnTo>
                <a:lnTo>
                  <a:pt x="254800" y="204419"/>
                </a:lnTo>
                <a:lnTo>
                  <a:pt x="254800" y="210515"/>
                </a:lnTo>
                <a:lnTo>
                  <a:pt x="280327" y="247180"/>
                </a:lnTo>
                <a:lnTo>
                  <a:pt x="295948" y="250228"/>
                </a:lnTo>
                <a:lnTo>
                  <a:pt x="304558" y="249707"/>
                </a:lnTo>
                <a:lnTo>
                  <a:pt x="342315" y="231851"/>
                </a:lnTo>
                <a:lnTo>
                  <a:pt x="347853" y="225755"/>
                </a:lnTo>
                <a:lnTo>
                  <a:pt x="349377" y="225755"/>
                </a:lnTo>
                <a:lnTo>
                  <a:pt x="350901" y="233375"/>
                </a:lnTo>
                <a:lnTo>
                  <a:pt x="353949" y="239560"/>
                </a:lnTo>
                <a:lnTo>
                  <a:pt x="358521" y="242608"/>
                </a:lnTo>
                <a:lnTo>
                  <a:pt x="364617" y="247180"/>
                </a:lnTo>
                <a:lnTo>
                  <a:pt x="370713" y="248704"/>
                </a:lnTo>
                <a:lnTo>
                  <a:pt x="389001" y="248704"/>
                </a:lnTo>
                <a:lnTo>
                  <a:pt x="392049" y="247180"/>
                </a:lnTo>
                <a:lnTo>
                  <a:pt x="405765" y="242608"/>
                </a:lnTo>
                <a:lnTo>
                  <a:pt x="405765" y="231851"/>
                </a:lnTo>
                <a:close/>
              </a:path>
              <a:path w="625475" h="250825">
                <a:moveTo>
                  <a:pt x="482066" y="15240"/>
                </a:moveTo>
                <a:lnTo>
                  <a:pt x="480542" y="10668"/>
                </a:lnTo>
                <a:lnTo>
                  <a:pt x="477494" y="6096"/>
                </a:lnTo>
                <a:lnTo>
                  <a:pt x="472922" y="1524"/>
                </a:lnTo>
                <a:lnTo>
                  <a:pt x="468350" y="0"/>
                </a:lnTo>
                <a:lnTo>
                  <a:pt x="456158" y="0"/>
                </a:lnTo>
                <a:lnTo>
                  <a:pt x="451586" y="1524"/>
                </a:lnTo>
                <a:lnTo>
                  <a:pt x="442442" y="10668"/>
                </a:lnTo>
                <a:lnTo>
                  <a:pt x="440918" y="16764"/>
                </a:lnTo>
                <a:lnTo>
                  <a:pt x="440918" y="27432"/>
                </a:lnTo>
                <a:lnTo>
                  <a:pt x="442442" y="32004"/>
                </a:lnTo>
                <a:lnTo>
                  <a:pt x="451586" y="41148"/>
                </a:lnTo>
                <a:lnTo>
                  <a:pt x="456158" y="44196"/>
                </a:lnTo>
                <a:lnTo>
                  <a:pt x="468350" y="44196"/>
                </a:lnTo>
                <a:lnTo>
                  <a:pt x="472922" y="41148"/>
                </a:lnTo>
                <a:lnTo>
                  <a:pt x="475970" y="36576"/>
                </a:lnTo>
                <a:lnTo>
                  <a:pt x="480542" y="32004"/>
                </a:lnTo>
                <a:lnTo>
                  <a:pt x="482066" y="27432"/>
                </a:lnTo>
                <a:lnTo>
                  <a:pt x="482066" y="15240"/>
                </a:lnTo>
                <a:close/>
              </a:path>
              <a:path w="625475" h="250825">
                <a:moveTo>
                  <a:pt x="503402" y="234886"/>
                </a:moveTo>
                <a:lnTo>
                  <a:pt x="497306" y="234886"/>
                </a:lnTo>
                <a:lnTo>
                  <a:pt x="495782" y="233362"/>
                </a:lnTo>
                <a:lnTo>
                  <a:pt x="492734" y="233362"/>
                </a:lnTo>
                <a:lnTo>
                  <a:pt x="491210" y="231838"/>
                </a:lnTo>
                <a:lnTo>
                  <a:pt x="488162" y="231838"/>
                </a:lnTo>
                <a:lnTo>
                  <a:pt x="485114" y="230314"/>
                </a:lnTo>
                <a:lnTo>
                  <a:pt x="483590" y="228790"/>
                </a:lnTo>
                <a:lnTo>
                  <a:pt x="479018" y="219646"/>
                </a:lnTo>
                <a:lnTo>
                  <a:pt x="479018" y="85445"/>
                </a:lnTo>
                <a:lnTo>
                  <a:pt x="477494" y="83921"/>
                </a:lnTo>
                <a:lnTo>
                  <a:pt x="421005" y="86969"/>
                </a:lnTo>
                <a:lnTo>
                  <a:pt x="421005" y="97637"/>
                </a:lnTo>
                <a:lnTo>
                  <a:pt x="424053" y="97637"/>
                </a:lnTo>
                <a:lnTo>
                  <a:pt x="427101" y="99161"/>
                </a:lnTo>
                <a:lnTo>
                  <a:pt x="431673" y="99161"/>
                </a:lnTo>
                <a:lnTo>
                  <a:pt x="434822" y="100685"/>
                </a:lnTo>
                <a:lnTo>
                  <a:pt x="437870" y="102209"/>
                </a:lnTo>
                <a:lnTo>
                  <a:pt x="440918" y="102209"/>
                </a:lnTo>
                <a:lnTo>
                  <a:pt x="442442" y="105257"/>
                </a:lnTo>
                <a:lnTo>
                  <a:pt x="445490" y="106781"/>
                </a:lnTo>
                <a:lnTo>
                  <a:pt x="448538" y="112877"/>
                </a:lnTo>
                <a:lnTo>
                  <a:pt x="448538" y="225742"/>
                </a:lnTo>
                <a:lnTo>
                  <a:pt x="447014" y="227266"/>
                </a:lnTo>
                <a:lnTo>
                  <a:pt x="445490" y="230314"/>
                </a:lnTo>
                <a:lnTo>
                  <a:pt x="443966" y="231838"/>
                </a:lnTo>
                <a:lnTo>
                  <a:pt x="440918" y="233362"/>
                </a:lnTo>
                <a:lnTo>
                  <a:pt x="437870" y="233362"/>
                </a:lnTo>
                <a:lnTo>
                  <a:pt x="436346" y="234886"/>
                </a:lnTo>
                <a:lnTo>
                  <a:pt x="425577" y="234886"/>
                </a:lnTo>
                <a:lnTo>
                  <a:pt x="425577" y="245656"/>
                </a:lnTo>
                <a:lnTo>
                  <a:pt x="503402" y="245656"/>
                </a:lnTo>
                <a:lnTo>
                  <a:pt x="503402" y="234886"/>
                </a:lnTo>
                <a:close/>
              </a:path>
              <a:path w="625475" h="250825">
                <a:moveTo>
                  <a:pt x="625411" y="227266"/>
                </a:moveTo>
                <a:lnTo>
                  <a:pt x="622363" y="227266"/>
                </a:lnTo>
                <a:lnTo>
                  <a:pt x="619315" y="228790"/>
                </a:lnTo>
                <a:lnTo>
                  <a:pt x="590359" y="228790"/>
                </a:lnTo>
                <a:lnTo>
                  <a:pt x="584263" y="225742"/>
                </a:lnTo>
                <a:lnTo>
                  <a:pt x="581215" y="222694"/>
                </a:lnTo>
                <a:lnTo>
                  <a:pt x="578167" y="216598"/>
                </a:lnTo>
                <a:lnTo>
                  <a:pt x="576643" y="212026"/>
                </a:lnTo>
                <a:lnTo>
                  <a:pt x="576643" y="202882"/>
                </a:lnTo>
                <a:lnTo>
                  <a:pt x="575119" y="198310"/>
                </a:lnTo>
                <a:lnTo>
                  <a:pt x="575119" y="102209"/>
                </a:lnTo>
                <a:lnTo>
                  <a:pt x="620839" y="102209"/>
                </a:lnTo>
                <a:lnTo>
                  <a:pt x="620839" y="86969"/>
                </a:lnTo>
                <a:lnTo>
                  <a:pt x="575119" y="86969"/>
                </a:lnTo>
                <a:lnTo>
                  <a:pt x="575119" y="36588"/>
                </a:lnTo>
                <a:lnTo>
                  <a:pt x="546163" y="36588"/>
                </a:lnTo>
                <a:lnTo>
                  <a:pt x="546163" y="86969"/>
                </a:lnTo>
                <a:lnTo>
                  <a:pt x="515594" y="86969"/>
                </a:lnTo>
                <a:lnTo>
                  <a:pt x="515594" y="102209"/>
                </a:lnTo>
                <a:lnTo>
                  <a:pt x="544639" y="102209"/>
                </a:lnTo>
                <a:lnTo>
                  <a:pt x="544639" y="210502"/>
                </a:lnTo>
                <a:lnTo>
                  <a:pt x="545211" y="219100"/>
                </a:lnTo>
                <a:lnTo>
                  <a:pt x="572427" y="248132"/>
                </a:lnTo>
                <a:lnTo>
                  <a:pt x="581215" y="248704"/>
                </a:lnTo>
                <a:lnTo>
                  <a:pt x="597979" y="248704"/>
                </a:lnTo>
                <a:lnTo>
                  <a:pt x="604075" y="245656"/>
                </a:lnTo>
                <a:lnTo>
                  <a:pt x="611695" y="244132"/>
                </a:lnTo>
                <a:lnTo>
                  <a:pt x="617791" y="241084"/>
                </a:lnTo>
                <a:lnTo>
                  <a:pt x="625411" y="239560"/>
                </a:lnTo>
                <a:lnTo>
                  <a:pt x="625411" y="22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3" name="object 63"/>
          <p:cNvGrpSpPr/>
          <p:nvPr/>
        </p:nvGrpSpPr>
        <p:grpSpPr>
          <a:xfrm>
            <a:off x="5064946" y="1705759"/>
            <a:ext cx="373155" cy="226359"/>
            <a:chOff x="3860672" y="1933194"/>
            <a:chExt cx="422909" cy="256540"/>
          </a:xfrm>
        </p:grpSpPr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60672" y="1933194"/>
              <a:ext cx="274546" cy="25631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58138" y="2021681"/>
              <a:ext cx="125063" cy="16325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515844" y="1105264"/>
            <a:ext cx="4533340" cy="1499907"/>
            <a:chOff x="4371689" y="1252632"/>
            <a:chExt cx="5137785" cy="1699895"/>
          </a:xfrm>
        </p:grpSpPr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71689" y="1933194"/>
              <a:ext cx="294417" cy="25479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93539" y="2020157"/>
              <a:ext cx="141827" cy="16935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44675" y="1252632"/>
              <a:ext cx="4864417" cy="1699736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1985486" y="2035549"/>
            <a:ext cx="861732" cy="225238"/>
            <a:chOff x="370617" y="2306955"/>
            <a:chExt cx="976630" cy="255270"/>
          </a:xfrm>
        </p:grpSpPr>
        <p:pic>
          <p:nvPicPr>
            <p:cNvPr id="71" name="object 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0617" y="2400109"/>
              <a:ext cx="82391" cy="8239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72821" y="2326767"/>
              <a:ext cx="329565" cy="233679"/>
            </a:xfrm>
            <a:custGeom>
              <a:avLst/>
              <a:gdLst/>
              <a:ahLst/>
              <a:cxnLst/>
              <a:rect l="l" t="t" r="r" b="b"/>
              <a:pathLst>
                <a:path w="329565" h="233680">
                  <a:moveTo>
                    <a:pt x="94583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94583" y="0"/>
                  </a:lnTo>
                  <a:lnTo>
                    <a:pt x="94583" y="12192"/>
                  </a:lnTo>
                  <a:close/>
                </a:path>
                <a:path w="329565" h="233680">
                  <a:moveTo>
                    <a:pt x="252419" y="178593"/>
                  </a:moveTo>
                  <a:lnTo>
                    <a:pt x="238029" y="178593"/>
                  </a:lnTo>
                  <a:lnTo>
                    <a:pt x="249078" y="141172"/>
                  </a:lnTo>
                  <a:lnTo>
                    <a:pt x="253888" y="124064"/>
                  </a:lnTo>
                  <a:lnTo>
                    <a:pt x="257841" y="108394"/>
                  </a:lnTo>
                  <a:lnTo>
                    <a:pt x="262151" y="94028"/>
                  </a:lnTo>
                  <a:lnTo>
                    <a:pt x="266033" y="80688"/>
                  </a:lnTo>
                  <a:lnTo>
                    <a:pt x="269628" y="68224"/>
                  </a:lnTo>
                  <a:lnTo>
                    <a:pt x="273081" y="56483"/>
                  </a:lnTo>
                  <a:lnTo>
                    <a:pt x="274605" y="47339"/>
                  </a:lnTo>
                  <a:lnTo>
                    <a:pt x="276129" y="39719"/>
                  </a:lnTo>
                  <a:lnTo>
                    <a:pt x="277653" y="36671"/>
                  </a:lnTo>
                  <a:lnTo>
                    <a:pt x="277653" y="22955"/>
                  </a:lnTo>
                  <a:lnTo>
                    <a:pt x="247173" y="12192"/>
                  </a:lnTo>
                  <a:lnTo>
                    <a:pt x="247173" y="0"/>
                  </a:lnTo>
                  <a:lnTo>
                    <a:pt x="329469" y="0"/>
                  </a:lnTo>
                  <a:lnTo>
                    <a:pt x="329469" y="12192"/>
                  </a:lnTo>
                  <a:lnTo>
                    <a:pt x="323373" y="12192"/>
                  </a:lnTo>
                  <a:lnTo>
                    <a:pt x="320325" y="13811"/>
                  </a:lnTo>
                  <a:lnTo>
                    <a:pt x="311181" y="18383"/>
                  </a:lnTo>
                  <a:lnTo>
                    <a:pt x="306609" y="21431"/>
                  </a:lnTo>
                  <a:lnTo>
                    <a:pt x="303561" y="24479"/>
                  </a:lnTo>
                  <a:lnTo>
                    <a:pt x="302037" y="27527"/>
                  </a:lnTo>
                  <a:lnTo>
                    <a:pt x="298989" y="30575"/>
                  </a:lnTo>
                  <a:lnTo>
                    <a:pt x="297465" y="33623"/>
                  </a:lnTo>
                  <a:lnTo>
                    <a:pt x="295941" y="39719"/>
                  </a:lnTo>
                  <a:lnTo>
                    <a:pt x="289941" y="58865"/>
                  </a:lnTo>
                  <a:lnTo>
                    <a:pt x="276225" y="102338"/>
                  </a:lnTo>
                  <a:lnTo>
                    <a:pt x="268509" y="126682"/>
                  </a:lnTo>
                  <a:lnTo>
                    <a:pt x="260484" y="152367"/>
                  </a:lnTo>
                  <a:lnTo>
                    <a:pt x="252419" y="178593"/>
                  </a:lnTo>
                  <a:close/>
                </a:path>
                <a:path w="329565" h="233680">
                  <a:moveTo>
                    <a:pt x="122215" y="175450"/>
                  </a:moveTo>
                  <a:lnTo>
                    <a:pt x="106775" y="175450"/>
                  </a:lnTo>
                  <a:lnTo>
                    <a:pt x="164782" y="4572"/>
                  </a:lnTo>
                  <a:lnTo>
                    <a:pt x="180022" y="4572"/>
                  </a:lnTo>
                  <a:lnTo>
                    <a:pt x="197326" y="56483"/>
                  </a:lnTo>
                  <a:lnTo>
                    <a:pt x="163258" y="56483"/>
                  </a:lnTo>
                  <a:lnTo>
                    <a:pt x="122215" y="175450"/>
                  </a:lnTo>
                  <a:close/>
                </a:path>
                <a:path w="329565" h="233680">
                  <a:moveTo>
                    <a:pt x="102203" y="233457"/>
                  </a:moveTo>
                  <a:lnTo>
                    <a:pt x="86963" y="233457"/>
                  </a:lnTo>
                  <a:lnTo>
                    <a:pt x="78962" y="205463"/>
                  </a:lnTo>
                  <a:lnTo>
                    <a:pt x="70961" y="176450"/>
                  </a:lnTo>
                  <a:lnTo>
                    <a:pt x="62960" y="146580"/>
                  </a:lnTo>
                  <a:lnTo>
                    <a:pt x="54959" y="116014"/>
                  </a:lnTo>
                  <a:lnTo>
                    <a:pt x="46672" y="87670"/>
                  </a:lnTo>
                  <a:lnTo>
                    <a:pt x="40100" y="64496"/>
                  </a:lnTo>
                  <a:lnTo>
                    <a:pt x="35242" y="46483"/>
                  </a:lnTo>
                  <a:lnTo>
                    <a:pt x="32099" y="33623"/>
                  </a:lnTo>
                  <a:lnTo>
                    <a:pt x="29051" y="27527"/>
                  </a:lnTo>
                  <a:lnTo>
                    <a:pt x="27527" y="26003"/>
                  </a:lnTo>
                  <a:lnTo>
                    <a:pt x="26003" y="22955"/>
                  </a:lnTo>
                  <a:lnTo>
                    <a:pt x="22955" y="19907"/>
                  </a:lnTo>
                  <a:lnTo>
                    <a:pt x="13811" y="15335"/>
                  </a:lnTo>
                  <a:lnTo>
                    <a:pt x="9239" y="13811"/>
                  </a:lnTo>
                  <a:lnTo>
                    <a:pt x="6095" y="13811"/>
                  </a:lnTo>
                  <a:lnTo>
                    <a:pt x="3048" y="12192"/>
                  </a:lnTo>
                  <a:lnTo>
                    <a:pt x="85439" y="12192"/>
                  </a:lnTo>
                  <a:lnTo>
                    <a:pt x="79343" y="13811"/>
                  </a:lnTo>
                  <a:lnTo>
                    <a:pt x="73247" y="15335"/>
                  </a:lnTo>
                  <a:lnTo>
                    <a:pt x="67151" y="15335"/>
                  </a:lnTo>
                  <a:lnTo>
                    <a:pt x="64103" y="18383"/>
                  </a:lnTo>
                  <a:lnTo>
                    <a:pt x="64103" y="24479"/>
                  </a:lnTo>
                  <a:lnTo>
                    <a:pt x="65627" y="27527"/>
                  </a:lnTo>
                  <a:lnTo>
                    <a:pt x="65627" y="29051"/>
                  </a:lnTo>
                  <a:lnTo>
                    <a:pt x="79343" y="76295"/>
                  </a:lnTo>
                  <a:lnTo>
                    <a:pt x="90773" y="117336"/>
                  </a:lnTo>
                  <a:lnTo>
                    <a:pt x="106775" y="175450"/>
                  </a:lnTo>
                  <a:lnTo>
                    <a:pt x="122215" y="175450"/>
                  </a:lnTo>
                  <a:lnTo>
                    <a:pt x="102203" y="233457"/>
                  </a:lnTo>
                  <a:close/>
                </a:path>
                <a:path w="329565" h="233680">
                  <a:moveTo>
                    <a:pt x="234981" y="233457"/>
                  </a:moveTo>
                  <a:lnTo>
                    <a:pt x="221170" y="233457"/>
                  </a:lnTo>
                  <a:lnTo>
                    <a:pt x="163258" y="56483"/>
                  </a:lnTo>
                  <a:lnTo>
                    <a:pt x="197326" y="56483"/>
                  </a:lnTo>
                  <a:lnTo>
                    <a:pt x="238029" y="178593"/>
                  </a:lnTo>
                  <a:lnTo>
                    <a:pt x="252419" y="178593"/>
                  </a:lnTo>
                  <a:lnTo>
                    <a:pt x="243863" y="206058"/>
                  </a:lnTo>
                  <a:lnTo>
                    <a:pt x="234981" y="233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7718" y="2306955"/>
              <a:ext cx="184594" cy="25174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08221" y="2393918"/>
              <a:ext cx="338709" cy="16783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2931739" y="2035549"/>
            <a:ext cx="409574" cy="225238"/>
            <a:chOff x="1443037" y="2306955"/>
            <a:chExt cx="464184" cy="255270"/>
          </a:xfrm>
        </p:grpSpPr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43037" y="2306955"/>
              <a:ext cx="294322" cy="25479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64910" y="2393918"/>
              <a:ext cx="141804" cy="167830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4451256" y="2035549"/>
            <a:ext cx="533400" cy="225238"/>
            <a:chOff x="3165157" y="2306955"/>
            <a:chExt cx="604520" cy="255270"/>
          </a:xfrm>
        </p:grpSpPr>
        <p:pic>
          <p:nvPicPr>
            <p:cNvPr id="79" name="object 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65157" y="2348198"/>
              <a:ext cx="272986" cy="2135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57955" y="2306955"/>
              <a:ext cx="311181" cy="254793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5066291" y="2035548"/>
            <a:ext cx="593912" cy="225238"/>
            <a:chOff x="3862197" y="2306954"/>
            <a:chExt cx="673100" cy="255270"/>
          </a:xfrm>
        </p:grpSpPr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62197" y="2393918"/>
              <a:ext cx="149447" cy="16783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031551" y="2306954"/>
              <a:ext cx="367665" cy="255270"/>
            </a:xfrm>
            <a:custGeom>
              <a:avLst/>
              <a:gdLst/>
              <a:ahLst/>
              <a:cxnLst/>
              <a:rect l="l" t="t" r="r" b="b"/>
              <a:pathLst>
                <a:path w="367664" h="255269">
                  <a:moveTo>
                    <a:pt x="175348" y="238036"/>
                  </a:moveTo>
                  <a:lnTo>
                    <a:pt x="172300" y="238036"/>
                  </a:lnTo>
                  <a:lnTo>
                    <a:pt x="169252" y="236512"/>
                  </a:lnTo>
                  <a:lnTo>
                    <a:pt x="158584" y="236512"/>
                  </a:lnTo>
                  <a:lnTo>
                    <a:pt x="155536" y="233464"/>
                  </a:lnTo>
                  <a:lnTo>
                    <a:pt x="154012" y="231940"/>
                  </a:lnTo>
                  <a:lnTo>
                    <a:pt x="150964" y="230416"/>
                  </a:lnTo>
                  <a:lnTo>
                    <a:pt x="147916" y="224320"/>
                  </a:lnTo>
                  <a:lnTo>
                    <a:pt x="147916" y="99161"/>
                  </a:lnTo>
                  <a:lnTo>
                    <a:pt x="147916" y="96113"/>
                  </a:lnTo>
                  <a:lnTo>
                    <a:pt x="147916" y="1524"/>
                  </a:lnTo>
                  <a:lnTo>
                    <a:pt x="144868" y="0"/>
                  </a:lnTo>
                  <a:lnTo>
                    <a:pt x="79248" y="3048"/>
                  </a:lnTo>
                  <a:lnTo>
                    <a:pt x="79248" y="13716"/>
                  </a:lnTo>
                  <a:lnTo>
                    <a:pt x="85344" y="13716"/>
                  </a:lnTo>
                  <a:lnTo>
                    <a:pt x="91528" y="15240"/>
                  </a:lnTo>
                  <a:lnTo>
                    <a:pt x="96100" y="15240"/>
                  </a:lnTo>
                  <a:lnTo>
                    <a:pt x="102196" y="16764"/>
                  </a:lnTo>
                  <a:lnTo>
                    <a:pt x="111340" y="21336"/>
                  </a:lnTo>
                  <a:lnTo>
                    <a:pt x="114388" y="24384"/>
                  </a:lnTo>
                  <a:lnTo>
                    <a:pt x="114388" y="28956"/>
                  </a:lnTo>
                  <a:lnTo>
                    <a:pt x="115912" y="32004"/>
                  </a:lnTo>
                  <a:lnTo>
                    <a:pt x="117436" y="36677"/>
                  </a:lnTo>
                  <a:lnTo>
                    <a:pt x="117436" y="96113"/>
                  </a:lnTo>
                  <a:lnTo>
                    <a:pt x="117436" y="126682"/>
                  </a:lnTo>
                  <a:lnTo>
                    <a:pt x="117436" y="219748"/>
                  </a:lnTo>
                  <a:lnTo>
                    <a:pt x="108292" y="228892"/>
                  </a:lnTo>
                  <a:lnTo>
                    <a:pt x="103720" y="231940"/>
                  </a:lnTo>
                  <a:lnTo>
                    <a:pt x="97624" y="236512"/>
                  </a:lnTo>
                  <a:lnTo>
                    <a:pt x="90004" y="238036"/>
                  </a:lnTo>
                  <a:lnTo>
                    <a:pt x="73152" y="238036"/>
                  </a:lnTo>
                  <a:lnTo>
                    <a:pt x="65532" y="236512"/>
                  </a:lnTo>
                  <a:lnTo>
                    <a:pt x="60960" y="231940"/>
                  </a:lnTo>
                  <a:lnTo>
                    <a:pt x="54864" y="228892"/>
                  </a:lnTo>
                  <a:lnTo>
                    <a:pt x="50292" y="224320"/>
                  </a:lnTo>
                  <a:lnTo>
                    <a:pt x="41148" y="212128"/>
                  </a:lnTo>
                  <a:lnTo>
                    <a:pt x="38100" y="204508"/>
                  </a:lnTo>
                  <a:lnTo>
                    <a:pt x="35052" y="189166"/>
                  </a:lnTo>
                  <a:lnTo>
                    <a:pt x="35090" y="164426"/>
                  </a:lnTo>
                  <a:lnTo>
                    <a:pt x="35433" y="156591"/>
                  </a:lnTo>
                  <a:lnTo>
                    <a:pt x="36334" y="149047"/>
                  </a:lnTo>
                  <a:lnTo>
                    <a:pt x="38100" y="141922"/>
                  </a:lnTo>
                  <a:lnTo>
                    <a:pt x="39624" y="132778"/>
                  </a:lnTo>
                  <a:lnTo>
                    <a:pt x="44196" y="123634"/>
                  </a:lnTo>
                  <a:lnTo>
                    <a:pt x="47244" y="119062"/>
                  </a:lnTo>
                  <a:lnTo>
                    <a:pt x="51816" y="111353"/>
                  </a:lnTo>
                  <a:lnTo>
                    <a:pt x="56388" y="106781"/>
                  </a:lnTo>
                  <a:lnTo>
                    <a:pt x="62484" y="103733"/>
                  </a:lnTo>
                  <a:lnTo>
                    <a:pt x="67056" y="100685"/>
                  </a:lnTo>
                  <a:lnTo>
                    <a:pt x="73152" y="99161"/>
                  </a:lnTo>
                  <a:lnTo>
                    <a:pt x="90004" y="99161"/>
                  </a:lnTo>
                  <a:lnTo>
                    <a:pt x="94576" y="102209"/>
                  </a:lnTo>
                  <a:lnTo>
                    <a:pt x="99148" y="103733"/>
                  </a:lnTo>
                  <a:lnTo>
                    <a:pt x="102196" y="105257"/>
                  </a:lnTo>
                  <a:lnTo>
                    <a:pt x="111340" y="114401"/>
                  </a:lnTo>
                  <a:lnTo>
                    <a:pt x="112864" y="117538"/>
                  </a:lnTo>
                  <a:lnTo>
                    <a:pt x="117436" y="126682"/>
                  </a:lnTo>
                  <a:lnTo>
                    <a:pt x="117436" y="96113"/>
                  </a:lnTo>
                  <a:lnTo>
                    <a:pt x="112864" y="93065"/>
                  </a:lnTo>
                  <a:lnTo>
                    <a:pt x="105244" y="91541"/>
                  </a:lnTo>
                  <a:lnTo>
                    <a:pt x="99148" y="90017"/>
                  </a:lnTo>
                  <a:lnTo>
                    <a:pt x="91528" y="86969"/>
                  </a:lnTo>
                  <a:lnTo>
                    <a:pt x="76200" y="86969"/>
                  </a:lnTo>
                  <a:lnTo>
                    <a:pt x="34480" y="100876"/>
                  </a:lnTo>
                  <a:lnTo>
                    <a:pt x="6096" y="137350"/>
                  </a:lnTo>
                  <a:lnTo>
                    <a:pt x="0" y="170878"/>
                  </a:lnTo>
                  <a:lnTo>
                    <a:pt x="520" y="180009"/>
                  </a:lnTo>
                  <a:lnTo>
                    <a:pt x="13144" y="220129"/>
                  </a:lnTo>
                  <a:lnTo>
                    <a:pt x="44196" y="248704"/>
                  </a:lnTo>
                  <a:lnTo>
                    <a:pt x="50165" y="251587"/>
                  </a:lnTo>
                  <a:lnTo>
                    <a:pt x="56578" y="253466"/>
                  </a:lnTo>
                  <a:lnTo>
                    <a:pt x="63258" y="254495"/>
                  </a:lnTo>
                  <a:lnTo>
                    <a:pt x="70104" y="254800"/>
                  </a:lnTo>
                  <a:lnTo>
                    <a:pt x="76720" y="254508"/>
                  </a:lnTo>
                  <a:lnTo>
                    <a:pt x="111963" y="238658"/>
                  </a:lnTo>
                  <a:lnTo>
                    <a:pt x="112433" y="238036"/>
                  </a:lnTo>
                  <a:lnTo>
                    <a:pt x="115912" y="233464"/>
                  </a:lnTo>
                  <a:lnTo>
                    <a:pt x="117436" y="234988"/>
                  </a:lnTo>
                  <a:lnTo>
                    <a:pt x="117436" y="248704"/>
                  </a:lnTo>
                  <a:lnTo>
                    <a:pt x="120484" y="251752"/>
                  </a:lnTo>
                  <a:lnTo>
                    <a:pt x="175348" y="248704"/>
                  </a:lnTo>
                  <a:lnTo>
                    <a:pt x="175348" y="238036"/>
                  </a:lnTo>
                  <a:close/>
                </a:path>
                <a:path w="367664" h="255269">
                  <a:moveTo>
                    <a:pt x="367563" y="238036"/>
                  </a:moveTo>
                  <a:lnTo>
                    <a:pt x="362991" y="238036"/>
                  </a:lnTo>
                  <a:lnTo>
                    <a:pt x="359943" y="236512"/>
                  </a:lnTo>
                  <a:lnTo>
                    <a:pt x="349275" y="236512"/>
                  </a:lnTo>
                  <a:lnTo>
                    <a:pt x="346227" y="233464"/>
                  </a:lnTo>
                  <a:lnTo>
                    <a:pt x="344703" y="231940"/>
                  </a:lnTo>
                  <a:lnTo>
                    <a:pt x="341655" y="230416"/>
                  </a:lnTo>
                  <a:lnTo>
                    <a:pt x="338607" y="224320"/>
                  </a:lnTo>
                  <a:lnTo>
                    <a:pt x="338607" y="99161"/>
                  </a:lnTo>
                  <a:lnTo>
                    <a:pt x="338607" y="96113"/>
                  </a:lnTo>
                  <a:lnTo>
                    <a:pt x="338607" y="1524"/>
                  </a:lnTo>
                  <a:lnTo>
                    <a:pt x="335559" y="0"/>
                  </a:lnTo>
                  <a:lnTo>
                    <a:pt x="271462" y="3048"/>
                  </a:lnTo>
                  <a:lnTo>
                    <a:pt x="271462" y="13716"/>
                  </a:lnTo>
                  <a:lnTo>
                    <a:pt x="276034" y="13716"/>
                  </a:lnTo>
                  <a:lnTo>
                    <a:pt x="282130" y="15240"/>
                  </a:lnTo>
                  <a:lnTo>
                    <a:pt x="286702" y="15240"/>
                  </a:lnTo>
                  <a:lnTo>
                    <a:pt x="292798" y="16764"/>
                  </a:lnTo>
                  <a:lnTo>
                    <a:pt x="298894" y="19812"/>
                  </a:lnTo>
                  <a:lnTo>
                    <a:pt x="302031" y="21336"/>
                  </a:lnTo>
                  <a:lnTo>
                    <a:pt x="305079" y="24384"/>
                  </a:lnTo>
                  <a:lnTo>
                    <a:pt x="306603" y="28956"/>
                  </a:lnTo>
                  <a:lnTo>
                    <a:pt x="308127" y="32004"/>
                  </a:lnTo>
                  <a:lnTo>
                    <a:pt x="308127" y="96113"/>
                  </a:lnTo>
                  <a:lnTo>
                    <a:pt x="308127" y="123634"/>
                  </a:lnTo>
                  <a:lnTo>
                    <a:pt x="308127" y="219748"/>
                  </a:lnTo>
                  <a:lnTo>
                    <a:pt x="305079" y="224320"/>
                  </a:lnTo>
                  <a:lnTo>
                    <a:pt x="298894" y="228892"/>
                  </a:lnTo>
                  <a:lnTo>
                    <a:pt x="294322" y="231940"/>
                  </a:lnTo>
                  <a:lnTo>
                    <a:pt x="288226" y="236512"/>
                  </a:lnTo>
                  <a:lnTo>
                    <a:pt x="280606" y="238036"/>
                  </a:lnTo>
                  <a:lnTo>
                    <a:pt x="263842" y="238036"/>
                  </a:lnTo>
                  <a:lnTo>
                    <a:pt x="257746" y="236512"/>
                  </a:lnTo>
                  <a:lnTo>
                    <a:pt x="251650" y="231940"/>
                  </a:lnTo>
                  <a:lnTo>
                    <a:pt x="245554" y="228892"/>
                  </a:lnTo>
                  <a:lnTo>
                    <a:pt x="228790" y="196786"/>
                  </a:lnTo>
                  <a:lnTo>
                    <a:pt x="225742" y="189166"/>
                  </a:lnTo>
                  <a:lnTo>
                    <a:pt x="227660" y="149047"/>
                  </a:lnTo>
                  <a:lnTo>
                    <a:pt x="237934" y="119062"/>
                  </a:lnTo>
                  <a:lnTo>
                    <a:pt x="242506" y="111353"/>
                  </a:lnTo>
                  <a:lnTo>
                    <a:pt x="247078" y="106781"/>
                  </a:lnTo>
                  <a:lnTo>
                    <a:pt x="253174" y="103733"/>
                  </a:lnTo>
                  <a:lnTo>
                    <a:pt x="257746" y="100685"/>
                  </a:lnTo>
                  <a:lnTo>
                    <a:pt x="263842" y="99161"/>
                  </a:lnTo>
                  <a:lnTo>
                    <a:pt x="282130" y="99161"/>
                  </a:lnTo>
                  <a:lnTo>
                    <a:pt x="285178" y="102209"/>
                  </a:lnTo>
                  <a:lnTo>
                    <a:pt x="294322" y="105257"/>
                  </a:lnTo>
                  <a:lnTo>
                    <a:pt x="297370" y="108305"/>
                  </a:lnTo>
                  <a:lnTo>
                    <a:pt x="298894" y="111353"/>
                  </a:lnTo>
                  <a:lnTo>
                    <a:pt x="302031" y="114401"/>
                  </a:lnTo>
                  <a:lnTo>
                    <a:pt x="303555" y="117538"/>
                  </a:lnTo>
                  <a:lnTo>
                    <a:pt x="306603" y="120586"/>
                  </a:lnTo>
                  <a:lnTo>
                    <a:pt x="308127" y="123634"/>
                  </a:lnTo>
                  <a:lnTo>
                    <a:pt x="308127" y="96113"/>
                  </a:lnTo>
                  <a:lnTo>
                    <a:pt x="303555" y="93065"/>
                  </a:lnTo>
                  <a:lnTo>
                    <a:pt x="297370" y="91541"/>
                  </a:lnTo>
                  <a:lnTo>
                    <a:pt x="289750" y="90017"/>
                  </a:lnTo>
                  <a:lnTo>
                    <a:pt x="282130" y="86969"/>
                  </a:lnTo>
                  <a:lnTo>
                    <a:pt x="266890" y="86969"/>
                  </a:lnTo>
                  <a:lnTo>
                    <a:pt x="260007" y="87274"/>
                  </a:lnTo>
                  <a:lnTo>
                    <a:pt x="219316" y="105257"/>
                  </a:lnTo>
                  <a:lnTo>
                    <a:pt x="195364" y="145376"/>
                  </a:lnTo>
                  <a:lnTo>
                    <a:pt x="192112" y="170878"/>
                  </a:lnTo>
                  <a:lnTo>
                    <a:pt x="192405" y="180009"/>
                  </a:lnTo>
                  <a:lnTo>
                    <a:pt x="203835" y="220129"/>
                  </a:lnTo>
                  <a:lnTo>
                    <a:pt x="234886" y="248704"/>
                  </a:lnTo>
                  <a:lnTo>
                    <a:pt x="240855" y="251587"/>
                  </a:lnTo>
                  <a:lnTo>
                    <a:pt x="247269" y="253466"/>
                  </a:lnTo>
                  <a:lnTo>
                    <a:pt x="253949" y="254495"/>
                  </a:lnTo>
                  <a:lnTo>
                    <a:pt x="260794" y="254800"/>
                  </a:lnTo>
                  <a:lnTo>
                    <a:pt x="267411" y="254508"/>
                  </a:lnTo>
                  <a:lnTo>
                    <a:pt x="302641" y="238658"/>
                  </a:lnTo>
                  <a:lnTo>
                    <a:pt x="303110" y="238036"/>
                  </a:lnTo>
                  <a:lnTo>
                    <a:pt x="306603" y="233464"/>
                  </a:lnTo>
                  <a:lnTo>
                    <a:pt x="308127" y="234988"/>
                  </a:lnTo>
                  <a:lnTo>
                    <a:pt x="308127" y="248704"/>
                  </a:lnTo>
                  <a:lnTo>
                    <a:pt x="311175" y="251752"/>
                  </a:lnTo>
                  <a:lnTo>
                    <a:pt x="367563" y="248704"/>
                  </a:lnTo>
                  <a:lnTo>
                    <a:pt x="367563" y="238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414361" y="2392394"/>
              <a:ext cx="120491" cy="169354"/>
            </a:xfrm>
            <a:prstGeom prst="rect">
              <a:avLst/>
            </a:prstGeom>
          </p:spPr>
        </p:pic>
      </p:grpSp>
      <p:pic>
        <p:nvPicPr>
          <p:cNvPr id="85" name="object 8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700193" y="2071855"/>
            <a:ext cx="244988" cy="189855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429700" y="2035548"/>
            <a:ext cx="966339" cy="569483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980107" y="2319618"/>
            <a:ext cx="877588" cy="285414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2947875" y="2319618"/>
            <a:ext cx="409574" cy="226359"/>
            <a:chOff x="1461325" y="2628900"/>
            <a:chExt cx="464184" cy="256540"/>
          </a:xfrm>
        </p:grpSpPr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61325" y="2628900"/>
              <a:ext cx="294322" cy="25479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83175" y="2715863"/>
              <a:ext cx="141827" cy="169354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472771" y="2319617"/>
            <a:ext cx="1243601" cy="22616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985486" y="2965833"/>
            <a:ext cx="1546496" cy="220783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612749" y="2960455"/>
            <a:ext cx="1064586" cy="228851"/>
          </a:xfrm>
          <a:prstGeom prst="rect">
            <a:avLst/>
          </a:prstGeom>
        </p:spPr>
      </p:pic>
      <p:grpSp>
        <p:nvGrpSpPr>
          <p:cNvPr id="94" name="object 94"/>
          <p:cNvGrpSpPr/>
          <p:nvPr/>
        </p:nvGrpSpPr>
        <p:grpSpPr>
          <a:xfrm>
            <a:off x="4779617" y="2960454"/>
            <a:ext cx="409574" cy="226359"/>
            <a:chOff x="3537299" y="3355181"/>
            <a:chExt cx="464184" cy="256540"/>
          </a:xfrm>
        </p:grpSpPr>
        <p:pic>
          <p:nvPicPr>
            <p:cNvPr id="95" name="object 9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537299" y="3355181"/>
              <a:ext cx="294417" cy="25479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859271" y="3442144"/>
              <a:ext cx="141704" cy="169354"/>
            </a:xfrm>
            <a:prstGeom prst="rect">
              <a:avLst/>
            </a:prstGeom>
          </p:spPr>
        </p:pic>
      </p:grpSp>
      <p:sp>
        <p:nvSpPr>
          <p:cNvPr id="97" name="object 97"/>
          <p:cNvSpPr/>
          <p:nvPr/>
        </p:nvSpPr>
        <p:spPr>
          <a:xfrm>
            <a:off x="5266810" y="2998111"/>
            <a:ext cx="457760" cy="188819"/>
          </a:xfrm>
          <a:custGeom>
            <a:avLst/>
            <a:gdLst/>
            <a:ahLst/>
            <a:cxnLst/>
            <a:rect l="l" t="t" r="r" b="b"/>
            <a:pathLst>
              <a:path w="518795" h="213995">
                <a:moveTo>
                  <a:pt x="108305" y="189268"/>
                </a:moveTo>
                <a:lnTo>
                  <a:pt x="106781" y="190792"/>
                </a:lnTo>
                <a:lnTo>
                  <a:pt x="103733" y="190792"/>
                </a:lnTo>
                <a:lnTo>
                  <a:pt x="97637" y="192316"/>
                </a:lnTo>
                <a:lnTo>
                  <a:pt x="74777" y="192316"/>
                </a:lnTo>
                <a:lnTo>
                  <a:pt x="68681" y="189268"/>
                </a:lnTo>
                <a:lnTo>
                  <a:pt x="65633" y="186220"/>
                </a:lnTo>
                <a:lnTo>
                  <a:pt x="62585" y="180124"/>
                </a:lnTo>
                <a:lnTo>
                  <a:pt x="61061" y="175552"/>
                </a:lnTo>
                <a:lnTo>
                  <a:pt x="61061" y="170878"/>
                </a:lnTo>
                <a:lnTo>
                  <a:pt x="59537" y="166306"/>
                </a:lnTo>
                <a:lnTo>
                  <a:pt x="59537" y="65633"/>
                </a:lnTo>
                <a:lnTo>
                  <a:pt x="105257" y="65633"/>
                </a:lnTo>
                <a:lnTo>
                  <a:pt x="105257" y="48869"/>
                </a:lnTo>
                <a:lnTo>
                  <a:pt x="59537" y="48869"/>
                </a:lnTo>
                <a:lnTo>
                  <a:pt x="59537" y="0"/>
                </a:lnTo>
                <a:lnTo>
                  <a:pt x="30581" y="0"/>
                </a:lnTo>
                <a:lnTo>
                  <a:pt x="30581" y="48869"/>
                </a:lnTo>
                <a:lnTo>
                  <a:pt x="0" y="48869"/>
                </a:lnTo>
                <a:lnTo>
                  <a:pt x="0" y="65633"/>
                </a:lnTo>
                <a:lnTo>
                  <a:pt x="28956" y="65633"/>
                </a:lnTo>
                <a:lnTo>
                  <a:pt x="28956" y="174028"/>
                </a:lnTo>
                <a:lnTo>
                  <a:pt x="29552" y="182600"/>
                </a:lnTo>
                <a:lnTo>
                  <a:pt x="56197" y="211531"/>
                </a:lnTo>
                <a:lnTo>
                  <a:pt x="65633" y="212128"/>
                </a:lnTo>
                <a:lnTo>
                  <a:pt x="74777" y="212128"/>
                </a:lnTo>
                <a:lnTo>
                  <a:pt x="82397" y="210604"/>
                </a:lnTo>
                <a:lnTo>
                  <a:pt x="88493" y="209080"/>
                </a:lnTo>
                <a:lnTo>
                  <a:pt x="96113" y="207556"/>
                </a:lnTo>
                <a:lnTo>
                  <a:pt x="108305" y="201460"/>
                </a:lnTo>
                <a:lnTo>
                  <a:pt x="108305" y="189268"/>
                </a:lnTo>
                <a:close/>
              </a:path>
              <a:path w="518795" h="213995">
                <a:moveTo>
                  <a:pt x="360057" y="48869"/>
                </a:moveTo>
                <a:lnTo>
                  <a:pt x="298996" y="48869"/>
                </a:lnTo>
                <a:lnTo>
                  <a:pt x="298996" y="59537"/>
                </a:lnTo>
                <a:lnTo>
                  <a:pt x="308140" y="59537"/>
                </a:lnTo>
                <a:lnTo>
                  <a:pt x="309664" y="61061"/>
                </a:lnTo>
                <a:lnTo>
                  <a:pt x="311188" y="61061"/>
                </a:lnTo>
                <a:lnTo>
                  <a:pt x="314236" y="62585"/>
                </a:lnTo>
                <a:lnTo>
                  <a:pt x="315760" y="64109"/>
                </a:lnTo>
                <a:lnTo>
                  <a:pt x="318808" y="65633"/>
                </a:lnTo>
                <a:lnTo>
                  <a:pt x="320332" y="67157"/>
                </a:lnTo>
                <a:lnTo>
                  <a:pt x="320332" y="77825"/>
                </a:lnTo>
                <a:lnTo>
                  <a:pt x="318808" y="79349"/>
                </a:lnTo>
                <a:lnTo>
                  <a:pt x="318808" y="82397"/>
                </a:lnTo>
                <a:lnTo>
                  <a:pt x="317284" y="85445"/>
                </a:lnTo>
                <a:lnTo>
                  <a:pt x="314731" y="94665"/>
                </a:lnTo>
                <a:lnTo>
                  <a:pt x="311759" y="104000"/>
                </a:lnTo>
                <a:lnTo>
                  <a:pt x="298234" y="144399"/>
                </a:lnTo>
                <a:lnTo>
                  <a:pt x="291376" y="166306"/>
                </a:lnTo>
                <a:lnTo>
                  <a:pt x="250228" y="51917"/>
                </a:lnTo>
                <a:lnTo>
                  <a:pt x="234899" y="51917"/>
                </a:lnTo>
                <a:lnTo>
                  <a:pt x="193751" y="167830"/>
                </a:lnTo>
                <a:lnTo>
                  <a:pt x="183654" y="136969"/>
                </a:lnTo>
                <a:lnTo>
                  <a:pt x="179819" y="124117"/>
                </a:lnTo>
                <a:lnTo>
                  <a:pt x="176987" y="112966"/>
                </a:lnTo>
                <a:lnTo>
                  <a:pt x="170319" y="92722"/>
                </a:lnTo>
                <a:lnTo>
                  <a:pt x="164795" y="74777"/>
                </a:lnTo>
                <a:lnTo>
                  <a:pt x="164795" y="73253"/>
                </a:lnTo>
                <a:lnTo>
                  <a:pt x="163271" y="71729"/>
                </a:lnTo>
                <a:lnTo>
                  <a:pt x="163271" y="64109"/>
                </a:lnTo>
                <a:lnTo>
                  <a:pt x="164795" y="62585"/>
                </a:lnTo>
                <a:lnTo>
                  <a:pt x="169367" y="61061"/>
                </a:lnTo>
                <a:lnTo>
                  <a:pt x="172415" y="61061"/>
                </a:lnTo>
                <a:lnTo>
                  <a:pt x="176987" y="59537"/>
                </a:lnTo>
                <a:lnTo>
                  <a:pt x="180035" y="59537"/>
                </a:lnTo>
                <a:lnTo>
                  <a:pt x="180035" y="48869"/>
                </a:lnTo>
                <a:lnTo>
                  <a:pt x="108305" y="48869"/>
                </a:lnTo>
                <a:lnTo>
                  <a:pt x="108305" y="59537"/>
                </a:lnTo>
                <a:lnTo>
                  <a:pt x="112877" y="59537"/>
                </a:lnTo>
                <a:lnTo>
                  <a:pt x="118973" y="61061"/>
                </a:lnTo>
                <a:lnTo>
                  <a:pt x="148424" y="121399"/>
                </a:lnTo>
                <a:lnTo>
                  <a:pt x="176987" y="210604"/>
                </a:lnTo>
                <a:lnTo>
                  <a:pt x="190703" y="210604"/>
                </a:lnTo>
                <a:lnTo>
                  <a:pt x="233375" y="91541"/>
                </a:lnTo>
                <a:lnTo>
                  <a:pt x="277660" y="210604"/>
                </a:lnTo>
                <a:lnTo>
                  <a:pt x="291376" y="210604"/>
                </a:lnTo>
                <a:lnTo>
                  <a:pt x="294424" y="198412"/>
                </a:lnTo>
                <a:lnTo>
                  <a:pt x="295948" y="190792"/>
                </a:lnTo>
                <a:lnTo>
                  <a:pt x="298996" y="184696"/>
                </a:lnTo>
                <a:lnTo>
                  <a:pt x="302044" y="172402"/>
                </a:lnTo>
                <a:lnTo>
                  <a:pt x="306590" y="159880"/>
                </a:lnTo>
                <a:lnTo>
                  <a:pt x="318808" y="125158"/>
                </a:lnTo>
                <a:lnTo>
                  <a:pt x="334048" y="79349"/>
                </a:lnTo>
                <a:lnTo>
                  <a:pt x="355485" y="59537"/>
                </a:lnTo>
                <a:lnTo>
                  <a:pt x="360057" y="59537"/>
                </a:lnTo>
                <a:lnTo>
                  <a:pt x="360057" y="48869"/>
                </a:lnTo>
                <a:close/>
              </a:path>
              <a:path w="518795" h="213995">
                <a:moveTo>
                  <a:pt x="518642" y="126682"/>
                </a:moveTo>
                <a:lnTo>
                  <a:pt x="507072" y="79451"/>
                </a:lnTo>
                <a:lnTo>
                  <a:pt x="485101" y="56565"/>
                </a:lnTo>
                <a:lnTo>
                  <a:pt x="485101" y="111404"/>
                </a:lnTo>
                <a:lnTo>
                  <a:pt x="485013" y="129730"/>
                </a:lnTo>
                <a:lnTo>
                  <a:pt x="479323" y="170662"/>
                </a:lnTo>
                <a:lnTo>
                  <a:pt x="451218" y="200291"/>
                </a:lnTo>
                <a:lnTo>
                  <a:pt x="442353" y="201447"/>
                </a:lnTo>
                <a:lnTo>
                  <a:pt x="433209" y="201447"/>
                </a:lnTo>
                <a:lnTo>
                  <a:pt x="427113" y="199923"/>
                </a:lnTo>
                <a:lnTo>
                  <a:pt x="414921" y="190779"/>
                </a:lnTo>
                <a:lnTo>
                  <a:pt x="410349" y="186207"/>
                </a:lnTo>
                <a:lnTo>
                  <a:pt x="407301" y="178587"/>
                </a:lnTo>
                <a:lnTo>
                  <a:pt x="402729" y="172402"/>
                </a:lnTo>
                <a:lnTo>
                  <a:pt x="396887" y="134416"/>
                </a:lnTo>
                <a:lnTo>
                  <a:pt x="396633" y="109918"/>
                </a:lnTo>
                <a:lnTo>
                  <a:pt x="398157" y="102298"/>
                </a:lnTo>
                <a:lnTo>
                  <a:pt x="399681" y="93154"/>
                </a:lnTo>
                <a:lnTo>
                  <a:pt x="421017" y="62572"/>
                </a:lnTo>
                <a:lnTo>
                  <a:pt x="425589" y="58000"/>
                </a:lnTo>
                <a:lnTo>
                  <a:pt x="433209" y="56476"/>
                </a:lnTo>
                <a:lnTo>
                  <a:pt x="449973" y="56476"/>
                </a:lnTo>
                <a:lnTo>
                  <a:pt x="475970" y="79336"/>
                </a:lnTo>
                <a:lnTo>
                  <a:pt x="479018" y="85432"/>
                </a:lnTo>
                <a:lnTo>
                  <a:pt x="482066" y="93154"/>
                </a:lnTo>
                <a:lnTo>
                  <a:pt x="485101" y="111404"/>
                </a:lnTo>
                <a:lnTo>
                  <a:pt x="485101" y="56565"/>
                </a:lnTo>
                <a:lnTo>
                  <a:pt x="484962" y="56476"/>
                </a:lnTo>
                <a:lnTo>
                  <a:pt x="473290" y="49999"/>
                </a:lnTo>
                <a:lnTo>
                  <a:pt x="458685" y="45720"/>
                </a:lnTo>
                <a:lnTo>
                  <a:pt x="442353" y="44284"/>
                </a:lnTo>
                <a:lnTo>
                  <a:pt x="425157" y="45745"/>
                </a:lnTo>
                <a:lnTo>
                  <a:pt x="384441" y="68668"/>
                </a:lnTo>
                <a:lnTo>
                  <a:pt x="364502" y="111404"/>
                </a:lnTo>
                <a:lnTo>
                  <a:pt x="363105" y="129730"/>
                </a:lnTo>
                <a:lnTo>
                  <a:pt x="363410" y="138849"/>
                </a:lnTo>
                <a:lnTo>
                  <a:pt x="377012" y="178968"/>
                </a:lnTo>
                <a:lnTo>
                  <a:pt x="410349" y="207543"/>
                </a:lnTo>
                <a:lnTo>
                  <a:pt x="439305" y="213639"/>
                </a:lnTo>
                <a:lnTo>
                  <a:pt x="448195" y="213334"/>
                </a:lnTo>
                <a:lnTo>
                  <a:pt x="483298" y="201447"/>
                </a:lnTo>
                <a:lnTo>
                  <a:pt x="486448" y="199351"/>
                </a:lnTo>
                <a:lnTo>
                  <a:pt x="511263" y="167944"/>
                </a:lnTo>
                <a:lnTo>
                  <a:pt x="518363" y="135559"/>
                </a:lnTo>
                <a:lnTo>
                  <a:pt x="518642" y="126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5821344" y="2960459"/>
            <a:ext cx="721659" cy="226359"/>
          </a:xfrm>
          <a:custGeom>
            <a:avLst/>
            <a:gdLst/>
            <a:ahLst/>
            <a:cxnLst/>
            <a:rect l="l" t="t" r="r" b="b"/>
            <a:pathLst>
              <a:path w="817879" h="256539">
                <a:moveTo>
                  <a:pt x="109816" y="231940"/>
                </a:moveTo>
                <a:lnTo>
                  <a:pt x="106768" y="233464"/>
                </a:lnTo>
                <a:lnTo>
                  <a:pt x="103720" y="233464"/>
                </a:lnTo>
                <a:lnTo>
                  <a:pt x="97624" y="234988"/>
                </a:lnTo>
                <a:lnTo>
                  <a:pt x="74764" y="234988"/>
                </a:lnTo>
                <a:lnTo>
                  <a:pt x="68668" y="231940"/>
                </a:lnTo>
                <a:lnTo>
                  <a:pt x="65620" y="228892"/>
                </a:lnTo>
                <a:lnTo>
                  <a:pt x="62572" y="222796"/>
                </a:lnTo>
                <a:lnTo>
                  <a:pt x="61048" y="218224"/>
                </a:lnTo>
                <a:lnTo>
                  <a:pt x="61048" y="208978"/>
                </a:lnTo>
                <a:lnTo>
                  <a:pt x="59524" y="204406"/>
                </a:lnTo>
                <a:lnTo>
                  <a:pt x="59524" y="108305"/>
                </a:lnTo>
                <a:lnTo>
                  <a:pt x="105244" y="108305"/>
                </a:lnTo>
                <a:lnTo>
                  <a:pt x="105244" y="91541"/>
                </a:lnTo>
                <a:lnTo>
                  <a:pt x="59524" y="91541"/>
                </a:lnTo>
                <a:lnTo>
                  <a:pt x="59524" y="42672"/>
                </a:lnTo>
                <a:lnTo>
                  <a:pt x="30480" y="42672"/>
                </a:lnTo>
                <a:lnTo>
                  <a:pt x="30480" y="91541"/>
                </a:lnTo>
                <a:lnTo>
                  <a:pt x="0" y="91541"/>
                </a:lnTo>
                <a:lnTo>
                  <a:pt x="0" y="108305"/>
                </a:lnTo>
                <a:lnTo>
                  <a:pt x="28956" y="108305"/>
                </a:lnTo>
                <a:lnTo>
                  <a:pt x="28956" y="216700"/>
                </a:lnTo>
                <a:lnTo>
                  <a:pt x="29527" y="225272"/>
                </a:lnTo>
                <a:lnTo>
                  <a:pt x="56819" y="254203"/>
                </a:lnTo>
                <a:lnTo>
                  <a:pt x="65620" y="254800"/>
                </a:lnTo>
                <a:lnTo>
                  <a:pt x="74764" y="254800"/>
                </a:lnTo>
                <a:lnTo>
                  <a:pt x="82384" y="253276"/>
                </a:lnTo>
                <a:lnTo>
                  <a:pt x="88480" y="251752"/>
                </a:lnTo>
                <a:lnTo>
                  <a:pt x="96100" y="250228"/>
                </a:lnTo>
                <a:lnTo>
                  <a:pt x="102196" y="247180"/>
                </a:lnTo>
                <a:lnTo>
                  <a:pt x="109816" y="244132"/>
                </a:lnTo>
                <a:lnTo>
                  <a:pt x="109816" y="231940"/>
                </a:lnTo>
                <a:close/>
              </a:path>
              <a:path w="817879" h="256539">
                <a:moveTo>
                  <a:pt x="273075" y="238023"/>
                </a:moveTo>
                <a:lnTo>
                  <a:pt x="256209" y="238023"/>
                </a:lnTo>
                <a:lnTo>
                  <a:pt x="254685" y="236499"/>
                </a:lnTo>
                <a:lnTo>
                  <a:pt x="251637" y="234975"/>
                </a:lnTo>
                <a:lnTo>
                  <a:pt x="248589" y="231927"/>
                </a:lnTo>
                <a:lnTo>
                  <a:pt x="247065" y="230403"/>
                </a:lnTo>
                <a:lnTo>
                  <a:pt x="245541" y="227355"/>
                </a:lnTo>
                <a:lnTo>
                  <a:pt x="245541" y="163258"/>
                </a:lnTo>
                <a:lnTo>
                  <a:pt x="245491" y="137350"/>
                </a:lnTo>
                <a:lnTo>
                  <a:pt x="234873" y="100672"/>
                </a:lnTo>
                <a:lnTo>
                  <a:pt x="232841" y="99148"/>
                </a:lnTo>
                <a:lnTo>
                  <a:pt x="228777" y="96100"/>
                </a:lnTo>
                <a:lnTo>
                  <a:pt x="224205" y="93052"/>
                </a:lnTo>
                <a:lnTo>
                  <a:pt x="218109" y="90004"/>
                </a:lnTo>
                <a:lnTo>
                  <a:pt x="216585" y="89700"/>
                </a:lnTo>
                <a:lnTo>
                  <a:pt x="216585" y="163258"/>
                </a:lnTo>
                <a:lnTo>
                  <a:pt x="215061" y="218211"/>
                </a:lnTo>
                <a:lnTo>
                  <a:pt x="210489" y="224307"/>
                </a:lnTo>
                <a:lnTo>
                  <a:pt x="205917" y="228879"/>
                </a:lnTo>
                <a:lnTo>
                  <a:pt x="199821" y="231927"/>
                </a:lnTo>
                <a:lnTo>
                  <a:pt x="193725" y="236499"/>
                </a:lnTo>
                <a:lnTo>
                  <a:pt x="187629" y="238023"/>
                </a:lnTo>
                <a:lnTo>
                  <a:pt x="172389" y="238023"/>
                </a:lnTo>
                <a:lnTo>
                  <a:pt x="166293" y="234975"/>
                </a:lnTo>
                <a:lnTo>
                  <a:pt x="161721" y="231927"/>
                </a:lnTo>
                <a:lnTo>
                  <a:pt x="157149" y="227355"/>
                </a:lnTo>
                <a:lnTo>
                  <a:pt x="155625" y="219735"/>
                </a:lnTo>
                <a:lnTo>
                  <a:pt x="155625" y="204406"/>
                </a:lnTo>
                <a:lnTo>
                  <a:pt x="184581" y="173926"/>
                </a:lnTo>
                <a:lnTo>
                  <a:pt x="192201" y="170878"/>
                </a:lnTo>
                <a:lnTo>
                  <a:pt x="197307" y="168617"/>
                </a:lnTo>
                <a:lnTo>
                  <a:pt x="203250" y="166497"/>
                </a:lnTo>
                <a:lnTo>
                  <a:pt x="209778" y="164668"/>
                </a:lnTo>
                <a:lnTo>
                  <a:pt x="216585" y="163258"/>
                </a:lnTo>
                <a:lnTo>
                  <a:pt x="216585" y="89700"/>
                </a:lnTo>
                <a:lnTo>
                  <a:pt x="210489" y="88480"/>
                </a:lnTo>
                <a:lnTo>
                  <a:pt x="204393" y="86956"/>
                </a:lnTo>
                <a:lnTo>
                  <a:pt x="180009" y="86956"/>
                </a:lnTo>
                <a:lnTo>
                  <a:pt x="173913" y="88480"/>
                </a:lnTo>
                <a:lnTo>
                  <a:pt x="166293" y="90004"/>
                </a:lnTo>
                <a:lnTo>
                  <a:pt x="160197" y="91528"/>
                </a:lnTo>
                <a:lnTo>
                  <a:pt x="154101" y="94576"/>
                </a:lnTo>
                <a:lnTo>
                  <a:pt x="149440" y="97624"/>
                </a:lnTo>
                <a:lnTo>
                  <a:pt x="143344" y="100672"/>
                </a:lnTo>
                <a:lnTo>
                  <a:pt x="138772" y="105244"/>
                </a:lnTo>
                <a:lnTo>
                  <a:pt x="135724" y="109816"/>
                </a:lnTo>
                <a:lnTo>
                  <a:pt x="131152" y="114388"/>
                </a:lnTo>
                <a:lnTo>
                  <a:pt x="129743" y="118630"/>
                </a:lnTo>
                <a:lnTo>
                  <a:pt x="129628" y="129628"/>
                </a:lnTo>
                <a:lnTo>
                  <a:pt x="131152" y="132676"/>
                </a:lnTo>
                <a:lnTo>
                  <a:pt x="134200" y="137350"/>
                </a:lnTo>
                <a:lnTo>
                  <a:pt x="135724" y="140398"/>
                </a:lnTo>
                <a:lnTo>
                  <a:pt x="140296" y="143446"/>
                </a:lnTo>
                <a:lnTo>
                  <a:pt x="152577" y="143446"/>
                </a:lnTo>
                <a:lnTo>
                  <a:pt x="164769" y="120484"/>
                </a:lnTo>
                <a:lnTo>
                  <a:pt x="163245" y="115912"/>
                </a:lnTo>
                <a:lnTo>
                  <a:pt x="163245" y="111340"/>
                </a:lnTo>
                <a:lnTo>
                  <a:pt x="161721" y="108292"/>
                </a:lnTo>
                <a:lnTo>
                  <a:pt x="161721" y="106768"/>
                </a:lnTo>
                <a:lnTo>
                  <a:pt x="166293" y="102196"/>
                </a:lnTo>
                <a:lnTo>
                  <a:pt x="175437" y="99148"/>
                </a:lnTo>
                <a:lnTo>
                  <a:pt x="192201" y="99148"/>
                </a:lnTo>
                <a:lnTo>
                  <a:pt x="198297" y="100672"/>
                </a:lnTo>
                <a:lnTo>
                  <a:pt x="201345" y="103720"/>
                </a:lnTo>
                <a:lnTo>
                  <a:pt x="205917" y="106768"/>
                </a:lnTo>
                <a:lnTo>
                  <a:pt x="208965" y="109816"/>
                </a:lnTo>
                <a:lnTo>
                  <a:pt x="210489" y="112864"/>
                </a:lnTo>
                <a:lnTo>
                  <a:pt x="213537" y="117436"/>
                </a:lnTo>
                <a:lnTo>
                  <a:pt x="213537" y="120484"/>
                </a:lnTo>
                <a:lnTo>
                  <a:pt x="214947" y="124688"/>
                </a:lnTo>
                <a:lnTo>
                  <a:pt x="215061" y="149542"/>
                </a:lnTo>
                <a:lnTo>
                  <a:pt x="210540" y="151853"/>
                </a:lnTo>
                <a:lnTo>
                  <a:pt x="204012" y="154305"/>
                </a:lnTo>
                <a:lnTo>
                  <a:pt x="186105" y="160210"/>
                </a:lnTo>
                <a:lnTo>
                  <a:pt x="175564" y="164236"/>
                </a:lnTo>
                <a:lnTo>
                  <a:pt x="166865" y="167259"/>
                </a:lnTo>
                <a:lnTo>
                  <a:pt x="155625" y="170878"/>
                </a:lnTo>
                <a:lnTo>
                  <a:pt x="152577" y="172402"/>
                </a:lnTo>
                <a:lnTo>
                  <a:pt x="123532" y="204406"/>
                </a:lnTo>
                <a:lnTo>
                  <a:pt x="122008" y="208978"/>
                </a:lnTo>
                <a:lnTo>
                  <a:pt x="122008" y="215074"/>
                </a:lnTo>
                <a:lnTo>
                  <a:pt x="122847" y="223723"/>
                </a:lnTo>
                <a:lnTo>
                  <a:pt x="154635" y="254203"/>
                </a:lnTo>
                <a:lnTo>
                  <a:pt x="163245" y="254787"/>
                </a:lnTo>
                <a:lnTo>
                  <a:pt x="171843" y="254482"/>
                </a:lnTo>
                <a:lnTo>
                  <a:pt x="179438" y="253453"/>
                </a:lnTo>
                <a:lnTo>
                  <a:pt x="186182" y="251574"/>
                </a:lnTo>
                <a:lnTo>
                  <a:pt x="192201" y="248691"/>
                </a:lnTo>
                <a:lnTo>
                  <a:pt x="198780" y="245859"/>
                </a:lnTo>
                <a:lnTo>
                  <a:pt x="204774" y="242023"/>
                </a:lnTo>
                <a:lnTo>
                  <a:pt x="209410" y="238023"/>
                </a:lnTo>
                <a:lnTo>
                  <a:pt x="210210" y="237337"/>
                </a:lnTo>
                <a:lnTo>
                  <a:pt x="215061" y="231927"/>
                </a:lnTo>
                <a:lnTo>
                  <a:pt x="216585" y="231927"/>
                </a:lnTo>
                <a:lnTo>
                  <a:pt x="218109" y="239547"/>
                </a:lnTo>
                <a:lnTo>
                  <a:pt x="221157" y="245643"/>
                </a:lnTo>
                <a:lnTo>
                  <a:pt x="225729" y="248691"/>
                </a:lnTo>
                <a:lnTo>
                  <a:pt x="230301" y="253263"/>
                </a:lnTo>
                <a:lnTo>
                  <a:pt x="237921" y="254787"/>
                </a:lnTo>
                <a:lnTo>
                  <a:pt x="254685" y="254787"/>
                </a:lnTo>
                <a:lnTo>
                  <a:pt x="259359" y="253263"/>
                </a:lnTo>
                <a:lnTo>
                  <a:pt x="262407" y="251739"/>
                </a:lnTo>
                <a:lnTo>
                  <a:pt x="266979" y="250215"/>
                </a:lnTo>
                <a:lnTo>
                  <a:pt x="273075" y="248691"/>
                </a:lnTo>
                <a:lnTo>
                  <a:pt x="273075" y="238023"/>
                </a:lnTo>
                <a:close/>
              </a:path>
              <a:path w="817879" h="256539">
                <a:moveTo>
                  <a:pt x="411848" y="198310"/>
                </a:moveTo>
                <a:lnTo>
                  <a:pt x="410324" y="192214"/>
                </a:lnTo>
                <a:lnTo>
                  <a:pt x="407276" y="186118"/>
                </a:lnTo>
                <a:lnTo>
                  <a:pt x="405752" y="181546"/>
                </a:lnTo>
                <a:lnTo>
                  <a:pt x="402704" y="176974"/>
                </a:lnTo>
                <a:lnTo>
                  <a:pt x="398132" y="172402"/>
                </a:lnTo>
                <a:lnTo>
                  <a:pt x="388988" y="166306"/>
                </a:lnTo>
                <a:lnTo>
                  <a:pt x="381368" y="163258"/>
                </a:lnTo>
                <a:lnTo>
                  <a:pt x="369176" y="157162"/>
                </a:lnTo>
                <a:lnTo>
                  <a:pt x="361467" y="155638"/>
                </a:lnTo>
                <a:lnTo>
                  <a:pt x="353847" y="152590"/>
                </a:lnTo>
                <a:lnTo>
                  <a:pt x="347751" y="151066"/>
                </a:lnTo>
                <a:lnTo>
                  <a:pt x="343179" y="148018"/>
                </a:lnTo>
                <a:lnTo>
                  <a:pt x="334035" y="144970"/>
                </a:lnTo>
                <a:lnTo>
                  <a:pt x="330987" y="141922"/>
                </a:lnTo>
                <a:lnTo>
                  <a:pt x="327939" y="140398"/>
                </a:lnTo>
                <a:lnTo>
                  <a:pt x="324891" y="137350"/>
                </a:lnTo>
                <a:lnTo>
                  <a:pt x="321843" y="131165"/>
                </a:lnTo>
                <a:lnTo>
                  <a:pt x="321843" y="115925"/>
                </a:lnTo>
                <a:lnTo>
                  <a:pt x="323367" y="109829"/>
                </a:lnTo>
                <a:lnTo>
                  <a:pt x="329463" y="105257"/>
                </a:lnTo>
                <a:lnTo>
                  <a:pt x="334035" y="102209"/>
                </a:lnTo>
                <a:lnTo>
                  <a:pt x="340131" y="99161"/>
                </a:lnTo>
                <a:lnTo>
                  <a:pt x="349275" y="99161"/>
                </a:lnTo>
                <a:lnTo>
                  <a:pt x="386130" y="122593"/>
                </a:lnTo>
                <a:lnTo>
                  <a:pt x="392036" y="138874"/>
                </a:lnTo>
                <a:lnTo>
                  <a:pt x="402704" y="138874"/>
                </a:lnTo>
                <a:lnTo>
                  <a:pt x="401180" y="86969"/>
                </a:lnTo>
                <a:lnTo>
                  <a:pt x="388988" y="86969"/>
                </a:lnTo>
                <a:lnTo>
                  <a:pt x="385940" y="94589"/>
                </a:lnTo>
                <a:lnTo>
                  <a:pt x="381368" y="93065"/>
                </a:lnTo>
                <a:lnTo>
                  <a:pt x="375272" y="91541"/>
                </a:lnTo>
                <a:lnTo>
                  <a:pt x="369176" y="88493"/>
                </a:lnTo>
                <a:lnTo>
                  <a:pt x="362991" y="86969"/>
                </a:lnTo>
                <a:lnTo>
                  <a:pt x="349275" y="86969"/>
                </a:lnTo>
                <a:lnTo>
                  <a:pt x="338175" y="87820"/>
                </a:lnTo>
                <a:lnTo>
                  <a:pt x="304292" y="107848"/>
                </a:lnTo>
                <a:lnTo>
                  <a:pt x="295935" y="134213"/>
                </a:lnTo>
                <a:lnTo>
                  <a:pt x="295935" y="141922"/>
                </a:lnTo>
                <a:lnTo>
                  <a:pt x="297459" y="148018"/>
                </a:lnTo>
                <a:lnTo>
                  <a:pt x="300507" y="152590"/>
                </a:lnTo>
                <a:lnTo>
                  <a:pt x="303555" y="158686"/>
                </a:lnTo>
                <a:lnTo>
                  <a:pt x="312699" y="167830"/>
                </a:lnTo>
                <a:lnTo>
                  <a:pt x="321843" y="173926"/>
                </a:lnTo>
                <a:lnTo>
                  <a:pt x="327939" y="176974"/>
                </a:lnTo>
                <a:lnTo>
                  <a:pt x="334035" y="178498"/>
                </a:lnTo>
                <a:lnTo>
                  <a:pt x="340131" y="181546"/>
                </a:lnTo>
                <a:lnTo>
                  <a:pt x="344703" y="183070"/>
                </a:lnTo>
                <a:lnTo>
                  <a:pt x="352323" y="184594"/>
                </a:lnTo>
                <a:lnTo>
                  <a:pt x="356895" y="186118"/>
                </a:lnTo>
                <a:lnTo>
                  <a:pt x="362991" y="189166"/>
                </a:lnTo>
                <a:lnTo>
                  <a:pt x="372224" y="192214"/>
                </a:lnTo>
                <a:lnTo>
                  <a:pt x="375272" y="195262"/>
                </a:lnTo>
                <a:lnTo>
                  <a:pt x="379844" y="198310"/>
                </a:lnTo>
                <a:lnTo>
                  <a:pt x="381368" y="201358"/>
                </a:lnTo>
                <a:lnTo>
                  <a:pt x="384416" y="204406"/>
                </a:lnTo>
                <a:lnTo>
                  <a:pt x="385940" y="207454"/>
                </a:lnTo>
                <a:lnTo>
                  <a:pt x="385940" y="224320"/>
                </a:lnTo>
                <a:lnTo>
                  <a:pt x="384416" y="231940"/>
                </a:lnTo>
                <a:lnTo>
                  <a:pt x="372224" y="241084"/>
                </a:lnTo>
                <a:lnTo>
                  <a:pt x="364604" y="242608"/>
                </a:lnTo>
                <a:lnTo>
                  <a:pt x="346227" y="242608"/>
                </a:lnTo>
                <a:lnTo>
                  <a:pt x="314223" y="221272"/>
                </a:lnTo>
                <a:lnTo>
                  <a:pt x="306603" y="205930"/>
                </a:lnTo>
                <a:lnTo>
                  <a:pt x="303555" y="199834"/>
                </a:lnTo>
                <a:lnTo>
                  <a:pt x="303555" y="196786"/>
                </a:lnTo>
                <a:lnTo>
                  <a:pt x="291363" y="196786"/>
                </a:lnTo>
                <a:lnTo>
                  <a:pt x="294411" y="251752"/>
                </a:lnTo>
                <a:lnTo>
                  <a:pt x="305079" y="251752"/>
                </a:lnTo>
                <a:lnTo>
                  <a:pt x="309651" y="241084"/>
                </a:lnTo>
                <a:lnTo>
                  <a:pt x="312699" y="244132"/>
                </a:lnTo>
                <a:lnTo>
                  <a:pt x="318795" y="247180"/>
                </a:lnTo>
                <a:lnTo>
                  <a:pt x="326415" y="250228"/>
                </a:lnTo>
                <a:lnTo>
                  <a:pt x="332181" y="253098"/>
                </a:lnTo>
                <a:lnTo>
                  <a:pt x="338226" y="254990"/>
                </a:lnTo>
                <a:lnTo>
                  <a:pt x="344843" y="256006"/>
                </a:lnTo>
                <a:lnTo>
                  <a:pt x="352323" y="256324"/>
                </a:lnTo>
                <a:lnTo>
                  <a:pt x="364617" y="255435"/>
                </a:lnTo>
                <a:lnTo>
                  <a:pt x="402209" y="233641"/>
                </a:lnTo>
                <a:lnTo>
                  <a:pt x="411848" y="204406"/>
                </a:lnTo>
                <a:lnTo>
                  <a:pt x="411848" y="198310"/>
                </a:lnTo>
                <a:close/>
              </a:path>
              <a:path w="817879" h="256539">
                <a:moveTo>
                  <a:pt x="602551" y="241071"/>
                </a:moveTo>
                <a:lnTo>
                  <a:pt x="594931" y="239547"/>
                </a:lnTo>
                <a:lnTo>
                  <a:pt x="590359" y="239547"/>
                </a:lnTo>
                <a:lnTo>
                  <a:pt x="585787" y="236499"/>
                </a:lnTo>
                <a:lnTo>
                  <a:pt x="582739" y="234975"/>
                </a:lnTo>
                <a:lnTo>
                  <a:pt x="578167" y="230403"/>
                </a:lnTo>
                <a:lnTo>
                  <a:pt x="573493" y="224307"/>
                </a:lnTo>
                <a:lnTo>
                  <a:pt x="568617" y="218871"/>
                </a:lnTo>
                <a:lnTo>
                  <a:pt x="563016" y="211696"/>
                </a:lnTo>
                <a:lnTo>
                  <a:pt x="541134" y="181089"/>
                </a:lnTo>
                <a:lnTo>
                  <a:pt x="533298" y="170688"/>
                </a:lnTo>
                <a:lnTo>
                  <a:pt x="525754" y="161137"/>
                </a:lnTo>
                <a:lnTo>
                  <a:pt x="518629" y="152590"/>
                </a:lnTo>
                <a:lnTo>
                  <a:pt x="524941" y="146926"/>
                </a:lnTo>
                <a:lnTo>
                  <a:pt x="530250" y="141528"/>
                </a:lnTo>
                <a:lnTo>
                  <a:pt x="538441" y="132676"/>
                </a:lnTo>
                <a:lnTo>
                  <a:pt x="543013" y="128104"/>
                </a:lnTo>
                <a:lnTo>
                  <a:pt x="547585" y="125056"/>
                </a:lnTo>
                <a:lnTo>
                  <a:pt x="553681" y="118960"/>
                </a:lnTo>
                <a:lnTo>
                  <a:pt x="558253" y="115912"/>
                </a:lnTo>
                <a:lnTo>
                  <a:pt x="590359" y="100672"/>
                </a:lnTo>
                <a:lnTo>
                  <a:pt x="590359" y="91528"/>
                </a:lnTo>
                <a:lnTo>
                  <a:pt x="520153" y="91528"/>
                </a:lnTo>
                <a:lnTo>
                  <a:pt x="520153" y="102196"/>
                </a:lnTo>
                <a:lnTo>
                  <a:pt x="524725" y="102196"/>
                </a:lnTo>
                <a:lnTo>
                  <a:pt x="527773" y="103720"/>
                </a:lnTo>
                <a:lnTo>
                  <a:pt x="533869" y="105244"/>
                </a:lnTo>
                <a:lnTo>
                  <a:pt x="538441" y="106768"/>
                </a:lnTo>
                <a:lnTo>
                  <a:pt x="539965" y="108292"/>
                </a:lnTo>
                <a:lnTo>
                  <a:pt x="539965" y="112864"/>
                </a:lnTo>
                <a:lnTo>
                  <a:pt x="536917" y="115912"/>
                </a:lnTo>
                <a:lnTo>
                  <a:pt x="536917" y="117436"/>
                </a:lnTo>
                <a:lnTo>
                  <a:pt x="535393" y="118960"/>
                </a:lnTo>
                <a:lnTo>
                  <a:pt x="530301" y="124726"/>
                </a:lnTo>
                <a:lnTo>
                  <a:pt x="517817" y="137439"/>
                </a:lnTo>
                <a:lnTo>
                  <a:pt x="511009" y="144970"/>
                </a:lnTo>
                <a:lnTo>
                  <a:pt x="483577" y="172402"/>
                </a:lnTo>
                <a:lnTo>
                  <a:pt x="483577" y="3048"/>
                </a:lnTo>
                <a:lnTo>
                  <a:pt x="482053" y="0"/>
                </a:lnTo>
                <a:lnTo>
                  <a:pt x="422529" y="3048"/>
                </a:lnTo>
                <a:lnTo>
                  <a:pt x="422529" y="13716"/>
                </a:lnTo>
                <a:lnTo>
                  <a:pt x="425577" y="13716"/>
                </a:lnTo>
                <a:lnTo>
                  <a:pt x="428625" y="15240"/>
                </a:lnTo>
                <a:lnTo>
                  <a:pt x="439293" y="15240"/>
                </a:lnTo>
                <a:lnTo>
                  <a:pt x="442341" y="16764"/>
                </a:lnTo>
                <a:lnTo>
                  <a:pt x="443865" y="18288"/>
                </a:lnTo>
                <a:lnTo>
                  <a:pt x="446913" y="19812"/>
                </a:lnTo>
                <a:lnTo>
                  <a:pt x="449961" y="22860"/>
                </a:lnTo>
                <a:lnTo>
                  <a:pt x="451485" y="27432"/>
                </a:lnTo>
                <a:lnTo>
                  <a:pt x="453009" y="30480"/>
                </a:lnTo>
                <a:lnTo>
                  <a:pt x="453009" y="231927"/>
                </a:lnTo>
                <a:lnTo>
                  <a:pt x="451485" y="233451"/>
                </a:lnTo>
                <a:lnTo>
                  <a:pt x="449961" y="236499"/>
                </a:lnTo>
                <a:lnTo>
                  <a:pt x="443865" y="239547"/>
                </a:lnTo>
                <a:lnTo>
                  <a:pt x="437769" y="239547"/>
                </a:lnTo>
                <a:lnTo>
                  <a:pt x="434721" y="241071"/>
                </a:lnTo>
                <a:lnTo>
                  <a:pt x="430149" y="241071"/>
                </a:lnTo>
                <a:lnTo>
                  <a:pt x="430149" y="251739"/>
                </a:lnTo>
                <a:lnTo>
                  <a:pt x="507961" y="251739"/>
                </a:lnTo>
                <a:lnTo>
                  <a:pt x="507961" y="241071"/>
                </a:lnTo>
                <a:lnTo>
                  <a:pt x="504913" y="241071"/>
                </a:lnTo>
                <a:lnTo>
                  <a:pt x="501865" y="239547"/>
                </a:lnTo>
                <a:lnTo>
                  <a:pt x="497293" y="239547"/>
                </a:lnTo>
                <a:lnTo>
                  <a:pt x="495769" y="238023"/>
                </a:lnTo>
                <a:lnTo>
                  <a:pt x="492721" y="236499"/>
                </a:lnTo>
                <a:lnTo>
                  <a:pt x="489673" y="236499"/>
                </a:lnTo>
                <a:lnTo>
                  <a:pt x="485101" y="231927"/>
                </a:lnTo>
                <a:lnTo>
                  <a:pt x="485101" y="228879"/>
                </a:lnTo>
                <a:lnTo>
                  <a:pt x="483577" y="225831"/>
                </a:lnTo>
                <a:lnTo>
                  <a:pt x="483577" y="184594"/>
                </a:lnTo>
                <a:lnTo>
                  <a:pt x="497293" y="170878"/>
                </a:lnTo>
                <a:lnTo>
                  <a:pt x="505053" y="181165"/>
                </a:lnTo>
                <a:lnTo>
                  <a:pt x="520014" y="201739"/>
                </a:lnTo>
                <a:lnTo>
                  <a:pt x="527773" y="212026"/>
                </a:lnTo>
                <a:lnTo>
                  <a:pt x="553681" y="251739"/>
                </a:lnTo>
                <a:lnTo>
                  <a:pt x="602551" y="251739"/>
                </a:lnTo>
                <a:lnTo>
                  <a:pt x="602551" y="241071"/>
                </a:lnTo>
                <a:close/>
              </a:path>
              <a:path w="817879" h="256539">
                <a:moveTo>
                  <a:pt x="733704" y="198310"/>
                </a:moveTo>
                <a:lnTo>
                  <a:pt x="732180" y="192214"/>
                </a:lnTo>
                <a:lnTo>
                  <a:pt x="729132" y="186118"/>
                </a:lnTo>
                <a:lnTo>
                  <a:pt x="727608" y="181546"/>
                </a:lnTo>
                <a:lnTo>
                  <a:pt x="724560" y="176974"/>
                </a:lnTo>
                <a:lnTo>
                  <a:pt x="719988" y="172402"/>
                </a:lnTo>
                <a:lnTo>
                  <a:pt x="710844" y="166306"/>
                </a:lnTo>
                <a:lnTo>
                  <a:pt x="703224" y="163258"/>
                </a:lnTo>
                <a:lnTo>
                  <a:pt x="691032" y="157162"/>
                </a:lnTo>
                <a:lnTo>
                  <a:pt x="683310" y="155638"/>
                </a:lnTo>
                <a:lnTo>
                  <a:pt x="675690" y="152590"/>
                </a:lnTo>
                <a:lnTo>
                  <a:pt x="669594" y="151066"/>
                </a:lnTo>
                <a:lnTo>
                  <a:pt x="665022" y="148018"/>
                </a:lnTo>
                <a:lnTo>
                  <a:pt x="655878" y="144970"/>
                </a:lnTo>
                <a:lnTo>
                  <a:pt x="652830" y="141922"/>
                </a:lnTo>
                <a:lnTo>
                  <a:pt x="649782" y="140398"/>
                </a:lnTo>
                <a:lnTo>
                  <a:pt x="646734" y="137350"/>
                </a:lnTo>
                <a:lnTo>
                  <a:pt x="643686" y="131165"/>
                </a:lnTo>
                <a:lnTo>
                  <a:pt x="643686" y="115925"/>
                </a:lnTo>
                <a:lnTo>
                  <a:pt x="645210" y="109829"/>
                </a:lnTo>
                <a:lnTo>
                  <a:pt x="651306" y="105257"/>
                </a:lnTo>
                <a:lnTo>
                  <a:pt x="655878" y="102209"/>
                </a:lnTo>
                <a:lnTo>
                  <a:pt x="661974" y="99161"/>
                </a:lnTo>
                <a:lnTo>
                  <a:pt x="671118" y="99161"/>
                </a:lnTo>
                <a:lnTo>
                  <a:pt x="707986" y="122593"/>
                </a:lnTo>
                <a:lnTo>
                  <a:pt x="713892" y="138874"/>
                </a:lnTo>
                <a:lnTo>
                  <a:pt x="724560" y="138874"/>
                </a:lnTo>
                <a:lnTo>
                  <a:pt x="723036" y="86969"/>
                </a:lnTo>
                <a:lnTo>
                  <a:pt x="710844" y="86969"/>
                </a:lnTo>
                <a:lnTo>
                  <a:pt x="707796" y="94589"/>
                </a:lnTo>
                <a:lnTo>
                  <a:pt x="703224" y="93065"/>
                </a:lnTo>
                <a:lnTo>
                  <a:pt x="697128" y="91541"/>
                </a:lnTo>
                <a:lnTo>
                  <a:pt x="691032" y="88493"/>
                </a:lnTo>
                <a:lnTo>
                  <a:pt x="684936" y="86969"/>
                </a:lnTo>
                <a:lnTo>
                  <a:pt x="672642" y="86969"/>
                </a:lnTo>
                <a:lnTo>
                  <a:pt x="660666" y="87820"/>
                </a:lnTo>
                <a:lnTo>
                  <a:pt x="626148" y="107848"/>
                </a:lnTo>
                <a:lnTo>
                  <a:pt x="617778" y="134213"/>
                </a:lnTo>
                <a:lnTo>
                  <a:pt x="617778" y="141922"/>
                </a:lnTo>
                <a:lnTo>
                  <a:pt x="619302" y="148018"/>
                </a:lnTo>
                <a:lnTo>
                  <a:pt x="622350" y="152590"/>
                </a:lnTo>
                <a:lnTo>
                  <a:pt x="625398" y="158686"/>
                </a:lnTo>
                <a:lnTo>
                  <a:pt x="634542" y="167830"/>
                </a:lnTo>
                <a:lnTo>
                  <a:pt x="643686" y="173926"/>
                </a:lnTo>
                <a:lnTo>
                  <a:pt x="649782" y="176974"/>
                </a:lnTo>
                <a:lnTo>
                  <a:pt x="657402" y="178498"/>
                </a:lnTo>
                <a:lnTo>
                  <a:pt x="661974" y="181546"/>
                </a:lnTo>
                <a:lnTo>
                  <a:pt x="680262" y="186118"/>
                </a:lnTo>
                <a:lnTo>
                  <a:pt x="684936" y="189166"/>
                </a:lnTo>
                <a:lnTo>
                  <a:pt x="694080" y="192214"/>
                </a:lnTo>
                <a:lnTo>
                  <a:pt x="698652" y="195262"/>
                </a:lnTo>
                <a:lnTo>
                  <a:pt x="704748" y="201358"/>
                </a:lnTo>
                <a:lnTo>
                  <a:pt x="707796" y="207454"/>
                </a:lnTo>
                <a:lnTo>
                  <a:pt x="707796" y="224320"/>
                </a:lnTo>
                <a:lnTo>
                  <a:pt x="706272" y="231940"/>
                </a:lnTo>
                <a:lnTo>
                  <a:pt x="694080" y="241084"/>
                </a:lnTo>
                <a:lnTo>
                  <a:pt x="686460" y="242608"/>
                </a:lnTo>
                <a:lnTo>
                  <a:pt x="668070" y="242608"/>
                </a:lnTo>
                <a:lnTo>
                  <a:pt x="661974" y="241084"/>
                </a:lnTo>
                <a:lnTo>
                  <a:pt x="649782" y="234988"/>
                </a:lnTo>
                <a:lnTo>
                  <a:pt x="640638" y="225844"/>
                </a:lnTo>
                <a:lnTo>
                  <a:pt x="637590" y="221272"/>
                </a:lnTo>
                <a:lnTo>
                  <a:pt x="633018" y="216700"/>
                </a:lnTo>
                <a:lnTo>
                  <a:pt x="629970" y="210502"/>
                </a:lnTo>
                <a:lnTo>
                  <a:pt x="628446" y="205930"/>
                </a:lnTo>
                <a:lnTo>
                  <a:pt x="625398" y="199834"/>
                </a:lnTo>
                <a:lnTo>
                  <a:pt x="625398" y="196786"/>
                </a:lnTo>
                <a:lnTo>
                  <a:pt x="614730" y="196786"/>
                </a:lnTo>
                <a:lnTo>
                  <a:pt x="616254" y="251752"/>
                </a:lnTo>
                <a:lnTo>
                  <a:pt x="628446" y="251752"/>
                </a:lnTo>
                <a:lnTo>
                  <a:pt x="631494" y="241084"/>
                </a:lnTo>
                <a:lnTo>
                  <a:pt x="634542" y="244132"/>
                </a:lnTo>
                <a:lnTo>
                  <a:pt x="640638" y="247180"/>
                </a:lnTo>
                <a:lnTo>
                  <a:pt x="648258" y="250228"/>
                </a:lnTo>
                <a:lnTo>
                  <a:pt x="654240" y="253098"/>
                </a:lnTo>
                <a:lnTo>
                  <a:pt x="660641" y="254990"/>
                </a:lnTo>
                <a:lnTo>
                  <a:pt x="667334" y="256006"/>
                </a:lnTo>
                <a:lnTo>
                  <a:pt x="674166" y="256324"/>
                </a:lnTo>
                <a:lnTo>
                  <a:pt x="686473" y="255435"/>
                </a:lnTo>
                <a:lnTo>
                  <a:pt x="724065" y="233641"/>
                </a:lnTo>
                <a:lnTo>
                  <a:pt x="733704" y="204406"/>
                </a:lnTo>
                <a:lnTo>
                  <a:pt x="733704" y="198310"/>
                </a:lnTo>
                <a:close/>
              </a:path>
              <a:path w="817879" h="256539">
                <a:moveTo>
                  <a:pt x="817613" y="227368"/>
                </a:moveTo>
                <a:lnTo>
                  <a:pt x="814565" y="221272"/>
                </a:lnTo>
                <a:lnTo>
                  <a:pt x="811517" y="216700"/>
                </a:lnTo>
                <a:lnTo>
                  <a:pt x="806945" y="212026"/>
                </a:lnTo>
                <a:lnTo>
                  <a:pt x="800849" y="210502"/>
                </a:lnTo>
                <a:lnTo>
                  <a:pt x="788568" y="210502"/>
                </a:lnTo>
                <a:lnTo>
                  <a:pt x="783996" y="212026"/>
                </a:lnTo>
                <a:lnTo>
                  <a:pt x="779424" y="216700"/>
                </a:lnTo>
                <a:lnTo>
                  <a:pt x="774852" y="221272"/>
                </a:lnTo>
                <a:lnTo>
                  <a:pt x="773328" y="227368"/>
                </a:lnTo>
                <a:lnTo>
                  <a:pt x="773328" y="239560"/>
                </a:lnTo>
                <a:lnTo>
                  <a:pt x="774852" y="244132"/>
                </a:lnTo>
                <a:lnTo>
                  <a:pt x="783996" y="253276"/>
                </a:lnTo>
                <a:lnTo>
                  <a:pt x="788568" y="254800"/>
                </a:lnTo>
                <a:lnTo>
                  <a:pt x="800849" y="254800"/>
                </a:lnTo>
                <a:lnTo>
                  <a:pt x="806945" y="253276"/>
                </a:lnTo>
                <a:lnTo>
                  <a:pt x="811517" y="248704"/>
                </a:lnTo>
                <a:lnTo>
                  <a:pt x="817613" y="239560"/>
                </a:lnTo>
                <a:lnTo>
                  <a:pt x="817613" y="227368"/>
                </a:lnTo>
                <a:close/>
              </a:path>
              <a:path w="817879" h="256539">
                <a:moveTo>
                  <a:pt x="817613" y="106781"/>
                </a:moveTo>
                <a:lnTo>
                  <a:pt x="811517" y="97637"/>
                </a:lnTo>
                <a:lnTo>
                  <a:pt x="806945" y="93065"/>
                </a:lnTo>
                <a:lnTo>
                  <a:pt x="800849" y="90017"/>
                </a:lnTo>
                <a:lnTo>
                  <a:pt x="788568" y="90017"/>
                </a:lnTo>
                <a:lnTo>
                  <a:pt x="783996" y="93065"/>
                </a:lnTo>
                <a:lnTo>
                  <a:pt x="774852" y="102209"/>
                </a:lnTo>
                <a:lnTo>
                  <a:pt x="773328" y="106781"/>
                </a:lnTo>
                <a:lnTo>
                  <a:pt x="773328" y="118973"/>
                </a:lnTo>
                <a:lnTo>
                  <a:pt x="774852" y="123545"/>
                </a:lnTo>
                <a:lnTo>
                  <a:pt x="783996" y="132689"/>
                </a:lnTo>
                <a:lnTo>
                  <a:pt x="788568" y="134213"/>
                </a:lnTo>
                <a:lnTo>
                  <a:pt x="800849" y="134213"/>
                </a:lnTo>
                <a:lnTo>
                  <a:pt x="806945" y="132689"/>
                </a:lnTo>
                <a:lnTo>
                  <a:pt x="811517" y="128117"/>
                </a:lnTo>
                <a:lnTo>
                  <a:pt x="817613" y="118973"/>
                </a:lnTo>
                <a:lnTo>
                  <a:pt x="817613" y="106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99" name="object 99"/>
          <p:cNvGrpSpPr/>
          <p:nvPr/>
        </p:nvGrpSpPr>
        <p:grpSpPr>
          <a:xfrm>
            <a:off x="10051536" y="211370"/>
            <a:ext cx="199465" cy="153521"/>
            <a:chOff x="9512141" y="239553"/>
            <a:chExt cx="226060" cy="173990"/>
          </a:xfrm>
        </p:grpSpPr>
        <p:pic>
          <p:nvPicPr>
            <p:cNvPr id="100" name="object 10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512141" y="239553"/>
              <a:ext cx="96107" cy="17240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632632" y="242601"/>
              <a:ext cx="105251" cy="170878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2556221" y="4186905"/>
            <a:ext cx="2762250" cy="768723"/>
            <a:chOff x="1017450" y="4745159"/>
            <a:chExt cx="3130550" cy="871219"/>
          </a:xfrm>
        </p:grpSpPr>
        <p:sp>
          <p:nvSpPr>
            <p:cNvPr id="103" name="object 103"/>
            <p:cNvSpPr/>
            <p:nvPr/>
          </p:nvSpPr>
          <p:spPr>
            <a:xfrm>
              <a:off x="1026604" y="5134260"/>
              <a:ext cx="3112135" cy="473075"/>
            </a:xfrm>
            <a:custGeom>
              <a:avLst/>
              <a:gdLst/>
              <a:ahLst/>
              <a:cxnLst/>
              <a:rect l="l" t="t" r="r" b="b"/>
              <a:pathLst>
                <a:path w="3112135" h="473075">
                  <a:moveTo>
                    <a:pt x="0" y="472915"/>
                  </a:moveTo>
                  <a:lnTo>
                    <a:pt x="3111722" y="472915"/>
                  </a:lnTo>
                  <a:lnTo>
                    <a:pt x="3111722" y="0"/>
                  </a:lnTo>
                  <a:lnTo>
                    <a:pt x="0" y="0"/>
                  </a:lnTo>
                  <a:lnTo>
                    <a:pt x="0" y="472915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4" name="object 10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87564" y="4745159"/>
              <a:ext cx="2828067" cy="855921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408185" y="3412779"/>
            <a:ext cx="1079378" cy="122536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3868406" y="3601286"/>
            <a:ext cx="137832" cy="296396"/>
            <a:chOff x="2504593" y="4081457"/>
            <a:chExt cx="156210" cy="335915"/>
          </a:xfrm>
        </p:grpSpPr>
        <p:sp>
          <p:nvSpPr>
            <p:cNvPr id="107" name="object 107"/>
            <p:cNvSpPr/>
            <p:nvPr/>
          </p:nvSpPr>
          <p:spPr>
            <a:xfrm>
              <a:off x="2507646" y="4084510"/>
              <a:ext cx="149860" cy="329565"/>
            </a:xfrm>
            <a:custGeom>
              <a:avLst/>
              <a:gdLst/>
              <a:ahLst/>
              <a:cxnLst/>
              <a:rect l="l" t="t" r="r" b="b"/>
              <a:pathLst>
                <a:path w="149860" h="329564">
                  <a:moveTo>
                    <a:pt x="83915" y="96107"/>
                  </a:moveTo>
                  <a:lnTo>
                    <a:pt x="61055" y="96107"/>
                  </a:lnTo>
                  <a:lnTo>
                    <a:pt x="61055" y="12192"/>
                  </a:lnTo>
                  <a:lnTo>
                    <a:pt x="62579" y="12192"/>
                  </a:lnTo>
                  <a:lnTo>
                    <a:pt x="67151" y="6096"/>
                  </a:lnTo>
                  <a:lnTo>
                    <a:pt x="67151" y="0"/>
                  </a:lnTo>
                  <a:lnTo>
                    <a:pt x="77819" y="0"/>
                  </a:lnTo>
                  <a:lnTo>
                    <a:pt x="83915" y="6096"/>
                  </a:lnTo>
                  <a:lnTo>
                    <a:pt x="83915" y="96107"/>
                  </a:lnTo>
                  <a:close/>
                </a:path>
                <a:path w="149860" h="329564">
                  <a:moveTo>
                    <a:pt x="77819" y="102203"/>
                  </a:moveTo>
                  <a:lnTo>
                    <a:pt x="67151" y="102203"/>
                  </a:lnTo>
                  <a:lnTo>
                    <a:pt x="67151" y="96107"/>
                  </a:lnTo>
                  <a:lnTo>
                    <a:pt x="85439" y="96107"/>
                  </a:lnTo>
                  <a:lnTo>
                    <a:pt x="77819" y="102203"/>
                  </a:lnTo>
                  <a:close/>
                </a:path>
                <a:path w="149860" h="329564">
                  <a:moveTo>
                    <a:pt x="77819" y="180022"/>
                  </a:moveTo>
                  <a:lnTo>
                    <a:pt x="68675" y="180022"/>
                  </a:lnTo>
                  <a:lnTo>
                    <a:pt x="73247" y="173926"/>
                  </a:lnTo>
                  <a:lnTo>
                    <a:pt x="77819" y="180022"/>
                  </a:lnTo>
                  <a:close/>
                </a:path>
                <a:path w="149860" h="329564">
                  <a:moveTo>
                    <a:pt x="73247" y="329565"/>
                  </a:moveTo>
                  <a:lnTo>
                    <a:pt x="0" y="180022"/>
                  </a:lnTo>
                  <a:lnTo>
                    <a:pt x="61055" y="219482"/>
                  </a:lnTo>
                  <a:lnTo>
                    <a:pt x="61055" y="233457"/>
                  </a:lnTo>
                  <a:lnTo>
                    <a:pt x="68675" y="239553"/>
                  </a:lnTo>
                  <a:lnTo>
                    <a:pt x="119170" y="239553"/>
                  </a:lnTo>
                  <a:lnTo>
                    <a:pt x="73247" y="329565"/>
                  </a:lnTo>
                  <a:close/>
                </a:path>
                <a:path w="149860" h="329564">
                  <a:moveTo>
                    <a:pt x="73247" y="227361"/>
                  </a:moveTo>
                  <a:lnTo>
                    <a:pt x="61055" y="219482"/>
                  </a:lnTo>
                  <a:lnTo>
                    <a:pt x="61055" y="186118"/>
                  </a:lnTo>
                  <a:lnTo>
                    <a:pt x="67151" y="180022"/>
                  </a:lnTo>
                  <a:lnTo>
                    <a:pt x="83915" y="180022"/>
                  </a:lnTo>
                  <a:lnTo>
                    <a:pt x="83915" y="220742"/>
                  </a:lnTo>
                  <a:lnTo>
                    <a:pt x="73247" y="227361"/>
                  </a:lnTo>
                  <a:close/>
                </a:path>
                <a:path w="149860" h="329564">
                  <a:moveTo>
                    <a:pt x="119170" y="239553"/>
                  </a:moveTo>
                  <a:lnTo>
                    <a:pt x="83915" y="239553"/>
                  </a:lnTo>
                  <a:lnTo>
                    <a:pt x="83915" y="220742"/>
                  </a:lnTo>
                  <a:lnTo>
                    <a:pt x="149542" y="180022"/>
                  </a:lnTo>
                  <a:lnTo>
                    <a:pt x="119170" y="239553"/>
                  </a:lnTo>
                  <a:close/>
                </a:path>
                <a:path w="149860" h="329564">
                  <a:moveTo>
                    <a:pt x="83915" y="239553"/>
                  </a:moveTo>
                  <a:lnTo>
                    <a:pt x="68675" y="239553"/>
                  </a:lnTo>
                  <a:lnTo>
                    <a:pt x="61055" y="233457"/>
                  </a:lnTo>
                  <a:lnTo>
                    <a:pt x="61055" y="219482"/>
                  </a:lnTo>
                  <a:lnTo>
                    <a:pt x="73247" y="227361"/>
                  </a:lnTo>
                  <a:lnTo>
                    <a:pt x="83915" y="227361"/>
                  </a:lnTo>
                  <a:lnTo>
                    <a:pt x="83915" y="239553"/>
                  </a:lnTo>
                  <a:close/>
                </a:path>
                <a:path w="149860" h="329564">
                  <a:moveTo>
                    <a:pt x="83915" y="227361"/>
                  </a:moveTo>
                  <a:lnTo>
                    <a:pt x="73247" y="227361"/>
                  </a:lnTo>
                  <a:lnTo>
                    <a:pt x="83915" y="220742"/>
                  </a:lnTo>
                  <a:lnTo>
                    <a:pt x="83915" y="227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68701" y="4084510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4" h="102235">
                  <a:moveTo>
                    <a:pt x="22860" y="12191"/>
                  </a:moveTo>
                  <a:lnTo>
                    <a:pt x="22860" y="90011"/>
                  </a:lnTo>
                  <a:lnTo>
                    <a:pt x="22860" y="96107"/>
                  </a:lnTo>
                  <a:lnTo>
                    <a:pt x="24384" y="96107"/>
                  </a:lnTo>
                  <a:lnTo>
                    <a:pt x="16764" y="102203"/>
                  </a:lnTo>
                  <a:lnTo>
                    <a:pt x="12192" y="102203"/>
                  </a:lnTo>
                  <a:lnTo>
                    <a:pt x="6096" y="102203"/>
                  </a:lnTo>
                  <a:lnTo>
                    <a:pt x="6096" y="96107"/>
                  </a:lnTo>
                  <a:lnTo>
                    <a:pt x="0" y="96107"/>
                  </a:lnTo>
                  <a:lnTo>
                    <a:pt x="0" y="90011"/>
                  </a:lnTo>
                  <a:lnTo>
                    <a:pt x="0" y="12191"/>
                  </a:lnTo>
                  <a:lnTo>
                    <a:pt x="1524" y="12191"/>
                  </a:lnTo>
                  <a:lnTo>
                    <a:pt x="6096" y="6095"/>
                  </a:lnTo>
                  <a:lnTo>
                    <a:pt x="6096" y="0"/>
                  </a:lnTo>
                  <a:lnTo>
                    <a:pt x="12192" y="0"/>
                  </a:lnTo>
                  <a:lnTo>
                    <a:pt x="16764" y="0"/>
                  </a:lnTo>
                  <a:lnTo>
                    <a:pt x="22860" y="6095"/>
                  </a:lnTo>
                  <a:lnTo>
                    <a:pt x="22860" y="12191"/>
                  </a:lnTo>
                  <a:lnTo>
                    <a:pt x="24384" y="12191"/>
                  </a:lnTo>
                  <a:lnTo>
                    <a:pt x="22860" y="12191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9" name="object 10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504593" y="4255384"/>
              <a:ext cx="155648" cy="161744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2540000" y="5276029"/>
            <a:ext cx="2763371" cy="296396"/>
            <a:chOff x="999067" y="5979499"/>
            <a:chExt cx="3131820" cy="335915"/>
          </a:xfrm>
        </p:grpSpPr>
        <p:sp>
          <p:nvSpPr>
            <p:cNvPr id="111" name="object 111"/>
            <p:cNvSpPr/>
            <p:nvPr/>
          </p:nvSpPr>
          <p:spPr>
            <a:xfrm>
              <a:off x="1008221" y="5988652"/>
              <a:ext cx="3113405" cy="317500"/>
            </a:xfrm>
            <a:custGeom>
              <a:avLst/>
              <a:gdLst/>
              <a:ahLst/>
              <a:cxnLst/>
              <a:rect l="l" t="t" r="r" b="b"/>
              <a:pathLst>
                <a:path w="3113404" h="317500">
                  <a:moveTo>
                    <a:pt x="0" y="317373"/>
                  </a:moveTo>
                  <a:lnTo>
                    <a:pt x="3113341" y="317373"/>
                  </a:lnTo>
                  <a:lnTo>
                    <a:pt x="3113341" y="0"/>
                  </a:lnTo>
                  <a:lnTo>
                    <a:pt x="0" y="0"/>
                  </a:lnTo>
                  <a:lnTo>
                    <a:pt x="0" y="317373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2" name="object 11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67752" y="6043612"/>
              <a:ext cx="601027" cy="13877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732787" y="6129528"/>
              <a:ext cx="50800" cy="15240"/>
            </a:xfrm>
            <a:custGeom>
              <a:avLst/>
              <a:gdLst/>
              <a:ahLst/>
              <a:cxnLst/>
              <a:rect l="l" t="t" r="r" b="b"/>
              <a:pathLst>
                <a:path w="50800" h="15239">
                  <a:moveTo>
                    <a:pt x="50291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50291" y="0"/>
                  </a:lnTo>
                  <a:lnTo>
                    <a:pt x="50291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4" name="object 11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787747" y="6043612"/>
              <a:ext cx="1558861" cy="138779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2540000" y="5893921"/>
            <a:ext cx="2763371" cy="291353"/>
            <a:chOff x="999067" y="6679777"/>
            <a:chExt cx="3131820" cy="330200"/>
          </a:xfrm>
        </p:grpSpPr>
        <p:sp>
          <p:nvSpPr>
            <p:cNvPr id="116" name="object 116"/>
            <p:cNvSpPr/>
            <p:nvPr/>
          </p:nvSpPr>
          <p:spPr>
            <a:xfrm>
              <a:off x="1008221" y="6688931"/>
              <a:ext cx="3113405" cy="311785"/>
            </a:xfrm>
            <a:custGeom>
              <a:avLst/>
              <a:gdLst/>
              <a:ahLst/>
              <a:cxnLst/>
              <a:rect l="l" t="t" r="r" b="b"/>
              <a:pathLst>
                <a:path w="3113404" h="311784">
                  <a:moveTo>
                    <a:pt x="0" y="311276"/>
                  </a:moveTo>
                  <a:lnTo>
                    <a:pt x="3113341" y="311276"/>
                  </a:lnTo>
                  <a:lnTo>
                    <a:pt x="3113341" y="0"/>
                  </a:lnTo>
                  <a:lnTo>
                    <a:pt x="0" y="0"/>
                  </a:lnTo>
                  <a:lnTo>
                    <a:pt x="0" y="311276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7" name="object 11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73848" y="6742366"/>
              <a:ext cx="1096708" cy="180022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7781000" y="3395298"/>
            <a:ext cx="920619" cy="518304"/>
          </a:xfrm>
          <a:prstGeom prst="rect">
            <a:avLst/>
          </a:prstGeom>
        </p:spPr>
      </p:pic>
      <p:grpSp>
        <p:nvGrpSpPr>
          <p:cNvPr id="119" name="object 119"/>
          <p:cNvGrpSpPr/>
          <p:nvPr/>
        </p:nvGrpSpPr>
        <p:grpSpPr>
          <a:xfrm>
            <a:off x="4268204" y="4777903"/>
            <a:ext cx="2571750" cy="472888"/>
            <a:chOff x="2957698" y="5414957"/>
            <a:chExt cx="2914650" cy="535940"/>
          </a:xfrm>
        </p:grpSpPr>
        <p:sp>
          <p:nvSpPr>
            <p:cNvPr id="120" name="object 120"/>
            <p:cNvSpPr/>
            <p:nvPr/>
          </p:nvSpPr>
          <p:spPr>
            <a:xfrm>
              <a:off x="4765262" y="5486685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454628"/>
                  </a:moveTo>
                  <a:lnTo>
                    <a:pt x="0" y="0"/>
                  </a:lnTo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82026" y="594131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45" y="0"/>
                  </a:lnTo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960751" y="5418010"/>
              <a:ext cx="1807845" cy="149860"/>
            </a:xfrm>
            <a:custGeom>
              <a:avLst/>
              <a:gdLst/>
              <a:ahLst/>
              <a:cxnLst/>
              <a:rect l="l" t="t" r="r" b="b"/>
              <a:pathLst>
                <a:path w="1807845" h="149860">
                  <a:moveTo>
                    <a:pt x="149447" y="149542"/>
                  </a:moveTo>
                  <a:lnTo>
                    <a:pt x="0" y="77819"/>
                  </a:lnTo>
                  <a:lnTo>
                    <a:pt x="149447" y="0"/>
                  </a:lnTo>
                  <a:lnTo>
                    <a:pt x="109604" y="65627"/>
                  </a:lnTo>
                  <a:lnTo>
                    <a:pt x="96107" y="65627"/>
                  </a:lnTo>
                  <a:lnTo>
                    <a:pt x="90011" y="71723"/>
                  </a:lnTo>
                  <a:lnTo>
                    <a:pt x="90011" y="83915"/>
                  </a:lnTo>
                  <a:lnTo>
                    <a:pt x="96107" y="83915"/>
                  </a:lnTo>
                  <a:lnTo>
                    <a:pt x="96107" y="90011"/>
                  </a:lnTo>
                  <a:lnTo>
                    <a:pt x="110234" y="90011"/>
                  </a:lnTo>
                  <a:lnTo>
                    <a:pt x="149447" y="149542"/>
                  </a:lnTo>
                  <a:close/>
                </a:path>
                <a:path w="1807845" h="149860">
                  <a:moveTo>
                    <a:pt x="110234" y="90011"/>
                  </a:moveTo>
                  <a:lnTo>
                    <a:pt x="96107" y="90011"/>
                  </a:lnTo>
                  <a:lnTo>
                    <a:pt x="96107" y="83915"/>
                  </a:lnTo>
                  <a:lnTo>
                    <a:pt x="90011" y="83915"/>
                  </a:lnTo>
                  <a:lnTo>
                    <a:pt x="90011" y="71723"/>
                  </a:lnTo>
                  <a:lnTo>
                    <a:pt x="96107" y="65627"/>
                  </a:lnTo>
                  <a:lnTo>
                    <a:pt x="109604" y="65627"/>
                  </a:lnTo>
                  <a:lnTo>
                    <a:pt x="102203" y="77819"/>
                  </a:lnTo>
                  <a:lnTo>
                    <a:pt x="110234" y="90011"/>
                  </a:lnTo>
                  <a:close/>
                </a:path>
                <a:path w="1807845" h="149860">
                  <a:moveTo>
                    <a:pt x="1801463" y="90011"/>
                  </a:moveTo>
                  <a:lnTo>
                    <a:pt x="110234" y="90011"/>
                  </a:lnTo>
                  <a:lnTo>
                    <a:pt x="102203" y="77819"/>
                  </a:lnTo>
                  <a:lnTo>
                    <a:pt x="109604" y="65627"/>
                  </a:lnTo>
                  <a:lnTo>
                    <a:pt x="1802987" y="65627"/>
                  </a:lnTo>
                  <a:lnTo>
                    <a:pt x="1807559" y="71723"/>
                  </a:lnTo>
                  <a:lnTo>
                    <a:pt x="1807559" y="83915"/>
                  </a:lnTo>
                  <a:lnTo>
                    <a:pt x="1801463" y="83915"/>
                  </a:lnTo>
                  <a:lnTo>
                    <a:pt x="1801463" y="90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60751" y="5418010"/>
              <a:ext cx="1807845" cy="149860"/>
            </a:xfrm>
            <a:custGeom>
              <a:avLst/>
              <a:gdLst/>
              <a:ahLst/>
              <a:cxnLst/>
              <a:rect l="l" t="t" r="r" b="b"/>
              <a:pathLst>
                <a:path w="1807845" h="149860">
                  <a:moveTo>
                    <a:pt x="1795271" y="90011"/>
                  </a:moveTo>
                  <a:lnTo>
                    <a:pt x="102203" y="90011"/>
                  </a:lnTo>
                  <a:lnTo>
                    <a:pt x="96107" y="90011"/>
                  </a:lnTo>
                  <a:lnTo>
                    <a:pt x="96107" y="83915"/>
                  </a:lnTo>
                  <a:lnTo>
                    <a:pt x="90011" y="83915"/>
                  </a:lnTo>
                  <a:lnTo>
                    <a:pt x="90011" y="77819"/>
                  </a:lnTo>
                  <a:lnTo>
                    <a:pt x="90011" y="71723"/>
                  </a:lnTo>
                  <a:lnTo>
                    <a:pt x="96107" y="65627"/>
                  </a:lnTo>
                  <a:lnTo>
                    <a:pt x="97631" y="65627"/>
                  </a:lnTo>
                  <a:lnTo>
                    <a:pt x="102203" y="65627"/>
                  </a:lnTo>
                  <a:lnTo>
                    <a:pt x="1795271" y="65627"/>
                  </a:lnTo>
                  <a:lnTo>
                    <a:pt x="1801463" y="65627"/>
                  </a:lnTo>
                  <a:lnTo>
                    <a:pt x="1802987" y="65627"/>
                  </a:lnTo>
                  <a:lnTo>
                    <a:pt x="1807559" y="71723"/>
                  </a:lnTo>
                  <a:lnTo>
                    <a:pt x="1807559" y="77819"/>
                  </a:lnTo>
                  <a:lnTo>
                    <a:pt x="1807559" y="83915"/>
                  </a:lnTo>
                  <a:lnTo>
                    <a:pt x="1801463" y="83915"/>
                  </a:lnTo>
                  <a:lnTo>
                    <a:pt x="1801463" y="90011"/>
                  </a:lnTo>
                  <a:lnTo>
                    <a:pt x="1795271" y="90011"/>
                  </a:lnTo>
                  <a:lnTo>
                    <a:pt x="1796795" y="90011"/>
                  </a:lnTo>
                  <a:lnTo>
                    <a:pt x="1795271" y="90011"/>
                  </a:lnTo>
                  <a:close/>
                </a:path>
                <a:path w="1807845" h="149860">
                  <a:moveTo>
                    <a:pt x="102203" y="77819"/>
                  </a:moveTo>
                  <a:lnTo>
                    <a:pt x="149447" y="149542"/>
                  </a:lnTo>
                  <a:lnTo>
                    <a:pt x="0" y="77819"/>
                  </a:lnTo>
                  <a:lnTo>
                    <a:pt x="149447" y="0"/>
                  </a:lnTo>
                  <a:lnTo>
                    <a:pt x="102203" y="77819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2556221" y="3893419"/>
            <a:ext cx="2762250" cy="291353"/>
            <a:chOff x="1017450" y="4412541"/>
            <a:chExt cx="3130550" cy="330200"/>
          </a:xfrm>
        </p:grpSpPr>
        <p:sp>
          <p:nvSpPr>
            <p:cNvPr id="125" name="object 125"/>
            <p:cNvSpPr/>
            <p:nvPr/>
          </p:nvSpPr>
          <p:spPr>
            <a:xfrm>
              <a:off x="1026604" y="4421695"/>
              <a:ext cx="3112135" cy="311785"/>
            </a:xfrm>
            <a:custGeom>
              <a:avLst/>
              <a:gdLst/>
              <a:ahLst/>
              <a:cxnLst/>
              <a:rect l="l" t="t" r="r" b="b"/>
              <a:pathLst>
                <a:path w="3112135" h="311785">
                  <a:moveTo>
                    <a:pt x="0" y="311276"/>
                  </a:moveTo>
                  <a:lnTo>
                    <a:pt x="3111722" y="311276"/>
                  </a:lnTo>
                  <a:lnTo>
                    <a:pt x="3111722" y="0"/>
                  </a:lnTo>
                  <a:lnTo>
                    <a:pt x="0" y="0"/>
                  </a:lnTo>
                  <a:lnTo>
                    <a:pt x="0" y="311276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92136" y="4476654"/>
              <a:ext cx="900017" cy="178498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3853615" y="4942126"/>
            <a:ext cx="136151" cy="352985"/>
            <a:chOff x="2487830" y="5601076"/>
            <a:chExt cx="154305" cy="400050"/>
          </a:xfrm>
        </p:grpSpPr>
        <p:sp>
          <p:nvSpPr>
            <p:cNvPr id="128" name="object 128"/>
            <p:cNvSpPr/>
            <p:nvPr/>
          </p:nvSpPr>
          <p:spPr>
            <a:xfrm>
              <a:off x="2490882" y="5604129"/>
              <a:ext cx="148590" cy="393700"/>
            </a:xfrm>
            <a:custGeom>
              <a:avLst/>
              <a:gdLst/>
              <a:ahLst/>
              <a:cxnLst/>
              <a:rect l="l" t="t" r="r" b="b"/>
              <a:pathLst>
                <a:path w="148589" h="393700">
                  <a:moveTo>
                    <a:pt x="83915" y="6096"/>
                  </a:moveTo>
                  <a:lnTo>
                    <a:pt x="65627" y="6096"/>
                  </a:lnTo>
                  <a:lnTo>
                    <a:pt x="65627" y="0"/>
                  </a:lnTo>
                  <a:lnTo>
                    <a:pt x="77819" y="0"/>
                  </a:lnTo>
                  <a:lnTo>
                    <a:pt x="83915" y="6096"/>
                  </a:lnTo>
                  <a:close/>
                </a:path>
                <a:path w="148589" h="393700">
                  <a:moveTo>
                    <a:pt x="71723" y="299085"/>
                  </a:moveTo>
                  <a:lnTo>
                    <a:pt x="61012" y="291105"/>
                  </a:lnTo>
                  <a:lnTo>
                    <a:pt x="59531" y="12192"/>
                  </a:lnTo>
                  <a:lnTo>
                    <a:pt x="59531" y="6096"/>
                  </a:lnTo>
                  <a:lnTo>
                    <a:pt x="85439" y="6096"/>
                  </a:lnTo>
                  <a:lnTo>
                    <a:pt x="83915" y="12192"/>
                  </a:lnTo>
                  <a:lnTo>
                    <a:pt x="83915" y="290546"/>
                  </a:lnTo>
                  <a:lnTo>
                    <a:pt x="71723" y="299085"/>
                  </a:lnTo>
                  <a:close/>
                </a:path>
                <a:path w="148589" h="393700">
                  <a:moveTo>
                    <a:pt x="71723" y="393668"/>
                  </a:moveTo>
                  <a:lnTo>
                    <a:pt x="0" y="245649"/>
                  </a:lnTo>
                  <a:lnTo>
                    <a:pt x="61012" y="291105"/>
                  </a:lnTo>
                  <a:lnTo>
                    <a:pt x="61055" y="299085"/>
                  </a:lnTo>
                  <a:lnTo>
                    <a:pt x="59531" y="299085"/>
                  </a:lnTo>
                  <a:lnTo>
                    <a:pt x="65627" y="305181"/>
                  </a:lnTo>
                  <a:lnTo>
                    <a:pt x="65627" y="311277"/>
                  </a:lnTo>
                  <a:lnTo>
                    <a:pt x="114191" y="311277"/>
                  </a:lnTo>
                  <a:lnTo>
                    <a:pt x="71723" y="393668"/>
                  </a:lnTo>
                  <a:close/>
                </a:path>
                <a:path w="148589" h="393700">
                  <a:moveTo>
                    <a:pt x="114191" y="311277"/>
                  </a:moveTo>
                  <a:lnTo>
                    <a:pt x="77819" y="311277"/>
                  </a:lnTo>
                  <a:lnTo>
                    <a:pt x="83915" y="305181"/>
                  </a:lnTo>
                  <a:lnTo>
                    <a:pt x="85439" y="299085"/>
                  </a:lnTo>
                  <a:lnTo>
                    <a:pt x="83915" y="299085"/>
                  </a:lnTo>
                  <a:lnTo>
                    <a:pt x="83915" y="290546"/>
                  </a:lnTo>
                  <a:lnTo>
                    <a:pt x="148018" y="245649"/>
                  </a:lnTo>
                  <a:lnTo>
                    <a:pt x="114191" y="311277"/>
                  </a:lnTo>
                  <a:close/>
                </a:path>
                <a:path w="148589" h="393700">
                  <a:moveTo>
                    <a:pt x="83915" y="299085"/>
                  </a:moveTo>
                  <a:lnTo>
                    <a:pt x="71723" y="299085"/>
                  </a:lnTo>
                  <a:lnTo>
                    <a:pt x="83915" y="290546"/>
                  </a:lnTo>
                  <a:lnTo>
                    <a:pt x="83915" y="299085"/>
                  </a:lnTo>
                  <a:close/>
                </a:path>
                <a:path w="148589" h="393700">
                  <a:moveTo>
                    <a:pt x="71723" y="299085"/>
                  </a:moveTo>
                  <a:lnTo>
                    <a:pt x="61055" y="299085"/>
                  </a:lnTo>
                  <a:lnTo>
                    <a:pt x="61012" y="291105"/>
                  </a:lnTo>
                  <a:lnTo>
                    <a:pt x="71723" y="299085"/>
                  </a:lnTo>
                  <a:close/>
                </a:path>
                <a:path w="148589" h="393700">
                  <a:moveTo>
                    <a:pt x="77819" y="311277"/>
                  </a:moveTo>
                  <a:lnTo>
                    <a:pt x="65627" y="311277"/>
                  </a:lnTo>
                  <a:lnTo>
                    <a:pt x="65627" y="305181"/>
                  </a:lnTo>
                  <a:lnTo>
                    <a:pt x="59531" y="299085"/>
                  </a:lnTo>
                  <a:lnTo>
                    <a:pt x="85439" y="299085"/>
                  </a:lnTo>
                  <a:lnTo>
                    <a:pt x="83915" y="305181"/>
                  </a:lnTo>
                  <a:lnTo>
                    <a:pt x="77819" y="31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90882" y="5604129"/>
              <a:ext cx="148590" cy="393700"/>
            </a:xfrm>
            <a:custGeom>
              <a:avLst/>
              <a:gdLst/>
              <a:ahLst/>
              <a:cxnLst/>
              <a:rect l="l" t="t" r="r" b="b"/>
              <a:pathLst>
                <a:path w="148589" h="393700">
                  <a:moveTo>
                    <a:pt x="83915" y="12192"/>
                  </a:moveTo>
                  <a:lnTo>
                    <a:pt x="83915" y="299085"/>
                  </a:lnTo>
                  <a:lnTo>
                    <a:pt x="85439" y="299085"/>
                  </a:lnTo>
                  <a:lnTo>
                    <a:pt x="83915" y="305181"/>
                  </a:lnTo>
                  <a:lnTo>
                    <a:pt x="77819" y="311277"/>
                  </a:lnTo>
                  <a:lnTo>
                    <a:pt x="71723" y="311277"/>
                  </a:lnTo>
                  <a:lnTo>
                    <a:pt x="65627" y="311277"/>
                  </a:lnTo>
                  <a:lnTo>
                    <a:pt x="65627" y="305181"/>
                  </a:lnTo>
                  <a:lnTo>
                    <a:pt x="59531" y="299085"/>
                  </a:lnTo>
                  <a:lnTo>
                    <a:pt x="61055" y="299085"/>
                  </a:lnTo>
                  <a:lnTo>
                    <a:pt x="59531" y="12192"/>
                  </a:lnTo>
                  <a:lnTo>
                    <a:pt x="59531" y="6096"/>
                  </a:lnTo>
                  <a:lnTo>
                    <a:pt x="65627" y="6096"/>
                  </a:lnTo>
                  <a:lnTo>
                    <a:pt x="65627" y="0"/>
                  </a:lnTo>
                  <a:lnTo>
                    <a:pt x="71723" y="0"/>
                  </a:lnTo>
                  <a:lnTo>
                    <a:pt x="77819" y="0"/>
                  </a:lnTo>
                  <a:lnTo>
                    <a:pt x="83915" y="6096"/>
                  </a:lnTo>
                  <a:lnTo>
                    <a:pt x="85439" y="6096"/>
                  </a:lnTo>
                  <a:lnTo>
                    <a:pt x="83915" y="12192"/>
                  </a:lnTo>
                  <a:lnTo>
                    <a:pt x="85439" y="12192"/>
                  </a:lnTo>
                  <a:lnTo>
                    <a:pt x="83915" y="12192"/>
                  </a:lnTo>
                  <a:close/>
                </a:path>
                <a:path w="148589" h="393700">
                  <a:moveTo>
                    <a:pt x="71723" y="299085"/>
                  </a:moveTo>
                  <a:lnTo>
                    <a:pt x="148018" y="245649"/>
                  </a:lnTo>
                  <a:lnTo>
                    <a:pt x="71723" y="393668"/>
                  </a:lnTo>
                  <a:lnTo>
                    <a:pt x="0" y="245649"/>
                  </a:lnTo>
                  <a:lnTo>
                    <a:pt x="71723" y="299085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3837478" y="5560102"/>
            <a:ext cx="137832" cy="352985"/>
            <a:chOff x="2469541" y="6301449"/>
            <a:chExt cx="156210" cy="400050"/>
          </a:xfrm>
        </p:grpSpPr>
        <p:sp>
          <p:nvSpPr>
            <p:cNvPr id="131" name="object 131"/>
            <p:cNvSpPr/>
            <p:nvPr/>
          </p:nvSpPr>
          <p:spPr>
            <a:xfrm>
              <a:off x="2472594" y="6304502"/>
              <a:ext cx="149860" cy="393700"/>
            </a:xfrm>
            <a:custGeom>
              <a:avLst/>
              <a:gdLst/>
              <a:ahLst/>
              <a:cxnLst/>
              <a:rect l="l" t="t" r="r" b="b"/>
              <a:pathLst>
                <a:path w="149860" h="393700">
                  <a:moveTo>
                    <a:pt x="71723" y="291369"/>
                  </a:moveTo>
                  <a:lnTo>
                    <a:pt x="59531" y="283338"/>
                  </a:lnTo>
                  <a:lnTo>
                    <a:pt x="59531" y="4572"/>
                  </a:lnTo>
                  <a:lnTo>
                    <a:pt x="65627" y="0"/>
                  </a:lnTo>
                  <a:lnTo>
                    <a:pt x="83915" y="0"/>
                  </a:lnTo>
                  <a:lnTo>
                    <a:pt x="83915" y="283967"/>
                  </a:lnTo>
                  <a:lnTo>
                    <a:pt x="71723" y="291369"/>
                  </a:lnTo>
                  <a:close/>
                </a:path>
                <a:path w="149860" h="393700">
                  <a:moveTo>
                    <a:pt x="71723" y="393668"/>
                  </a:moveTo>
                  <a:lnTo>
                    <a:pt x="0" y="244125"/>
                  </a:lnTo>
                  <a:lnTo>
                    <a:pt x="59531" y="283338"/>
                  </a:lnTo>
                  <a:lnTo>
                    <a:pt x="59531" y="297465"/>
                  </a:lnTo>
                  <a:lnTo>
                    <a:pt x="65627" y="303561"/>
                  </a:lnTo>
                  <a:lnTo>
                    <a:pt x="118613" y="303561"/>
                  </a:lnTo>
                  <a:lnTo>
                    <a:pt x="71723" y="393668"/>
                  </a:lnTo>
                  <a:close/>
                </a:path>
                <a:path w="149860" h="393700">
                  <a:moveTo>
                    <a:pt x="118613" y="303561"/>
                  </a:moveTo>
                  <a:lnTo>
                    <a:pt x="83915" y="303561"/>
                  </a:lnTo>
                  <a:lnTo>
                    <a:pt x="83915" y="283967"/>
                  </a:lnTo>
                  <a:lnTo>
                    <a:pt x="149542" y="244125"/>
                  </a:lnTo>
                  <a:lnTo>
                    <a:pt x="118613" y="303561"/>
                  </a:lnTo>
                  <a:close/>
                </a:path>
                <a:path w="149860" h="393700">
                  <a:moveTo>
                    <a:pt x="83915" y="303561"/>
                  </a:moveTo>
                  <a:lnTo>
                    <a:pt x="65627" y="303561"/>
                  </a:lnTo>
                  <a:lnTo>
                    <a:pt x="59531" y="297465"/>
                  </a:lnTo>
                  <a:lnTo>
                    <a:pt x="59531" y="283338"/>
                  </a:lnTo>
                  <a:lnTo>
                    <a:pt x="71723" y="291369"/>
                  </a:lnTo>
                  <a:lnTo>
                    <a:pt x="83915" y="291369"/>
                  </a:lnTo>
                  <a:lnTo>
                    <a:pt x="83915" y="303561"/>
                  </a:lnTo>
                  <a:close/>
                </a:path>
                <a:path w="149860" h="393700">
                  <a:moveTo>
                    <a:pt x="83915" y="291369"/>
                  </a:moveTo>
                  <a:lnTo>
                    <a:pt x="71723" y="291369"/>
                  </a:lnTo>
                  <a:lnTo>
                    <a:pt x="83915" y="283967"/>
                  </a:lnTo>
                  <a:lnTo>
                    <a:pt x="83915" y="29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472594" y="6304502"/>
              <a:ext cx="149860" cy="393700"/>
            </a:xfrm>
            <a:custGeom>
              <a:avLst/>
              <a:gdLst/>
              <a:ahLst/>
              <a:cxnLst/>
              <a:rect l="l" t="t" r="r" b="b"/>
              <a:pathLst>
                <a:path w="149860" h="393700">
                  <a:moveTo>
                    <a:pt x="83915" y="10668"/>
                  </a:moveTo>
                  <a:lnTo>
                    <a:pt x="83915" y="291369"/>
                  </a:lnTo>
                  <a:lnTo>
                    <a:pt x="83915" y="297465"/>
                  </a:lnTo>
                  <a:lnTo>
                    <a:pt x="83915" y="303561"/>
                  </a:lnTo>
                  <a:lnTo>
                    <a:pt x="77819" y="303561"/>
                  </a:lnTo>
                  <a:lnTo>
                    <a:pt x="71723" y="303561"/>
                  </a:lnTo>
                  <a:lnTo>
                    <a:pt x="73247" y="303561"/>
                  </a:lnTo>
                  <a:lnTo>
                    <a:pt x="65627" y="303561"/>
                  </a:lnTo>
                  <a:lnTo>
                    <a:pt x="59531" y="297465"/>
                  </a:lnTo>
                  <a:lnTo>
                    <a:pt x="59531" y="291369"/>
                  </a:lnTo>
                  <a:lnTo>
                    <a:pt x="59531" y="10668"/>
                  </a:lnTo>
                  <a:lnTo>
                    <a:pt x="59531" y="4572"/>
                  </a:lnTo>
                  <a:lnTo>
                    <a:pt x="65627" y="0"/>
                  </a:lnTo>
                  <a:lnTo>
                    <a:pt x="71723" y="0"/>
                  </a:lnTo>
                  <a:lnTo>
                    <a:pt x="73247" y="0"/>
                  </a:lnTo>
                  <a:lnTo>
                    <a:pt x="77819" y="0"/>
                  </a:lnTo>
                  <a:lnTo>
                    <a:pt x="83915" y="0"/>
                  </a:lnTo>
                  <a:lnTo>
                    <a:pt x="83915" y="4572"/>
                  </a:lnTo>
                  <a:lnTo>
                    <a:pt x="83915" y="10668"/>
                  </a:lnTo>
                  <a:lnTo>
                    <a:pt x="85439" y="10668"/>
                  </a:lnTo>
                  <a:lnTo>
                    <a:pt x="83915" y="10668"/>
                  </a:lnTo>
                  <a:close/>
                </a:path>
                <a:path w="149860" h="393700">
                  <a:moveTo>
                    <a:pt x="71723" y="291369"/>
                  </a:moveTo>
                  <a:lnTo>
                    <a:pt x="149542" y="244125"/>
                  </a:lnTo>
                  <a:lnTo>
                    <a:pt x="71723" y="393668"/>
                  </a:lnTo>
                  <a:lnTo>
                    <a:pt x="0" y="244125"/>
                  </a:lnTo>
                  <a:lnTo>
                    <a:pt x="71723" y="291369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6833479" y="5123909"/>
            <a:ext cx="2762250" cy="263899"/>
            <a:chOff x="5865009" y="5807097"/>
            <a:chExt cx="3130550" cy="299085"/>
          </a:xfrm>
        </p:grpSpPr>
        <p:sp>
          <p:nvSpPr>
            <p:cNvPr id="134" name="object 134"/>
            <p:cNvSpPr/>
            <p:nvPr/>
          </p:nvSpPr>
          <p:spPr>
            <a:xfrm>
              <a:off x="5874162" y="5816250"/>
              <a:ext cx="3112135" cy="281305"/>
            </a:xfrm>
            <a:custGeom>
              <a:avLst/>
              <a:gdLst/>
              <a:ahLst/>
              <a:cxnLst/>
              <a:rect l="l" t="t" r="r" b="b"/>
              <a:pathLst>
                <a:path w="3112134" h="281304">
                  <a:moveTo>
                    <a:pt x="0" y="280701"/>
                  </a:moveTo>
                  <a:lnTo>
                    <a:pt x="3111722" y="280701"/>
                  </a:lnTo>
                  <a:lnTo>
                    <a:pt x="3111722" y="0"/>
                  </a:lnTo>
                  <a:lnTo>
                    <a:pt x="0" y="0"/>
                  </a:lnTo>
                  <a:lnTo>
                    <a:pt x="0" y="280701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5" name="object 13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39790" y="5863494"/>
              <a:ext cx="1895950" cy="180118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6833479" y="4170769"/>
            <a:ext cx="2762250" cy="615763"/>
            <a:chOff x="5865009" y="4726871"/>
            <a:chExt cx="3130550" cy="697865"/>
          </a:xfrm>
        </p:grpSpPr>
        <p:sp>
          <p:nvSpPr>
            <p:cNvPr id="137" name="object 137"/>
            <p:cNvSpPr/>
            <p:nvPr/>
          </p:nvSpPr>
          <p:spPr>
            <a:xfrm>
              <a:off x="7344632" y="4729924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82296" y="6096"/>
                  </a:moveTo>
                  <a:lnTo>
                    <a:pt x="64008" y="6096"/>
                  </a:lnTo>
                  <a:lnTo>
                    <a:pt x="64008" y="0"/>
                  </a:lnTo>
                  <a:lnTo>
                    <a:pt x="76200" y="0"/>
                  </a:lnTo>
                  <a:lnTo>
                    <a:pt x="82296" y="6096"/>
                  </a:lnTo>
                  <a:close/>
                </a:path>
                <a:path w="147954" h="395604">
                  <a:moveTo>
                    <a:pt x="70104" y="300513"/>
                  </a:moveTo>
                  <a:lnTo>
                    <a:pt x="59436" y="292164"/>
                  </a:lnTo>
                  <a:lnTo>
                    <a:pt x="59436" y="6096"/>
                  </a:lnTo>
                  <a:lnTo>
                    <a:pt x="83820" y="6096"/>
                  </a:lnTo>
                  <a:lnTo>
                    <a:pt x="82296" y="12192"/>
                  </a:lnTo>
                  <a:lnTo>
                    <a:pt x="82296" y="291918"/>
                  </a:lnTo>
                  <a:lnTo>
                    <a:pt x="70104" y="300513"/>
                  </a:lnTo>
                  <a:close/>
                </a:path>
                <a:path w="147954" h="395604">
                  <a:moveTo>
                    <a:pt x="70104" y="395097"/>
                  </a:moveTo>
                  <a:lnTo>
                    <a:pt x="0" y="245649"/>
                  </a:lnTo>
                  <a:lnTo>
                    <a:pt x="59436" y="292164"/>
                  </a:lnTo>
                  <a:lnTo>
                    <a:pt x="59436" y="305085"/>
                  </a:lnTo>
                  <a:lnTo>
                    <a:pt x="64008" y="305085"/>
                  </a:lnTo>
                  <a:lnTo>
                    <a:pt x="64008" y="311181"/>
                  </a:lnTo>
                  <a:lnTo>
                    <a:pt x="113799" y="311181"/>
                  </a:lnTo>
                  <a:lnTo>
                    <a:pt x="70104" y="395097"/>
                  </a:lnTo>
                  <a:close/>
                </a:path>
                <a:path w="147954" h="395604">
                  <a:moveTo>
                    <a:pt x="113799" y="311181"/>
                  </a:moveTo>
                  <a:lnTo>
                    <a:pt x="76200" y="311181"/>
                  </a:lnTo>
                  <a:lnTo>
                    <a:pt x="83820" y="305085"/>
                  </a:lnTo>
                  <a:lnTo>
                    <a:pt x="82296" y="305085"/>
                  </a:lnTo>
                  <a:lnTo>
                    <a:pt x="82296" y="291918"/>
                  </a:lnTo>
                  <a:lnTo>
                    <a:pt x="147923" y="245649"/>
                  </a:lnTo>
                  <a:lnTo>
                    <a:pt x="113799" y="311181"/>
                  </a:lnTo>
                  <a:close/>
                </a:path>
                <a:path w="147954" h="395604">
                  <a:moveTo>
                    <a:pt x="82296" y="300513"/>
                  </a:moveTo>
                  <a:lnTo>
                    <a:pt x="70104" y="300513"/>
                  </a:lnTo>
                  <a:lnTo>
                    <a:pt x="82296" y="291918"/>
                  </a:lnTo>
                  <a:lnTo>
                    <a:pt x="82296" y="300513"/>
                  </a:lnTo>
                  <a:close/>
                </a:path>
                <a:path w="147954" h="395604">
                  <a:moveTo>
                    <a:pt x="82296" y="305085"/>
                  </a:moveTo>
                  <a:lnTo>
                    <a:pt x="59436" y="305085"/>
                  </a:lnTo>
                  <a:lnTo>
                    <a:pt x="59436" y="292164"/>
                  </a:lnTo>
                  <a:lnTo>
                    <a:pt x="70104" y="300513"/>
                  </a:lnTo>
                  <a:lnTo>
                    <a:pt x="82296" y="300513"/>
                  </a:lnTo>
                  <a:lnTo>
                    <a:pt x="82296" y="305085"/>
                  </a:lnTo>
                  <a:close/>
                </a:path>
                <a:path w="147954" h="395604">
                  <a:moveTo>
                    <a:pt x="76200" y="311181"/>
                  </a:moveTo>
                  <a:lnTo>
                    <a:pt x="64008" y="311181"/>
                  </a:lnTo>
                  <a:lnTo>
                    <a:pt x="64008" y="305085"/>
                  </a:lnTo>
                  <a:lnTo>
                    <a:pt x="83820" y="305085"/>
                  </a:lnTo>
                  <a:lnTo>
                    <a:pt x="76200" y="311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44632" y="4729924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82296" y="12191"/>
                  </a:moveTo>
                  <a:lnTo>
                    <a:pt x="82296" y="300513"/>
                  </a:lnTo>
                  <a:lnTo>
                    <a:pt x="82296" y="305085"/>
                  </a:lnTo>
                  <a:lnTo>
                    <a:pt x="83820" y="305085"/>
                  </a:lnTo>
                  <a:lnTo>
                    <a:pt x="76200" y="311181"/>
                  </a:lnTo>
                  <a:lnTo>
                    <a:pt x="70104" y="311181"/>
                  </a:lnTo>
                  <a:lnTo>
                    <a:pt x="64008" y="311181"/>
                  </a:lnTo>
                  <a:lnTo>
                    <a:pt x="64008" y="305085"/>
                  </a:lnTo>
                  <a:lnTo>
                    <a:pt x="59436" y="305085"/>
                  </a:lnTo>
                  <a:lnTo>
                    <a:pt x="59436" y="300513"/>
                  </a:lnTo>
                  <a:lnTo>
                    <a:pt x="59436" y="12191"/>
                  </a:lnTo>
                  <a:lnTo>
                    <a:pt x="59436" y="6095"/>
                  </a:lnTo>
                  <a:lnTo>
                    <a:pt x="64008" y="6095"/>
                  </a:lnTo>
                  <a:lnTo>
                    <a:pt x="64008" y="0"/>
                  </a:lnTo>
                  <a:lnTo>
                    <a:pt x="70104" y="0"/>
                  </a:lnTo>
                  <a:lnTo>
                    <a:pt x="76200" y="0"/>
                  </a:lnTo>
                  <a:lnTo>
                    <a:pt x="82296" y="6095"/>
                  </a:lnTo>
                  <a:lnTo>
                    <a:pt x="83820" y="6095"/>
                  </a:lnTo>
                  <a:lnTo>
                    <a:pt x="82296" y="12191"/>
                  </a:lnTo>
                  <a:lnTo>
                    <a:pt x="83820" y="12191"/>
                  </a:lnTo>
                  <a:lnTo>
                    <a:pt x="82296" y="12191"/>
                  </a:lnTo>
                  <a:close/>
                </a:path>
                <a:path w="147954" h="395604">
                  <a:moveTo>
                    <a:pt x="70104" y="300513"/>
                  </a:moveTo>
                  <a:lnTo>
                    <a:pt x="147923" y="245649"/>
                  </a:lnTo>
                  <a:lnTo>
                    <a:pt x="70104" y="395097"/>
                  </a:lnTo>
                  <a:lnTo>
                    <a:pt x="0" y="245649"/>
                  </a:lnTo>
                  <a:lnTo>
                    <a:pt x="70104" y="300513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71971" y="5103876"/>
              <a:ext cx="3114040" cy="311150"/>
            </a:xfrm>
            <a:custGeom>
              <a:avLst/>
              <a:gdLst/>
              <a:ahLst/>
              <a:cxnLst/>
              <a:rect l="l" t="t" r="r" b="b"/>
              <a:pathLst>
                <a:path w="3114040" h="311150">
                  <a:moveTo>
                    <a:pt x="3113532" y="310895"/>
                  </a:moveTo>
                  <a:lnTo>
                    <a:pt x="0" y="310895"/>
                  </a:lnTo>
                  <a:lnTo>
                    <a:pt x="0" y="0"/>
                  </a:lnTo>
                  <a:lnTo>
                    <a:pt x="3113532" y="0"/>
                  </a:lnTo>
                  <a:lnTo>
                    <a:pt x="3113532" y="3108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74162" y="5103685"/>
              <a:ext cx="3112135" cy="311785"/>
            </a:xfrm>
            <a:custGeom>
              <a:avLst/>
              <a:gdLst/>
              <a:ahLst/>
              <a:cxnLst/>
              <a:rect l="l" t="t" r="r" b="b"/>
              <a:pathLst>
                <a:path w="3112134" h="311785">
                  <a:moveTo>
                    <a:pt x="0" y="311276"/>
                  </a:moveTo>
                  <a:lnTo>
                    <a:pt x="3111722" y="311276"/>
                  </a:lnTo>
                  <a:lnTo>
                    <a:pt x="3111722" y="0"/>
                  </a:lnTo>
                  <a:lnTo>
                    <a:pt x="0" y="0"/>
                  </a:lnTo>
                  <a:lnTo>
                    <a:pt x="0" y="311276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1" name="object 14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38265" y="5158644"/>
              <a:ext cx="600932" cy="138874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6591097" y="5178043"/>
              <a:ext cx="218440" cy="104139"/>
            </a:xfrm>
            <a:custGeom>
              <a:avLst/>
              <a:gdLst/>
              <a:ahLst/>
              <a:cxnLst/>
              <a:rect l="l" t="t" r="r" b="b"/>
              <a:pathLst>
                <a:path w="218440" h="104139">
                  <a:moveTo>
                    <a:pt x="105257" y="48260"/>
                  </a:moveTo>
                  <a:lnTo>
                    <a:pt x="56388" y="48260"/>
                  </a:lnTo>
                  <a:lnTo>
                    <a:pt x="56388" y="0"/>
                  </a:lnTo>
                  <a:lnTo>
                    <a:pt x="48768" y="0"/>
                  </a:lnTo>
                  <a:lnTo>
                    <a:pt x="48768" y="48260"/>
                  </a:lnTo>
                  <a:lnTo>
                    <a:pt x="0" y="48260"/>
                  </a:lnTo>
                  <a:lnTo>
                    <a:pt x="0" y="55880"/>
                  </a:lnTo>
                  <a:lnTo>
                    <a:pt x="48768" y="55880"/>
                  </a:lnTo>
                  <a:lnTo>
                    <a:pt x="48768" y="104140"/>
                  </a:lnTo>
                  <a:lnTo>
                    <a:pt x="56388" y="104140"/>
                  </a:lnTo>
                  <a:lnTo>
                    <a:pt x="56388" y="55880"/>
                  </a:lnTo>
                  <a:lnTo>
                    <a:pt x="105257" y="55880"/>
                  </a:lnTo>
                  <a:lnTo>
                    <a:pt x="105257" y="48260"/>
                  </a:lnTo>
                  <a:close/>
                </a:path>
                <a:path w="218440" h="104139">
                  <a:moveTo>
                    <a:pt x="218122" y="63004"/>
                  </a:moveTo>
                  <a:lnTo>
                    <a:pt x="114401" y="63004"/>
                  </a:lnTo>
                  <a:lnTo>
                    <a:pt x="114401" y="72148"/>
                  </a:lnTo>
                  <a:lnTo>
                    <a:pt x="218122" y="72148"/>
                  </a:lnTo>
                  <a:lnTo>
                    <a:pt x="218122" y="63004"/>
                  </a:lnTo>
                  <a:close/>
                </a:path>
                <a:path w="218440" h="104139">
                  <a:moveTo>
                    <a:pt x="218122" y="32423"/>
                  </a:moveTo>
                  <a:lnTo>
                    <a:pt x="114401" y="32423"/>
                  </a:lnTo>
                  <a:lnTo>
                    <a:pt x="114401" y="40144"/>
                  </a:lnTo>
                  <a:lnTo>
                    <a:pt x="218122" y="40144"/>
                  </a:lnTo>
                  <a:lnTo>
                    <a:pt x="218122" y="32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3" name="object 14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874764" y="5158644"/>
              <a:ext cx="1215770" cy="178498"/>
            </a:xfrm>
            <a:prstGeom prst="rect">
              <a:avLst/>
            </a:prstGeom>
          </p:spPr>
        </p:pic>
      </p:grpSp>
      <p:grpSp>
        <p:nvGrpSpPr>
          <p:cNvPr id="144" name="object 144"/>
          <p:cNvGrpSpPr/>
          <p:nvPr/>
        </p:nvGrpSpPr>
        <p:grpSpPr>
          <a:xfrm>
            <a:off x="6833479" y="5709529"/>
            <a:ext cx="2762250" cy="291353"/>
            <a:chOff x="5865009" y="6470799"/>
            <a:chExt cx="3130550" cy="330200"/>
          </a:xfrm>
        </p:grpSpPr>
        <p:sp>
          <p:nvSpPr>
            <p:cNvPr id="145" name="object 145"/>
            <p:cNvSpPr/>
            <p:nvPr/>
          </p:nvSpPr>
          <p:spPr>
            <a:xfrm>
              <a:off x="5874162" y="6479952"/>
              <a:ext cx="3112135" cy="311785"/>
            </a:xfrm>
            <a:custGeom>
              <a:avLst/>
              <a:gdLst/>
              <a:ahLst/>
              <a:cxnLst/>
              <a:rect l="l" t="t" r="r" b="b"/>
              <a:pathLst>
                <a:path w="3112134" h="311784">
                  <a:moveTo>
                    <a:pt x="0" y="311276"/>
                  </a:moveTo>
                  <a:lnTo>
                    <a:pt x="3111722" y="311276"/>
                  </a:lnTo>
                  <a:lnTo>
                    <a:pt x="3111722" y="0"/>
                  </a:lnTo>
                  <a:lnTo>
                    <a:pt x="0" y="0"/>
                  </a:lnTo>
                  <a:lnTo>
                    <a:pt x="0" y="311276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6" name="object 14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945886" y="6533387"/>
              <a:ext cx="1095184" cy="180022"/>
            </a:xfrm>
            <a:prstGeom prst="rect">
              <a:avLst/>
            </a:prstGeom>
          </p:spPr>
        </p:pic>
      </p:grpSp>
      <p:grpSp>
        <p:nvGrpSpPr>
          <p:cNvPr id="147" name="object 147"/>
          <p:cNvGrpSpPr/>
          <p:nvPr/>
        </p:nvGrpSpPr>
        <p:grpSpPr>
          <a:xfrm>
            <a:off x="6817342" y="3878627"/>
            <a:ext cx="2767293" cy="289672"/>
            <a:chOff x="5846721" y="4395777"/>
            <a:chExt cx="3136265" cy="328295"/>
          </a:xfrm>
        </p:grpSpPr>
        <p:sp>
          <p:nvSpPr>
            <p:cNvPr id="148" name="object 148"/>
            <p:cNvSpPr/>
            <p:nvPr/>
          </p:nvSpPr>
          <p:spPr>
            <a:xfrm>
              <a:off x="5855207" y="4404359"/>
              <a:ext cx="3119755" cy="312420"/>
            </a:xfrm>
            <a:custGeom>
              <a:avLst/>
              <a:gdLst/>
              <a:ahLst/>
              <a:cxnLst/>
              <a:rect l="l" t="t" r="r" b="b"/>
              <a:pathLst>
                <a:path w="3119754" h="312420">
                  <a:moveTo>
                    <a:pt x="3119628" y="312420"/>
                  </a:moveTo>
                  <a:lnTo>
                    <a:pt x="0" y="312420"/>
                  </a:lnTo>
                  <a:lnTo>
                    <a:pt x="0" y="0"/>
                  </a:lnTo>
                  <a:lnTo>
                    <a:pt x="3119628" y="0"/>
                  </a:lnTo>
                  <a:lnTo>
                    <a:pt x="3119628" y="3124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855874" y="4404931"/>
              <a:ext cx="3117850" cy="309880"/>
            </a:xfrm>
            <a:custGeom>
              <a:avLst/>
              <a:gdLst/>
              <a:ahLst/>
              <a:cxnLst/>
              <a:rect l="l" t="t" r="r" b="b"/>
              <a:pathLst>
                <a:path w="3117850" h="309879">
                  <a:moveTo>
                    <a:pt x="0" y="309657"/>
                  </a:moveTo>
                  <a:lnTo>
                    <a:pt x="3117818" y="309657"/>
                  </a:lnTo>
                  <a:lnTo>
                    <a:pt x="3117818" y="0"/>
                  </a:lnTo>
                  <a:lnTo>
                    <a:pt x="0" y="0"/>
                  </a:lnTo>
                  <a:lnTo>
                    <a:pt x="0" y="309657"/>
                  </a:lnTo>
                  <a:close/>
                </a:path>
              </a:pathLst>
            </a:custGeom>
            <a:ln w="18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0" name="object 15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927502" y="4458271"/>
              <a:ext cx="900017" cy="180022"/>
            </a:xfrm>
            <a:prstGeom prst="rect">
              <a:avLst/>
            </a:prstGeom>
          </p:spPr>
        </p:pic>
      </p:grpSp>
      <p:grpSp>
        <p:nvGrpSpPr>
          <p:cNvPr id="151" name="object 151"/>
          <p:cNvGrpSpPr/>
          <p:nvPr/>
        </p:nvGrpSpPr>
        <p:grpSpPr>
          <a:xfrm>
            <a:off x="8147093" y="4788661"/>
            <a:ext cx="136151" cy="354106"/>
            <a:chOff x="7353771" y="5427149"/>
            <a:chExt cx="154305" cy="401320"/>
          </a:xfrm>
        </p:grpSpPr>
        <p:sp>
          <p:nvSpPr>
            <p:cNvPr id="152" name="object 152"/>
            <p:cNvSpPr/>
            <p:nvPr/>
          </p:nvSpPr>
          <p:spPr>
            <a:xfrm>
              <a:off x="7356824" y="5430202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82391" y="6096"/>
                  </a:moveTo>
                  <a:lnTo>
                    <a:pt x="70104" y="6096"/>
                  </a:lnTo>
                  <a:lnTo>
                    <a:pt x="70104" y="0"/>
                  </a:lnTo>
                  <a:lnTo>
                    <a:pt x="82391" y="0"/>
                  </a:lnTo>
                  <a:lnTo>
                    <a:pt x="82391" y="6096"/>
                  </a:lnTo>
                  <a:close/>
                </a:path>
                <a:path w="147954" h="395604">
                  <a:moveTo>
                    <a:pt x="76200" y="292989"/>
                  </a:moveTo>
                  <a:lnTo>
                    <a:pt x="64008" y="285414"/>
                  </a:lnTo>
                  <a:lnTo>
                    <a:pt x="64008" y="6096"/>
                  </a:lnTo>
                  <a:lnTo>
                    <a:pt x="88487" y="6096"/>
                  </a:lnTo>
                  <a:lnTo>
                    <a:pt x="88487" y="284879"/>
                  </a:lnTo>
                  <a:lnTo>
                    <a:pt x="76200" y="292989"/>
                  </a:lnTo>
                  <a:close/>
                </a:path>
                <a:path w="147954" h="395604">
                  <a:moveTo>
                    <a:pt x="76200" y="395192"/>
                  </a:moveTo>
                  <a:lnTo>
                    <a:pt x="0" y="245649"/>
                  </a:lnTo>
                  <a:lnTo>
                    <a:pt x="64008" y="285414"/>
                  </a:lnTo>
                  <a:lnTo>
                    <a:pt x="64008" y="299085"/>
                  </a:lnTo>
                  <a:lnTo>
                    <a:pt x="71628" y="305181"/>
                  </a:lnTo>
                  <a:lnTo>
                    <a:pt x="70104" y="305181"/>
                  </a:lnTo>
                  <a:lnTo>
                    <a:pt x="76200" y="311277"/>
                  </a:lnTo>
                  <a:lnTo>
                    <a:pt x="116447" y="311277"/>
                  </a:lnTo>
                  <a:lnTo>
                    <a:pt x="76200" y="395192"/>
                  </a:lnTo>
                  <a:close/>
                </a:path>
                <a:path w="147954" h="395604">
                  <a:moveTo>
                    <a:pt x="116447" y="311277"/>
                  </a:moveTo>
                  <a:lnTo>
                    <a:pt x="76200" y="311277"/>
                  </a:lnTo>
                  <a:lnTo>
                    <a:pt x="83915" y="305181"/>
                  </a:lnTo>
                  <a:lnTo>
                    <a:pt x="82391" y="305181"/>
                  </a:lnTo>
                  <a:lnTo>
                    <a:pt x="88487" y="299085"/>
                  </a:lnTo>
                  <a:lnTo>
                    <a:pt x="88487" y="284879"/>
                  </a:lnTo>
                  <a:lnTo>
                    <a:pt x="147923" y="245649"/>
                  </a:lnTo>
                  <a:lnTo>
                    <a:pt x="116447" y="311277"/>
                  </a:lnTo>
                  <a:close/>
                </a:path>
                <a:path w="147954" h="395604">
                  <a:moveTo>
                    <a:pt x="88487" y="292989"/>
                  </a:moveTo>
                  <a:lnTo>
                    <a:pt x="76200" y="292989"/>
                  </a:lnTo>
                  <a:lnTo>
                    <a:pt x="88487" y="284879"/>
                  </a:lnTo>
                  <a:lnTo>
                    <a:pt x="88487" y="292989"/>
                  </a:lnTo>
                  <a:close/>
                </a:path>
                <a:path w="147954" h="395604">
                  <a:moveTo>
                    <a:pt x="82391" y="305181"/>
                  </a:moveTo>
                  <a:lnTo>
                    <a:pt x="71628" y="305181"/>
                  </a:lnTo>
                  <a:lnTo>
                    <a:pt x="64008" y="299085"/>
                  </a:lnTo>
                  <a:lnTo>
                    <a:pt x="64008" y="285414"/>
                  </a:lnTo>
                  <a:lnTo>
                    <a:pt x="76200" y="292989"/>
                  </a:lnTo>
                  <a:lnTo>
                    <a:pt x="88487" y="292989"/>
                  </a:lnTo>
                  <a:lnTo>
                    <a:pt x="88487" y="299085"/>
                  </a:lnTo>
                  <a:lnTo>
                    <a:pt x="82391" y="305181"/>
                  </a:lnTo>
                  <a:close/>
                </a:path>
                <a:path w="147954" h="395604">
                  <a:moveTo>
                    <a:pt x="76200" y="311277"/>
                  </a:moveTo>
                  <a:lnTo>
                    <a:pt x="70104" y="305181"/>
                  </a:lnTo>
                  <a:lnTo>
                    <a:pt x="83915" y="305181"/>
                  </a:lnTo>
                  <a:lnTo>
                    <a:pt x="76200" y="31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356824" y="5430202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88487" y="12192"/>
                  </a:moveTo>
                  <a:lnTo>
                    <a:pt x="88487" y="292989"/>
                  </a:lnTo>
                  <a:lnTo>
                    <a:pt x="88487" y="299085"/>
                  </a:lnTo>
                  <a:lnTo>
                    <a:pt x="82391" y="305181"/>
                  </a:lnTo>
                  <a:lnTo>
                    <a:pt x="83915" y="305181"/>
                  </a:lnTo>
                  <a:lnTo>
                    <a:pt x="76199" y="311277"/>
                  </a:lnTo>
                  <a:lnTo>
                    <a:pt x="70103" y="305181"/>
                  </a:lnTo>
                  <a:lnTo>
                    <a:pt x="71627" y="305181"/>
                  </a:lnTo>
                  <a:lnTo>
                    <a:pt x="64007" y="299085"/>
                  </a:lnTo>
                  <a:lnTo>
                    <a:pt x="64007" y="292989"/>
                  </a:lnTo>
                  <a:lnTo>
                    <a:pt x="64007" y="12192"/>
                  </a:lnTo>
                  <a:lnTo>
                    <a:pt x="64007" y="6096"/>
                  </a:lnTo>
                  <a:lnTo>
                    <a:pt x="70103" y="6096"/>
                  </a:lnTo>
                  <a:lnTo>
                    <a:pt x="70103" y="0"/>
                  </a:lnTo>
                  <a:lnTo>
                    <a:pt x="76199" y="0"/>
                  </a:lnTo>
                  <a:lnTo>
                    <a:pt x="82391" y="0"/>
                  </a:lnTo>
                  <a:lnTo>
                    <a:pt x="82391" y="6096"/>
                  </a:lnTo>
                  <a:lnTo>
                    <a:pt x="88487" y="6096"/>
                  </a:lnTo>
                  <a:lnTo>
                    <a:pt x="88487" y="12192"/>
                  </a:lnTo>
                  <a:lnTo>
                    <a:pt x="90011" y="12192"/>
                  </a:lnTo>
                  <a:lnTo>
                    <a:pt x="88487" y="12192"/>
                  </a:lnTo>
                  <a:close/>
                </a:path>
                <a:path w="147954" h="395604">
                  <a:moveTo>
                    <a:pt x="76199" y="292989"/>
                  </a:moveTo>
                  <a:lnTo>
                    <a:pt x="147923" y="245649"/>
                  </a:lnTo>
                  <a:lnTo>
                    <a:pt x="76199" y="395192"/>
                  </a:lnTo>
                  <a:lnTo>
                    <a:pt x="0" y="245649"/>
                  </a:lnTo>
                  <a:lnTo>
                    <a:pt x="76199" y="292989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8147093" y="5374280"/>
            <a:ext cx="136151" cy="354106"/>
            <a:chOff x="7353771" y="6090851"/>
            <a:chExt cx="154305" cy="401320"/>
          </a:xfrm>
        </p:grpSpPr>
        <p:sp>
          <p:nvSpPr>
            <p:cNvPr id="155" name="object 155"/>
            <p:cNvSpPr/>
            <p:nvPr/>
          </p:nvSpPr>
          <p:spPr>
            <a:xfrm>
              <a:off x="7356824" y="6093904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76200" y="292989"/>
                  </a:moveTo>
                  <a:lnTo>
                    <a:pt x="64008" y="285414"/>
                  </a:lnTo>
                  <a:lnTo>
                    <a:pt x="64008" y="6096"/>
                  </a:lnTo>
                  <a:lnTo>
                    <a:pt x="70104" y="0"/>
                  </a:lnTo>
                  <a:lnTo>
                    <a:pt x="83915" y="0"/>
                  </a:lnTo>
                  <a:lnTo>
                    <a:pt x="88487" y="6096"/>
                  </a:lnTo>
                  <a:lnTo>
                    <a:pt x="88487" y="284879"/>
                  </a:lnTo>
                  <a:lnTo>
                    <a:pt x="76200" y="292989"/>
                  </a:lnTo>
                  <a:close/>
                </a:path>
                <a:path w="147954" h="395604">
                  <a:moveTo>
                    <a:pt x="76200" y="395192"/>
                  </a:moveTo>
                  <a:lnTo>
                    <a:pt x="0" y="245649"/>
                  </a:lnTo>
                  <a:lnTo>
                    <a:pt x="64008" y="285414"/>
                  </a:lnTo>
                  <a:lnTo>
                    <a:pt x="64008" y="299085"/>
                  </a:lnTo>
                  <a:lnTo>
                    <a:pt x="71628" y="305181"/>
                  </a:lnTo>
                  <a:lnTo>
                    <a:pt x="119371" y="305181"/>
                  </a:lnTo>
                  <a:lnTo>
                    <a:pt x="76200" y="395192"/>
                  </a:lnTo>
                  <a:close/>
                </a:path>
                <a:path w="147954" h="395604">
                  <a:moveTo>
                    <a:pt x="119371" y="305181"/>
                  </a:moveTo>
                  <a:lnTo>
                    <a:pt x="82391" y="305181"/>
                  </a:lnTo>
                  <a:lnTo>
                    <a:pt x="88487" y="299085"/>
                  </a:lnTo>
                  <a:lnTo>
                    <a:pt x="88487" y="284879"/>
                  </a:lnTo>
                  <a:lnTo>
                    <a:pt x="147923" y="245649"/>
                  </a:lnTo>
                  <a:lnTo>
                    <a:pt x="119371" y="305181"/>
                  </a:lnTo>
                  <a:close/>
                </a:path>
                <a:path w="147954" h="395604">
                  <a:moveTo>
                    <a:pt x="88487" y="292989"/>
                  </a:moveTo>
                  <a:lnTo>
                    <a:pt x="76200" y="292989"/>
                  </a:lnTo>
                  <a:lnTo>
                    <a:pt x="88487" y="284879"/>
                  </a:lnTo>
                  <a:lnTo>
                    <a:pt x="88487" y="292989"/>
                  </a:lnTo>
                  <a:close/>
                </a:path>
                <a:path w="147954" h="395604">
                  <a:moveTo>
                    <a:pt x="82391" y="305181"/>
                  </a:moveTo>
                  <a:lnTo>
                    <a:pt x="71628" y="305181"/>
                  </a:lnTo>
                  <a:lnTo>
                    <a:pt x="64008" y="299085"/>
                  </a:lnTo>
                  <a:lnTo>
                    <a:pt x="64008" y="285414"/>
                  </a:lnTo>
                  <a:lnTo>
                    <a:pt x="76200" y="292989"/>
                  </a:lnTo>
                  <a:lnTo>
                    <a:pt x="88487" y="292989"/>
                  </a:lnTo>
                  <a:lnTo>
                    <a:pt x="88487" y="299085"/>
                  </a:lnTo>
                  <a:lnTo>
                    <a:pt x="82391" y="30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356824" y="6093904"/>
              <a:ext cx="147955" cy="395605"/>
            </a:xfrm>
            <a:custGeom>
              <a:avLst/>
              <a:gdLst/>
              <a:ahLst/>
              <a:cxnLst/>
              <a:rect l="l" t="t" r="r" b="b"/>
              <a:pathLst>
                <a:path w="147954" h="395604">
                  <a:moveTo>
                    <a:pt x="88487" y="12191"/>
                  </a:moveTo>
                  <a:lnTo>
                    <a:pt x="88487" y="292988"/>
                  </a:lnTo>
                  <a:lnTo>
                    <a:pt x="88487" y="299085"/>
                  </a:lnTo>
                  <a:lnTo>
                    <a:pt x="82391" y="305180"/>
                  </a:lnTo>
                  <a:lnTo>
                    <a:pt x="83915" y="305180"/>
                  </a:lnTo>
                  <a:lnTo>
                    <a:pt x="76199" y="305180"/>
                  </a:lnTo>
                  <a:lnTo>
                    <a:pt x="70103" y="305180"/>
                  </a:lnTo>
                  <a:lnTo>
                    <a:pt x="71627" y="305180"/>
                  </a:lnTo>
                  <a:lnTo>
                    <a:pt x="64007" y="299085"/>
                  </a:lnTo>
                  <a:lnTo>
                    <a:pt x="64007" y="292988"/>
                  </a:lnTo>
                  <a:lnTo>
                    <a:pt x="64007" y="12191"/>
                  </a:lnTo>
                  <a:lnTo>
                    <a:pt x="64007" y="6095"/>
                  </a:lnTo>
                  <a:lnTo>
                    <a:pt x="70103" y="0"/>
                  </a:lnTo>
                  <a:lnTo>
                    <a:pt x="71627" y="0"/>
                  </a:lnTo>
                  <a:lnTo>
                    <a:pt x="76199" y="0"/>
                  </a:lnTo>
                  <a:lnTo>
                    <a:pt x="82391" y="0"/>
                  </a:lnTo>
                  <a:lnTo>
                    <a:pt x="83915" y="0"/>
                  </a:lnTo>
                  <a:lnTo>
                    <a:pt x="88487" y="6095"/>
                  </a:lnTo>
                  <a:lnTo>
                    <a:pt x="88487" y="12191"/>
                  </a:lnTo>
                  <a:lnTo>
                    <a:pt x="90011" y="12191"/>
                  </a:lnTo>
                  <a:lnTo>
                    <a:pt x="88487" y="12191"/>
                  </a:lnTo>
                  <a:close/>
                </a:path>
                <a:path w="147954" h="395604">
                  <a:moveTo>
                    <a:pt x="76199" y="292988"/>
                  </a:moveTo>
                  <a:lnTo>
                    <a:pt x="147923" y="245649"/>
                  </a:lnTo>
                  <a:lnTo>
                    <a:pt x="76199" y="395192"/>
                  </a:lnTo>
                  <a:lnTo>
                    <a:pt x="0" y="245649"/>
                  </a:lnTo>
                  <a:lnTo>
                    <a:pt x="76199" y="292988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04798" y="386356"/>
            <a:ext cx="1802466" cy="420221"/>
          </a:xfrm>
          <a:custGeom>
            <a:avLst/>
            <a:gdLst/>
            <a:ahLst/>
            <a:cxnLst/>
            <a:rect l="l" t="t" r="r" b="b"/>
            <a:pathLst>
              <a:path w="2042795" h="476250">
                <a:moveTo>
                  <a:pt x="298894" y="12192"/>
                </a:moveTo>
                <a:lnTo>
                  <a:pt x="65532" y="12192"/>
                </a:lnTo>
                <a:lnTo>
                  <a:pt x="0" y="372338"/>
                </a:lnTo>
                <a:lnTo>
                  <a:pt x="228790" y="372338"/>
                </a:lnTo>
                <a:lnTo>
                  <a:pt x="239458" y="315849"/>
                </a:lnTo>
                <a:lnTo>
                  <a:pt x="76200" y="315849"/>
                </a:lnTo>
                <a:lnTo>
                  <a:pt x="96113" y="204495"/>
                </a:lnTo>
                <a:lnTo>
                  <a:pt x="215074" y="204495"/>
                </a:lnTo>
                <a:lnTo>
                  <a:pt x="225742" y="151066"/>
                </a:lnTo>
                <a:lnTo>
                  <a:pt x="106781" y="151066"/>
                </a:lnTo>
                <a:lnTo>
                  <a:pt x="122008" y="67144"/>
                </a:lnTo>
                <a:lnTo>
                  <a:pt x="288226" y="67144"/>
                </a:lnTo>
                <a:lnTo>
                  <a:pt x="298894" y="12192"/>
                </a:lnTo>
                <a:close/>
              </a:path>
              <a:path w="2042795" h="476250">
                <a:moveTo>
                  <a:pt x="588746" y="108394"/>
                </a:moveTo>
                <a:lnTo>
                  <a:pt x="510921" y="108394"/>
                </a:lnTo>
                <a:lnTo>
                  <a:pt x="448437" y="189268"/>
                </a:lnTo>
                <a:lnTo>
                  <a:pt x="405676" y="108394"/>
                </a:lnTo>
                <a:lnTo>
                  <a:pt x="334048" y="108394"/>
                </a:lnTo>
                <a:lnTo>
                  <a:pt x="404152" y="234988"/>
                </a:lnTo>
                <a:lnTo>
                  <a:pt x="289750" y="372338"/>
                </a:lnTo>
                <a:lnTo>
                  <a:pt x="366052" y="372338"/>
                </a:lnTo>
                <a:lnTo>
                  <a:pt x="434721" y="289941"/>
                </a:lnTo>
                <a:lnTo>
                  <a:pt x="478917" y="372338"/>
                </a:lnTo>
                <a:lnTo>
                  <a:pt x="553694" y="372338"/>
                </a:lnTo>
                <a:lnTo>
                  <a:pt x="477393" y="239560"/>
                </a:lnTo>
                <a:lnTo>
                  <a:pt x="588746" y="108394"/>
                </a:lnTo>
                <a:close/>
              </a:path>
              <a:path w="2042795" h="476250">
                <a:moveTo>
                  <a:pt x="857250" y="116014"/>
                </a:moveTo>
                <a:lnTo>
                  <a:pt x="840054" y="110896"/>
                </a:lnTo>
                <a:lnTo>
                  <a:pt x="818299" y="107061"/>
                </a:lnTo>
                <a:lnTo>
                  <a:pt x="792010" y="104660"/>
                </a:lnTo>
                <a:lnTo>
                  <a:pt x="788568" y="104571"/>
                </a:lnTo>
                <a:lnTo>
                  <a:pt x="788568" y="158686"/>
                </a:lnTo>
                <a:lnTo>
                  <a:pt x="780313" y="205879"/>
                </a:lnTo>
                <a:lnTo>
                  <a:pt x="771613" y="244348"/>
                </a:lnTo>
                <a:lnTo>
                  <a:pt x="753516" y="294513"/>
                </a:lnTo>
                <a:lnTo>
                  <a:pt x="719366" y="324510"/>
                </a:lnTo>
                <a:lnTo>
                  <a:pt x="706183" y="326517"/>
                </a:lnTo>
                <a:lnTo>
                  <a:pt x="688174" y="323926"/>
                </a:lnTo>
                <a:lnTo>
                  <a:pt x="675322" y="316039"/>
                </a:lnTo>
                <a:lnTo>
                  <a:pt x="667600" y="302729"/>
                </a:lnTo>
                <a:lnTo>
                  <a:pt x="665035" y="283845"/>
                </a:lnTo>
                <a:lnTo>
                  <a:pt x="666483" y="259245"/>
                </a:lnTo>
                <a:lnTo>
                  <a:pt x="678535" y="214096"/>
                </a:lnTo>
                <a:lnTo>
                  <a:pt x="702868" y="176657"/>
                </a:lnTo>
                <a:lnTo>
                  <a:pt x="735533" y="156667"/>
                </a:lnTo>
                <a:lnTo>
                  <a:pt x="755040" y="154114"/>
                </a:lnTo>
                <a:lnTo>
                  <a:pt x="763066" y="154393"/>
                </a:lnTo>
                <a:lnTo>
                  <a:pt x="771232" y="155257"/>
                </a:lnTo>
                <a:lnTo>
                  <a:pt x="779691" y="156679"/>
                </a:lnTo>
                <a:lnTo>
                  <a:pt x="788568" y="158686"/>
                </a:lnTo>
                <a:lnTo>
                  <a:pt x="788568" y="104571"/>
                </a:lnTo>
                <a:lnTo>
                  <a:pt x="728230" y="107226"/>
                </a:lnTo>
                <a:lnTo>
                  <a:pt x="671042" y="134035"/>
                </a:lnTo>
                <a:lnTo>
                  <a:pt x="626694" y="185153"/>
                </a:lnTo>
                <a:lnTo>
                  <a:pt x="603796" y="249669"/>
                </a:lnTo>
                <a:lnTo>
                  <a:pt x="600925" y="285369"/>
                </a:lnTo>
                <a:lnTo>
                  <a:pt x="602361" y="305917"/>
                </a:lnTo>
                <a:lnTo>
                  <a:pt x="623785" y="352513"/>
                </a:lnTo>
                <a:lnTo>
                  <a:pt x="670610" y="375450"/>
                </a:lnTo>
                <a:lnTo>
                  <a:pt x="690943" y="376897"/>
                </a:lnTo>
                <a:lnTo>
                  <a:pt x="713181" y="374929"/>
                </a:lnTo>
                <a:lnTo>
                  <a:pt x="733856" y="369087"/>
                </a:lnTo>
                <a:lnTo>
                  <a:pt x="752525" y="359549"/>
                </a:lnTo>
                <a:lnTo>
                  <a:pt x="768756" y="346417"/>
                </a:lnTo>
                <a:lnTo>
                  <a:pt x="773887" y="357543"/>
                </a:lnTo>
                <a:lnTo>
                  <a:pt x="779995" y="365658"/>
                </a:lnTo>
                <a:lnTo>
                  <a:pt x="786980" y="370636"/>
                </a:lnTo>
                <a:lnTo>
                  <a:pt x="794664" y="372325"/>
                </a:lnTo>
                <a:lnTo>
                  <a:pt x="832764" y="372325"/>
                </a:lnTo>
                <a:lnTo>
                  <a:pt x="829652" y="360006"/>
                </a:lnTo>
                <a:lnTo>
                  <a:pt x="827671" y="346417"/>
                </a:lnTo>
                <a:lnTo>
                  <a:pt x="827239" y="343522"/>
                </a:lnTo>
                <a:lnTo>
                  <a:pt x="825982" y="326517"/>
                </a:lnTo>
                <a:lnTo>
                  <a:pt x="825703" y="322745"/>
                </a:lnTo>
                <a:lnTo>
                  <a:pt x="825258" y="302729"/>
                </a:lnTo>
                <a:lnTo>
                  <a:pt x="825144" y="283845"/>
                </a:lnTo>
                <a:lnTo>
                  <a:pt x="826668" y="277749"/>
                </a:lnTo>
                <a:lnTo>
                  <a:pt x="850049" y="154114"/>
                </a:lnTo>
                <a:lnTo>
                  <a:pt x="857250" y="116014"/>
                </a:lnTo>
                <a:close/>
              </a:path>
              <a:path w="2042795" h="476250">
                <a:moveTo>
                  <a:pt x="1293495" y="175450"/>
                </a:moveTo>
                <a:lnTo>
                  <a:pt x="1288592" y="144322"/>
                </a:lnTo>
                <a:lnTo>
                  <a:pt x="1273822" y="121920"/>
                </a:lnTo>
                <a:lnTo>
                  <a:pt x="1249057" y="108369"/>
                </a:lnTo>
                <a:lnTo>
                  <a:pt x="1214145" y="103822"/>
                </a:lnTo>
                <a:lnTo>
                  <a:pt x="1191920" y="105562"/>
                </a:lnTo>
                <a:lnTo>
                  <a:pt x="1171244" y="110871"/>
                </a:lnTo>
                <a:lnTo>
                  <a:pt x="1152563" y="119900"/>
                </a:lnTo>
                <a:lnTo>
                  <a:pt x="1136332" y="132778"/>
                </a:lnTo>
                <a:lnTo>
                  <a:pt x="1123162" y="119900"/>
                </a:lnTo>
                <a:lnTo>
                  <a:pt x="1106424" y="110871"/>
                </a:lnTo>
                <a:lnTo>
                  <a:pt x="1085964" y="105562"/>
                </a:lnTo>
                <a:lnTo>
                  <a:pt x="1061656" y="103822"/>
                </a:lnTo>
                <a:lnTo>
                  <a:pt x="1040739" y="105244"/>
                </a:lnTo>
                <a:lnTo>
                  <a:pt x="1021562" y="109537"/>
                </a:lnTo>
                <a:lnTo>
                  <a:pt x="1004125" y="116674"/>
                </a:lnTo>
                <a:lnTo>
                  <a:pt x="988402" y="126682"/>
                </a:lnTo>
                <a:lnTo>
                  <a:pt x="986878" y="119062"/>
                </a:lnTo>
                <a:lnTo>
                  <a:pt x="983830" y="111442"/>
                </a:lnTo>
                <a:lnTo>
                  <a:pt x="982306" y="103822"/>
                </a:lnTo>
                <a:lnTo>
                  <a:pt x="922782" y="112966"/>
                </a:lnTo>
                <a:lnTo>
                  <a:pt x="925664" y="125298"/>
                </a:lnTo>
                <a:lnTo>
                  <a:pt x="927544" y="137350"/>
                </a:lnTo>
                <a:lnTo>
                  <a:pt x="928573" y="149402"/>
                </a:lnTo>
                <a:lnTo>
                  <a:pt x="928878" y="161734"/>
                </a:lnTo>
                <a:lnTo>
                  <a:pt x="928878" y="176974"/>
                </a:lnTo>
                <a:lnTo>
                  <a:pt x="927354" y="181635"/>
                </a:lnTo>
                <a:lnTo>
                  <a:pt x="892302" y="372325"/>
                </a:lnTo>
                <a:lnTo>
                  <a:pt x="954874" y="372325"/>
                </a:lnTo>
                <a:lnTo>
                  <a:pt x="989926" y="183159"/>
                </a:lnTo>
                <a:lnTo>
                  <a:pt x="994816" y="177660"/>
                </a:lnTo>
                <a:lnTo>
                  <a:pt x="1027836" y="157162"/>
                </a:lnTo>
                <a:lnTo>
                  <a:pt x="1040218" y="155638"/>
                </a:lnTo>
                <a:lnTo>
                  <a:pt x="1057402" y="157086"/>
                </a:lnTo>
                <a:lnTo>
                  <a:pt x="1069835" y="161556"/>
                </a:lnTo>
                <a:lnTo>
                  <a:pt x="1077391" y="169176"/>
                </a:lnTo>
                <a:lnTo>
                  <a:pt x="1079944" y="180111"/>
                </a:lnTo>
                <a:lnTo>
                  <a:pt x="1079944" y="186207"/>
                </a:lnTo>
                <a:lnTo>
                  <a:pt x="1044790" y="372325"/>
                </a:lnTo>
                <a:lnTo>
                  <a:pt x="1107376" y="372325"/>
                </a:lnTo>
                <a:lnTo>
                  <a:pt x="1142428" y="183159"/>
                </a:lnTo>
                <a:lnTo>
                  <a:pt x="1179093" y="157162"/>
                </a:lnTo>
                <a:lnTo>
                  <a:pt x="1192809" y="155638"/>
                </a:lnTo>
                <a:lnTo>
                  <a:pt x="1208811" y="157657"/>
                </a:lnTo>
                <a:lnTo>
                  <a:pt x="1220241" y="163842"/>
                </a:lnTo>
                <a:lnTo>
                  <a:pt x="1227099" y="174320"/>
                </a:lnTo>
                <a:lnTo>
                  <a:pt x="1229385" y="189255"/>
                </a:lnTo>
                <a:lnTo>
                  <a:pt x="1229385" y="195351"/>
                </a:lnTo>
                <a:lnTo>
                  <a:pt x="1227861" y="201447"/>
                </a:lnTo>
                <a:lnTo>
                  <a:pt x="1227861" y="206019"/>
                </a:lnTo>
                <a:lnTo>
                  <a:pt x="1195857" y="372325"/>
                </a:lnTo>
                <a:lnTo>
                  <a:pt x="1258341" y="372325"/>
                </a:lnTo>
                <a:lnTo>
                  <a:pt x="1291971" y="199923"/>
                </a:lnTo>
                <a:lnTo>
                  <a:pt x="1293495" y="190779"/>
                </a:lnTo>
                <a:lnTo>
                  <a:pt x="1293495" y="175450"/>
                </a:lnTo>
                <a:close/>
              </a:path>
              <a:path w="2042795" h="476250">
                <a:moveTo>
                  <a:pt x="1592389" y="206032"/>
                </a:moveTo>
                <a:lnTo>
                  <a:pt x="1585810" y="161086"/>
                </a:lnTo>
                <a:lnTo>
                  <a:pt x="1583397" y="157162"/>
                </a:lnTo>
                <a:lnTo>
                  <a:pt x="1566443" y="129730"/>
                </a:lnTo>
                <a:lnTo>
                  <a:pt x="1566100" y="129171"/>
                </a:lnTo>
                <a:lnTo>
                  <a:pt x="1533232" y="110134"/>
                </a:lnTo>
                <a:lnTo>
                  <a:pt x="1528381" y="109474"/>
                </a:lnTo>
                <a:lnTo>
                  <a:pt x="1528381" y="212128"/>
                </a:lnTo>
                <a:lnTo>
                  <a:pt x="1526692" y="237883"/>
                </a:lnTo>
                <a:lnTo>
                  <a:pt x="1513598" y="279704"/>
                </a:lnTo>
                <a:lnTo>
                  <a:pt x="1488414" y="308914"/>
                </a:lnTo>
                <a:lnTo>
                  <a:pt x="1451800" y="323253"/>
                </a:lnTo>
                <a:lnTo>
                  <a:pt x="1429219" y="324993"/>
                </a:lnTo>
                <a:lnTo>
                  <a:pt x="1417510" y="324154"/>
                </a:lnTo>
                <a:lnTo>
                  <a:pt x="1407502" y="321754"/>
                </a:lnTo>
                <a:lnTo>
                  <a:pt x="1399222" y="317919"/>
                </a:lnTo>
                <a:lnTo>
                  <a:pt x="1392643" y="312801"/>
                </a:lnTo>
                <a:lnTo>
                  <a:pt x="1417027" y="183172"/>
                </a:lnTo>
                <a:lnTo>
                  <a:pt x="1450009" y="161658"/>
                </a:lnTo>
                <a:lnTo>
                  <a:pt x="1470367" y="157162"/>
                </a:lnTo>
                <a:lnTo>
                  <a:pt x="1483309" y="158038"/>
                </a:lnTo>
                <a:lnTo>
                  <a:pt x="1520024" y="180149"/>
                </a:lnTo>
                <a:lnTo>
                  <a:pt x="1528381" y="212128"/>
                </a:lnTo>
                <a:lnTo>
                  <a:pt x="1528381" y="109474"/>
                </a:lnTo>
                <a:lnTo>
                  <a:pt x="1487233" y="103822"/>
                </a:lnTo>
                <a:lnTo>
                  <a:pt x="1470063" y="105511"/>
                </a:lnTo>
                <a:lnTo>
                  <a:pt x="1453045" y="110490"/>
                </a:lnTo>
                <a:lnTo>
                  <a:pt x="1436344" y="118605"/>
                </a:lnTo>
                <a:lnTo>
                  <a:pt x="1420075" y="129730"/>
                </a:lnTo>
                <a:lnTo>
                  <a:pt x="1418704" y="122034"/>
                </a:lnTo>
                <a:lnTo>
                  <a:pt x="1417027" y="115062"/>
                </a:lnTo>
                <a:lnTo>
                  <a:pt x="1413979" y="103822"/>
                </a:lnTo>
                <a:lnTo>
                  <a:pt x="1352931" y="114490"/>
                </a:lnTo>
                <a:lnTo>
                  <a:pt x="1354924" y="125679"/>
                </a:lnTo>
                <a:lnTo>
                  <a:pt x="1356360" y="136588"/>
                </a:lnTo>
                <a:lnTo>
                  <a:pt x="1357210" y="147497"/>
                </a:lnTo>
                <a:lnTo>
                  <a:pt x="1357464" y="157162"/>
                </a:lnTo>
                <a:lnTo>
                  <a:pt x="1357350" y="169138"/>
                </a:lnTo>
                <a:lnTo>
                  <a:pt x="1357122" y="174739"/>
                </a:lnTo>
                <a:lnTo>
                  <a:pt x="1356220" y="182765"/>
                </a:lnTo>
                <a:lnTo>
                  <a:pt x="1354455" y="190792"/>
                </a:lnTo>
                <a:lnTo>
                  <a:pt x="1302639" y="476059"/>
                </a:lnTo>
                <a:lnTo>
                  <a:pt x="1363599" y="476059"/>
                </a:lnTo>
                <a:lnTo>
                  <a:pt x="1383499" y="364718"/>
                </a:lnTo>
                <a:lnTo>
                  <a:pt x="1395463" y="370471"/>
                </a:lnTo>
                <a:lnTo>
                  <a:pt x="1408264" y="374243"/>
                </a:lnTo>
                <a:lnTo>
                  <a:pt x="1421650" y="376288"/>
                </a:lnTo>
                <a:lnTo>
                  <a:pt x="1435315" y="376910"/>
                </a:lnTo>
                <a:lnTo>
                  <a:pt x="1469059" y="374027"/>
                </a:lnTo>
                <a:lnTo>
                  <a:pt x="1499374" y="365277"/>
                </a:lnTo>
                <a:lnTo>
                  <a:pt x="1500390" y="364718"/>
                </a:lnTo>
                <a:lnTo>
                  <a:pt x="1526273" y="350507"/>
                </a:lnTo>
                <a:lnTo>
                  <a:pt x="1549717" y="329565"/>
                </a:lnTo>
                <a:lnTo>
                  <a:pt x="1553070" y="324993"/>
                </a:lnTo>
                <a:lnTo>
                  <a:pt x="1568602" y="303834"/>
                </a:lnTo>
                <a:lnTo>
                  <a:pt x="1581912" y="274650"/>
                </a:lnTo>
                <a:lnTo>
                  <a:pt x="1589798" y="242049"/>
                </a:lnTo>
                <a:lnTo>
                  <a:pt x="1592389" y="206032"/>
                </a:lnTo>
                <a:close/>
              </a:path>
              <a:path w="2042795" h="476250">
                <a:moveTo>
                  <a:pt x="1758696" y="0"/>
                </a:moveTo>
                <a:lnTo>
                  <a:pt x="1697647" y="0"/>
                </a:lnTo>
                <a:lnTo>
                  <a:pt x="1647355" y="236499"/>
                </a:lnTo>
                <a:lnTo>
                  <a:pt x="1642224" y="262534"/>
                </a:lnTo>
                <a:lnTo>
                  <a:pt x="1638401" y="285546"/>
                </a:lnTo>
                <a:lnTo>
                  <a:pt x="1635988" y="305396"/>
                </a:lnTo>
                <a:lnTo>
                  <a:pt x="1635163" y="321945"/>
                </a:lnTo>
                <a:lnTo>
                  <a:pt x="1636014" y="333705"/>
                </a:lnTo>
                <a:lnTo>
                  <a:pt x="1655419" y="367017"/>
                </a:lnTo>
                <a:lnTo>
                  <a:pt x="1683931" y="375373"/>
                </a:lnTo>
                <a:lnTo>
                  <a:pt x="1697748" y="373926"/>
                </a:lnTo>
                <a:lnTo>
                  <a:pt x="1709534" y="369468"/>
                </a:lnTo>
                <a:lnTo>
                  <a:pt x="1719592" y="361873"/>
                </a:lnTo>
                <a:lnTo>
                  <a:pt x="1728216" y="350989"/>
                </a:lnTo>
                <a:lnTo>
                  <a:pt x="1719072" y="350989"/>
                </a:lnTo>
                <a:lnTo>
                  <a:pt x="1711452" y="349465"/>
                </a:lnTo>
                <a:lnTo>
                  <a:pt x="1699171" y="337185"/>
                </a:lnTo>
                <a:lnTo>
                  <a:pt x="1696123" y="331089"/>
                </a:lnTo>
                <a:lnTo>
                  <a:pt x="1696123" y="320421"/>
                </a:lnTo>
                <a:lnTo>
                  <a:pt x="1696935" y="307251"/>
                </a:lnTo>
                <a:lnTo>
                  <a:pt x="1699209" y="290499"/>
                </a:lnTo>
                <a:lnTo>
                  <a:pt x="1706880" y="245643"/>
                </a:lnTo>
                <a:lnTo>
                  <a:pt x="1758696" y="0"/>
                </a:lnTo>
                <a:close/>
              </a:path>
              <a:path w="2042795" h="476250">
                <a:moveTo>
                  <a:pt x="2042439" y="172402"/>
                </a:moveTo>
                <a:lnTo>
                  <a:pt x="2040991" y="156400"/>
                </a:lnTo>
                <a:lnTo>
                  <a:pt x="2040737" y="155638"/>
                </a:lnTo>
                <a:lnTo>
                  <a:pt x="2036533" y="142684"/>
                </a:lnTo>
                <a:lnTo>
                  <a:pt x="2003386" y="114109"/>
                </a:lnTo>
                <a:lnTo>
                  <a:pt x="1981390" y="107315"/>
                </a:lnTo>
                <a:lnTo>
                  <a:pt x="1981390" y="176974"/>
                </a:lnTo>
                <a:lnTo>
                  <a:pt x="1979955" y="185623"/>
                </a:lnTo>
                <a:lnTo>
                  <a:pt x="1946503" y="210261"/>
                </a:lnTo>
                <a:lnTo>
                  <a:pt x="1902040" y="216700"/>
                </a:lnTo>
                <a:lnTo>
                  <a:pt x="1892922" y="216408"/>
                </a:lnTo>
                <a:lnTo>
                  <a:pt x="1883943" y="215557"/>
                </a:lnTo>
                <a:lnTo>
                  <a:pt x="1875256" y="214122"/>
                </a:lnTo>
                <a:lnTo>
                  <a:pt x="1866988" y="212128"/>
                </a:lnTo>
                <a:lnTo>
                  <a:pt x="1873262" y="200113"/>
                </a:lnTo>
                <a:lnTo>
                  <a:pt x="1906866" y="163995"/>
                </a:lnTo>
                <a:lnTo>
                  <a:pt x="1935670" y="155638"/>
                </a:lnTo>
                <a:lnTo>
                  <a:pt x="1955673" y="156832"/>
                </a:lnTo>
                <a:lnTo>
                  <a:pt x="1969960" y="160591"/>
                </a:lnTo>
                <a:lnTo>
                  <a:pt x="1978533" y="167208"/>
                </a:lnTo>
                <a:lnTo>
                  <a:pt x="1981390" y="176974"/>
                </a:lnTo>
                <a:lnTo>
                  <a:pt x="1981390" y="107315"/>
                </a:lnTo>
                <a:lnTo>
                  <a:pt x="1969096" y="104965"/>
                </a:lnTo>
                <a:lnTo>
                  <a:pt x="1949386" y="103822"/>
                </a:lnTo>
                <a:lnTo>
                  <a:pt x="1915617" y="106680"/>
                </a:lnTo>
                <a:lnTo>
                  <a:pt x="1858429" y="129540"/>
                </a:lnTo>
                <a:lnTo>
                  <a:pt x="1816049" y="173012"/>
                </a:lnTo>
                <a:lnTo>
                  <a:pt x="1794814" y="229616"/>
                </a:lnTo>
                <a:lnTo>
                  <a:pt x="1792274" y="261899"/>
                </a:lnTo>
                <a:lnTo>
                  <a:pt x="1792389" y="264782"/>
                </a:lnTo>
                <a:lnTo>
                  <a:pt x="1799475" y="310146"/>
                </a:lnTo>
                <a:lnTo>
                  <a:pt x="1822792" y="346430"/>
                </a:lnTo>
                <a:lnTo>
                  <a:pt x="1857082" y="369671"/>
                </a:lnTo>
                <a:lnTo>
                  <a:pt x="1900516" y="376910"/>
                </a:lnTo>
                <a:lnTo>
                  <a:pt x="1922551" y="376047"/>
                </a:lnTo>
                <a:lnTo>
                  <a:pt x="1942706" y="373481"/>
                </a:lnTo>
                <a:lnTo>
                  <a:pt x="1960841" y="369189"/>
                </a:lnTo>
                <a:lnTo>
                  <a:pt x="1976818" y="363194"/>
                </a:lnTo>
                <a:lnTo>
                  <a:pt x="1981174" y="326517"/>
                </a:lnTo>
                <a:lnTo>
                  <a:pt x="1984438" y="299085"/>
                </a:lnTo>
                <a:lnTo>
                  <a:pt x="1942668" y="321373"/>
                </a:lnTo>
                <a:lnTo>
                  <a:pt x="1917382" y="326517"/>
                </a:lnTo>
                <a:lnTo>
                  <a:pt x="1903323" y="325424"/>
                </a:lnTo>
                <a:lnTo>
                  <a:pt x="1864448" y="303326"/>
                </a:lnTo>
                <a:lnTo>
                  <a:pt x="1854796" y="268605"/>
                </a:lnTo>
                <a:lnTo>
                  <a:pt x="1854898" y="265379"/>
                </a:lnTo>
                <a:lnTo>
                  <a:pt x="1856320" y="262509"/>
                </a:lnTo>
                <a:lnTo>
                  <a:pt x="1856320" y="257848"/>
                </a:lnTo>
                <a:lnTo>
                  <a:pt x="1869160" y="261899"/>
                </a:lnTo>
                <a:lnTo>
                  <a:pt x="1882419" y="264782"/>
                </a:lnTo>
                <a:lnTo>
                  <a:pt x="1895970" y="266509"/>
                </a:lnTo>
                <a:lnTo>
                  <a:pt x="1909660" y="267081"/>
                </a:lnTo>
                <a:lnTo>
                  <a:pt x="1936915" y="265379"/>
                </a:lnTo>
                <a:lnTo>
                  <a:pt x="1983917" y="252209"/>
                </a:lnTo>
                <a:lnTo>
                  <a:pt x="2021192" y="227355"/>
                </a:lnTo>
                <a:lnTo>
                  <a:pt x="2029117" y="216700"/>
                </a:lnTo>
                <a:lnTo>
                  <a:pt x="2033104" y="211353"/>
                </a:lnTo>
                <a:lnTo>
                  <a:pt x="2040140" y="193027"/>
                </a:lnTo>
                <a:lnTo>
                  <a:pt x="2042439" y="17240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52682" y="481993"/>
            <a:ext cx="95810" cy="237004"/>
          </a:xfrm>
          <a:custGeom>
            <a:avLst/>
            <a:gdLst/>
            <a:ahLst/>
            <a:cxnLst/>
            <a:rect l="l" t="t" r="r" b="b"/>
            <a:pathLst>
              <a:path w="108585" h="268605">
                <a:moveTo>
                  <a:pt x="39719" y="268509"/>
                </a:moveTo>
                <a:lnTo>
                  <a:pt x="2476" y="245256"/>
                </a:lnTo>
                <a:lnTo>
                  <a:pt x="0" y="230314"/>
                </a:lnTo>
                <a:lnTo>
                  <a:pt x="595" y="222361"/>
                </a:lnTo>
                <a:lnTo>
                  <a:pt x="31067" y="191285"/>
                </a:lnTo>
                <a:lnTo>
                  <a:pt x="39719" y="190690"/>
                </a:lnTo>
                <a:lnTo>
                  <a:pt x="47434" y="191285"/>
                </a:lnTo>
                <a:lnTo>
                  <a:pt x="77223" y="222361"/>
                </a:lnTo>
                <a:lnTo>
                  <a:pt x="77819" y="230314"/>
                </a:lnTo>
                <a:lnTo>
                  <a:pt x="77223" y="238084"/>
                </a:lnTo>
                <a:lnTo>
                  <a:pt x="47434" y="267914"/>
                </a:lnTo>
                <a:lnTo>
                  <a:pt x="39719" y="268509"/>
                </a:lnTo>
                <a:close/>
              </a:path>
              <a:path w="108585" h="268605">
                <a:moveTo>
                  <a:pt x="70199" y="79343"/>
                </a:moveTo>
                <a:lnTo>
                  <a:pt x="33766" y="54482"/>
                </a:lnTo>
                <a:lnTo>
                  <a:pt x="30480" y="39624"/>
                </a:lnTo>
                <a:lnTo>
                  <a:pt x="31328" y="31908"/>
                </a:lnTo>
                <a:lnTo>
                  <a:pt x="62484" y="833"/>
                </a:lnTo>
                <a:lnTo>
                  <a:pt x="70199" y="0"/>
                </a:lnTo>
                <a:lnTo>
                  <a:pt x="77914" y="833"/>
                </a:lnTo>
                <a:lnTo>
                  <a:pt x="107703" y="31908"/>
                </a:lnTo>
                <a:lnTo>
                  <a:pt x="108299" y="39624"/>
                </a:lnTo>
                <a:lnTo>
                  <a:pt x="107703" y="47339"/>
                </a:lnTo>
                <a:lnTo>
                  <a:pt x="77914" y="78508"/>
                </a:lnTo>
                <a:lnTo>
                  <a:pt x="70199" y="7934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007077" y="386356"/>
            <a:ext cx="468406" cy="328893"/>
          </a:xfrm>
          <a:custGeom>
            <a:avLst/>
            <a:gdLst/>
            <a:ahLst/>
            <a:cxnLst/>
            <a:rect l="l" t="t" r="r" b="b"/>
            <a:pathLst>
              <a:path w="530860" h="372745">
                <a:moveTo>
                  <a:pt x="283743" y="12039"/>
                </a:moveTo>
                <a:lnTo>
                  <a:pt x="0" y="12039"/>
                </a:lnTo>
                <a:lnTo>
                  <a:pt x="0" y="56489"/>
                </a:lnTo>
                <a:lnTo>
                  <a:pt x="114388" y="56489"/>
                </a:lnTo>
                <a:lnTo>
                  <a:pt x="114388" y="372719"/>
                </a:lnTo>
                <a:lnTo>
                  <a:pt x="163156" y="372719"/>
                </a:lnTo>
                <a:lnTo>
                  <a:pt x="163156" y="56489"/>
                </a:lnTo>
                <a:lnTo>
                  <a:pt x="283743" y="56489"/>
                </a:lnTo>
                <a:lnTo>
                  <a:pt x="283743" y="12039"/>
                </a:lnTo>
                <a:close/>
              </a:path>
              <a:path w="530860" h="372745">
                <a:moveTo>
                  <a:pt x="530821" y="206019"/>
                </a:moveTo>
                <a:lnTo>
                  <a:pt x="524916" y="164033"/>
                </a:lnTo>
                <a:lnTo>
                  <a:pt x="493788" y="119253"/>
                </a:lnTo>
                <a:lnTo>
                  <a:pt x="440817" y="103822"/>
                </a:lnTo>
                <a:lnTo>
                  <a:pt x="430288" y="104394"/>
                </a:lnTo>
                <a:lnTo>
                  <a:pt x="388404" y="118706"/>
                </a:lnTo>
                <a:lnTo>
                  <a:pt x="367563" y="137350"/>
                </a:lnTo>
                <a:lnTo>
                  <a:pt x="367563" y="0"/>
                </a:lnTo>
                <a:lnTo>
                  <a:pt x="321843" y="0"/>
                </a:lnTo>
                <a:lnTo>
                  <a:pt x="321843" y="372325"/>
                </a:lnTo>
                <a:lnTo>
                  <a:pt x="367563" y="372325"/>
                </a:lnTo>
                <a:lnTo>
                  <a:pt x="367563" y="176974"/>
                </a:lnTo>
                <a:lnTo>
                  <a:pt x="372719" y="170383"/>
                </a:lnTo>
                <a:lnTo>
                  <a:pt x="411289" y="145732"/>
                </a:lnTo>
                <a:lnTo>
                  <a:pt x="428625" y="143446"/>
                </a:lnTo>
                <a:lnTo>
                  <a:pt x="440626" y="144564"/>
                </a:lnTo>
                <a:lnTo>
                  <a:pt x="475767" y="169303"/>
                </a:lnTo>
                <a:lnTo>
                  <a:pt x="483489" y="206019"/>
                </a:lnTo>
                <a:lnTo>
                  <a:pt x="483489" y="372325"/>
                </a:lnTo>
                <a:lnTo>
                  <a:pt x="530821" y="372325"/>
                </a:lnTo>
                <a:lnTo>
                  <a:pt x="530821" y="206019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533272" y="386356"/>
            <a:ext cx="826434" cy="332815"/>
          </a:xfrm>
          <a:custGeom>
            <a:avLst/>
            <a:gdLst/>
            <a:ahLst/>
            <a:cxnLst/>
            <a:rect l="l" t="t" r="r" b="b"/>
            <a:pathLst>
              <a:path w="936625" h="377190">
                <a:moveTo>
                  <a:pt x="158686" y="108394"/>
                </a:moveTo>
                <a:lnTo>
                  <a:pt x="147853" y="106400"/>
                </a:lnTo>
                <a:lnTo>
                  <a:pt x="138303" y="104965"/>
                </a:lnTo>
                <a:lnTo>
                  <a:pt x="130187" y="104114"/>
                </a:lnTo>
                <a:lnTo>
                  <a:pt x="123634" y="103822"/>
                </a:lnTo>
                <a:lnTo>
                  <a:pt x="99898" y="106705"/>
                </a:lnTo>
                <a:lnTo>
                  <a:pt x="79171" y="115443"/>
                </a:lnTo>
                <a:lnTo>
                  <a:pt x="61607" y="130187"/>
                </a:lnTo>
                <a:lnTo>
                  <a:pt x="47345" y="151066"/>
                </a:lnTo>
                <a:lnTo>
                  <a:pt x="47345" y="108394"/>
                </a:lnTo>
                <a:lnTo>
                  <a:pt x="0" y="108394"/>
                </a:lnTo>
                <a:lnTo>
                  <a:pt x="0" y="372338"/>
                </a:lnTo>
                <a:lnTo>
                  <a:pt x="47345" y="372338"/>
                </a:lnTo>
                <a:lnTo>
                  <a:pt x="47345" y="221272"/>
                </a:lnTo>
                <a:lnTo>
                  <a:pt x="48488" y="205828"/>
                </a:lnTo>
                <a:lnTo>
                  <a:pt x="65633" y="166306"/>
                </a:lnTo>
                <a:lnTo>
                  <a:pt x="97561" y="144881"/>
                </a:lnTo>
                <a:lnTo>
                  <a:pt x="109829" y="143446"/>
                </a:lnTo>
                <a:lnTo>
                  <a:pt x="117005" y="144043"/>
                </a:lnTo>
                <a:lnTo>
                  <a:pt x="124587" y="145923"/>
                </a:lnTo>
                <a:lnTo>
                  <a:pt x="132422" y="149237"/>
                </a:lnTo>
                <a:lnTo>
                  <a:pt x="140398" y="154114"/>
                </a:lnTo>
                <a:lnTo>
                  <a:pt x="158686" y="108394"/>
                </a:lnTo>
                <a:close/>
              </a:path>
              <a:path w="936625" h="377190">
                <a:moveTo>
                  <a:pt x="413397" y="216700"/>
                </a:moveTo>
                <a:lnTo>
                  <a:pt x="412940" y="210604"/>
                </a:lnTo>
                <a:lnTo>
                  <a:pt x="411632" y="192697"/>
                </a:lnTo>
                <a:lnTo>
                  <a:pt x="406158" y="171119"/>
                </a:lnTo>
                <a:lnTo>
                  <a:pt x="396671" y="152107"/>
                </a:lnTo>
                <a:lnTo>
                  <a:pt x="389356" y="143446"/>
                </a:lnTo>
                <a:lnTo>
                  <a:pt x="382917" y="135826"/>
                </a:lnTo>
                <a:lnTo>
                  <a:pt x="367677" y="123621"/>
                </a:lnTo>
                <a:lnTo>
                  <a:pt x="367677" y="210604"/>
                </a:lnTo>
                <a:lnTo>
                  <a:pt x="221272" y="210604"/>
                </a:lnTo>
                <a:lnTo>
                  <a:pt x="234988" y="173228"/>
                </a:lnTo>
                <a:lnTo>
                  <a:pt x="267944" y="148209"/>
                </a:lnTo>
                <a:lnTo>
                  <a:pt x="297472" y="143446"/>
                </a:lnTo>
                <a:lnTo>
                  <a:pt x="312864" y="144614"/>
                </a:lnTo>
                <a:lnTo>
                  <a:pt x="349389" y="163258"/>
                </a:lnTo>
                <a:lnTo>
                  <a:pt x="366534" y="197408"/>
                </a:lnTo>
                <a:lnTo>
                  <a:pt x="367677" y="210604"/>
                </a:lnTo>
                <a:lnTo>
                  <a:pt x="367677" y="123621"/>
                </a:lnTo>
                <a:lnTo>
                  <a:pt x="365455" y="121831"/>
                </a:lnTo>
                <a:lnTo>
                  <a:pt x="344995" y="111823"/>
                </a:lnTo>
                <a:lnTo>
                  <a:pt x="321360" y="105829"/>
                </a:lnTo>
                <a:lnTo>
                  <a:pt x="294424" y="103822"/>
                </a:lnTo>
                <a:lnTo>
                  <a:pt x="271259" y="106083"/>
                </a:lnTo>
                <a:lnTo>
                  <a:pt x="229450" y="123748"/>
                </a:lnTo>
                <a:lnTo>
                  <a:pt x="193382" y="160032"/>
                </a:lnTo>
                <a:lnTo>
                  <a:pt x="173431" y="212674"/>
                </a:lnTo>
                <a:lnTo>
                  <a:pt x="170891" y="244132"/>
                </a:lnTo>
                <a:lnTo>
                  <a:pt x="173405" y="273596"/>
                </a:lnTo>
                <a:lnTo>
                  <a:pt x="192747" y="323342"/>
                </a:lnTo>
                <a:lnTo>
                  <a:pt x="227914" y="358241"/>
                </a:lnTo>
                <a:lnTo>
                  <a:pt x="270370" y="374878"/>
                </a:lnTo>
                <a:lnTo>
                  <a:pt x="294424" y="376910"/>
                </a:lnTo>
                <a:lnTo>
                  <a:pt x="311277" y="376313"/>
                </a:lnTo>
                <a:lnTo>
                  <a:pt x="367601" y="362521"/>
                </a:lnTo>
                <a:lnTo>
                  <a:pt x="390537" y="347954"/>
                </a:lnTo>
                <a:lnTo>
                  <a:pt x="384187" y="337185"/>
                </a:lnTo>
                <a:lnTo>
                  <a:pt x="370725" y="314325"/>
                </a:lnTo>
                <a:lnTo>
                  <a:pt x="356171" y="324332"/>
                </a:lnTo>
                <a:lnTo>
                  <a:pt x="340042" y="331470"/>
                </a:lnTo>
                <a:lnTo>
                  <a:pt x="322453" y="335762"/>
                </a:lnTo>
                <a:lnTo>
                  <a:pt x="303568" y="337185"/>
                </a:lnTo>
                <a:lnTo>
                  <a:pt x="286372" y="335991"/>
                </a:lnTo>
                <a:lnTo>
                  <a:pt x="245656" y="315849"/>
                </a:lnTo>
                <a:lnTo>
                  <a:pt x="221437" y="267157"/>
                </a:lnTo>
                <a:lnTo>
                  <a:pt x="219748" y="245656"/>
                </a:lnTo>
                <a:lnTo>
                  <a:pt x="410349" y="245656"/>
                </a:lnTo>
                <a:lnTo>
                  <a:pt x="412102" y="238772"/>
                </a:lnTo>
                <a:lnTo>
                  <a:pt x="413016" y="231749"/>
                </a:lnTo>
                <a:lnTo>
                  <a:pt x="413346" y="224434"/>
                </a:lnTo>
                <a:lnTo>
                  <a:pt x="413397" y="216700"/>
                </a:lnTo>
                <a:close/>
              </a:path>
              <a:path w="936625" h="377190">
                <a:moveTo>
                  <a:pt x="672757" y="354037"/>
                </a:moveTo>
                <a:lnTo>
                  <a:pt x="663638" y="346862"/>
                </a:lnTo>
                <a:lnTo>
                  <a:pt x="660285" y="341757"/>
                </a:lnTo>
                <a:lnTo>
                  <a:pt x="659282" y="340233"/>
                </a:lnTo>
                <a:lnTo>
                  <a:pt x="656945" y="336664"/>
                </a:lnTo>
                <a:lnTo>
                  <a:pt x="652830" y="323316"/>
                </a:lnTo>
                <a:lnTo>
                  <a:pt x="651421" y="306705"/>
                </a:lnTo>
                <a:lnTo>
                  <a:pt x="651421" y="238023"/>
                </a:lnTo>
                <a:lnTo>
                  <a:pt x="651421" y="212115"/>
                </a:lnTo>
                <a:lnTo>
                  <a:pt x="651243" y="209067"/>
                </a:lnTo>
                <a:lnTo>
                  <a:pt x="649935" y="186131"/>
                </a:lnTo>
                <a:lnTo>
                  <a:pt x="645274" y="163461"/>
                </a:lnTo>
                <a:lnTo>
                  <a:pt x="637387" y="144970"/>
                </a:lnTo>
                <a:lnTo>
                  <a:pt x="637197" y="144513"/>
                </a:lnTo>
                <a:lnTo>
                  <a:pt x="625411" y="129730"/>
                </a:lnTo>
                <a:lnTo>
                  <a:pt x="610844" y="118605"/>
                </a:lnTo>
                <a:lnTo>
                  <a:pt x="592264" y="110490"/>
                </a:lnTo>
                <a:lnTo>
                  <a:pt x="569696" y="105511"/>
                </a:lnTo>
                <a:lnTo>
                  <a:pt x="543115" y="103822"/>
                </a:lnTo>
                <a:lnTo>
                  <a:pt x="531634" y="104368"/>
                </a:lnTo>
                <a:lnTo>
                  <a:pt x="486448" y="115366"/>
                </a:lnTo>
                <a:lnTo>
                  <a:pt x="460730" y="129730"/>
                </a:lnTo>
                <a:lnTo>
                  <a:pt x="480542" y="169354"/>
                </a:lnTo>
                <a:lnTo>
                  <a:pt x="493382" y="159118"/>
                </a:lnTo>
                <a:lnTo>
                  <a:pt x="508939" y="151447"/>
                </a:lnTo>
                <a:lnTo>
                  <a:pt x="527088" y="146634"/>
                </a:lnTo>
                <a:lnTo>
                  <a:pt x="547687" y="144970"/>
                </a:lnTo>
                <a:lnTo>
                  <a:pt x="572820" y="148971"/>
                </a:lnTo>
                <a:lnTo>
                  <a:pt x="590931" y="160985"/>
                </a:lnTo>
                <a:lnTo>
                  <a:pt x="601916" y="181013"/>
                </a:lnTo>
                <a:lnTo>
                  <a:pt x="605599" y="209067"/>
                </a:lnTo>
                <a:lnTo>
                  <a:pt x="605599" y="242595"/>
                </a:lnTo>
                <a:lnTo>
                  <a:pt x="605599" y="306705"/>
                </a:lnTo>
                <a:lnTo>
                  <a:pt x="591312" y="321589"/>
                </a:lnTo>
                <a:lnTo>
                  <a:pt x="575881" y="332041"/>
                </a:lnTo>
                <a:lnTo>
                  <a:pt x="559308" y="338213"/>
                </a:lnTo>
                <a:lnTo>
                  <a:pt x="541591" y="340233"/>
                </a:lnTo>
                <a:lnTo>
                  <a:pt x="520661" y="337654"/>
                </a:lnTo>
                <a:lnTo>
                  <a:pt x="505891" y="329946"/>
                </a:lnTo>
                <a:lnTo>
                  <a:pt x="497141" y="317080"/>
                </a:lnTo>
                <a:lnTo>
                  <a:pt x="494258" y="299085"/>
                </a:lnTo>
                <a:lnTo>
                  <a:pt x="495668" y="287058"/>
                </a:lnTo>
                <a:lnTo>
                  <a:pt x="527875" y="248310"/>
                </a:lnTo>
                <a:lnTo>
                  <a:pt x="573595" y="238023"/>
                </a:lnTo>
                <a:lnTo>
                  <a:pt x="579031" y="238315"/>
                </a:lnTo>
                <a:lnTo>
                  <a:pt x="586168" y="239166"/>
                </a:lnTo>
                <a:lnTo>
                  <a:pt x="595033" y="240601"/>
                </a:lnTo>
                <a:lnTo>
                  <a:pt x="605599" y="242595"/>
                </a:lnTo>
                <a:lnTo>
                  <a:pt x="605599" y="209067"/>
                </a:lnTo>
                <a:lnTo>
                  <a:pt x="587121" y="204876"/>
                </a:lnTo>
                <a:lnTo>
                  <a:pt x="579247" y="203504"/>
                </a:lnTo>
                <a:lnTo>
                  <a:pt x="572071" y="202971"/>
                </a:lnTo>
                <a:lnTo>
                  <a:pt x="545757" y="204685"/>
                </a:lnTo>
                <a:lnTo>
                  <a:pt x="500621" y="218401"/>
                </a:lnTo>
                <a:lnTo>
                  <a:pt x="466940" y="244995"/>
                </a:lnTo>
                <a:lnTo>
                  <a:pt x="449275" y="279349"/>
                </a:lnTo>
                <a:lnTo>
                  <a:pt x="447014" y="299085"/>
                </a:lnTo>
                <a:lnTo>
                  <a:pt x="448437" y="314756"/>
                </a:lnTo>
                <a:lnTo>
                  <a:pt x="469874" y="355561"/>
                </a:lnTo>
                <a:lnTo>
                  <a:pt x="508660" y="375500"/>
                </a:lnTo>
                <a:lnTo>
                  <a:pt x="523214" y="376897"/>
                </a:lnTo>
                <a:lnTo>
                  <a:pt x="550748" y="374853"/>
                </a:lnTo>
                <a:lnTo>
                  <a:pt x="573976" y="368515"/>
                </a:lnTo>
                <a:lnTo>
                  <a:pt x="593178" y="357581"/>
                </a:lnTo>
                <a:lnTo>
                  <a:pt x="608647" y="341757"/>
                </a:lnTo>
                <a:lnTo>
                  <a:pt x="612635" y="350380"/>
                </a:lnTo>
                <a:lnTo>
                  <a:pt x="647369" y="374802"/>
                </a:lnTo>
                <a:lnTo>
                  <a:pt x="672757" y="376897"/>
                </a:lnTo>
                <a:lnTo>
                  <a:pt x="672757" y="354037"/>
                </a:lnTo>
                <a:close/>
              </a:path>
              <a:path w="936625" h="377190">
                <a:moveTo>
                  <a:pt x="936599" y="0"/>
                </a:moveTo>
                <a:lnTo>
                  <a:pt x="889355" y="0"/>
                </a:lnTo>
                <a:lnTo>
                  <a:pt x="889355" y="123634"/>
                </a:lnTo>
                <a:lnTo>
                  <a:pt x="889355" y="169354"/>
                </a:lnTo>
                <a:lnTo>
                  <a:pt x="889355" y="315849"/>
                </a:lnTo>
                <a:lnTo>
                  <a:pt x="886307" y="321945"/>
                </a:lnTo>
                <a:lnTo>
                  <a:pt x="849541" y="336880"/>
                </a:lnTo>
                <a:lnTo>
                  <a:pt x="843534" y="337185"/>
                </a:lnTo>
                <a:lnTo>
                  <a:pt x="805535" y="331419"/>
                </a:lnTo>
                <a:lnTo>
                  <a:pt x="778383" y="313931"/>
                </a:lnTo>
                <a:lnTo>
                  <a:pt x="762101" y="284429"/>
                </a:lnTo>
                <a:lnTo>
                  <a:pt x="756666" y="242595"/>
                </a:lnTo>
                <a:lnTo>
                  <a:pt x="758126" y="221767"/>
                </a:lnTo>
                <a:lnTo>
                  <a:pt x="781050" y="170878"/>
                </a:lnTo>
                <a:lnTo>
                  <a:pt x="823061" y="145161"/>
                </a:lnTo>
                <a:lnTo>
                  <a:pt x="840486" y="143446"/>
                </a:lnTo>
                <a:lnTo>
                  <a:pt x="855662" y="145135"/>
                </a:lnTo>
                <a:lnTo>
                  <a:pt x="868959" y="150114"/>
                </a:lnTo>
                <a:lnTo>
                  <a:pt x="880237" y="158229"/>
                </a:lnTo>
                <a:lnTo>
                  <a:pt x="889355" y="169354"/>
                </a:lnTo>
                <a:lnTo>
                  <a:pt x="889355" y="123634"/>
                </a:lnTo>
                <a:lnTo>
                  <a:pt x="877671" y="114757"/>
                </a:lnTo>
                <a:lnTo>
                  <a:pt x="863396" y="108585"/>
                </a:lnTo>
                <a:lnTo>
                  <a:pt x="846836" y="104990"/>
                </a:lnTo>
                <a:lnTo>
                  <a:pt x="828294" y="103822"/>
                </a:lnTo>
                <a:lnTo>
                  <a:pt x="804252" y="106413"/>
                </a:lnTo>
                <a:lnTo>
                  <a:pt x="761822" y="127609"/>
                </a:lnTo>
                <a:lnTo>
                  <a:pt x="727735" y="168224"/>
                </a:lnTo>
                <a:lnTo>
                  <a:pt x="710069" y="218579"/>
                </a:lnTo>
                <a:lnTo>
                  <a:pt x="707809" y="247167"/>
                </a:lnTo>
                <a:lnTo>
                  <a:pt x="709790" y="275285"/>
                </a:lnTo>
                <a:lnTo>
                  <a:pt x="725170" y="322275"/>
                </a:lnTo>
                <a:lnTo>
                  <a:pt x="755256" y="356933"/>
                </a:lnTo>
                <a:lnTo>
                  <a:pt x="795388" y="374637"/>
                </a:lnTo>
                <a:lnTo>
                  <a:pt x="819150" y="376897"/>
                </a:lnTo>
                <a:lnTo>
                  <a:pt x="840841" y="375450"/>
                </a:lnTo>
                <a:lnTo>
                  <a:pt x="859967" y="370992"/>
                </a:lnTo>
                <a:lnTo>
                  <a:pt x="876249" y="363397"/>
                </a:lnTo>
                <a:lnTo>
                  <a:pt x="889355" y="352513"/>
                </a:lnTo>
                <a:lnTo>
                  <a:pt x="889355" y="372325"/>
                </a:lnTo>
                <a:lnTo>
                  <a:pt x="936599" y="372325"/>
                </a:lnTo>
                <a:lnTo>
                  <a:pt x="936599" y="352513"/>
                </a:lnTo>
                <a:lnTo>
                  <a:pt x="936599" y="337185"/>
                </a:lnTo>
                <a:lnTo>
                  <a:pt x="936599" y="143446"/>
                </a:lnTo>
                <a:lnTo>
                  <a:pt x="936599" y="123634"/>
                </a:lnTo>
                <a:lnTo>
                  <a:pt x="936599" y="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549456" y="391735"/>
            <a:ext cx="714935" cy="328893"/>
          </a:xfrm>
          <a:custGeom>
            <a:avLst/>
            <a:gdLst/>
            <a:ahLst/>
            <a:cxnLst/>
            <a:rect l="l" t="t" r="r" b="b"/>
            <a:pathLst>
              <a:path w="810260" h="372744">
                <a:moveTo>
                  <a:pt x="262420" y="329565"/>
                </a:moveTo>
                <a:lnTo>
                  <a:pt x="234886" y="291465"/>
                </a:lnTo>
                <a:lnTo>
                  <a:pt x="219748" y="307467"/>
                </a:lnTo>
                <a:lnTo>
                  <a:pt x="201739" y="318897"/>
                </a:lnTo>
                <a:lnTo>
                  <a:pt x="180886" y="325755"/>
                </a:lnTo>
                <a:lnTo>
                  <a:pt x="157162" y="328041"/>
                </a:lnTo>
                <a:lnTo>
                  <a:pt x="135128" y="325729"/>
                </a:lnTo>
                <a:lnTo>
                  <a:pt x="96850" y="306819"/>
                </a:lnTo>
                <a:lnTo>
                  <a:pt x="68630" y="269087"/>
                </a:lnTo>
                <a:lnTo>
                  <a:pt x="53860" y="219354"/>
                </a:lnTo>
                <a:lnTo>
                  <a:pt x="51917" y="190792"/>
                </a:lnTo>
                <a:lnTo>
                  <a:pt x="53644" y="159270"/>
                </a:lnTo>
                <a:lnTo>
                  <a:pt x="67983" y="105994"/>
                </a:lnTo>
                <a:lnTo>
                  <a:pt x="96634" y="66789"/>
                </a:lnTo>
                <a:lnTo>
                  <a:pt x="134480" y="46837"/>
                </a:lnTo>
                <a:lnTo>
                  <a:pt x="157162" y="44297"/>
                </a:lnTo>
                <a:lnTo>
                  <a:pt x="180619" y="45199"/>
                </a:lnTo>
                <a:lnTo>
                  <a:pt x="200787" y="48107"/>
                </a:lnTo>
                <a:lnTo>
                  <a:pt x="217817" y="53289"/>
                </a:lnTo>
                <a:lnTo>
                  <a:pt x="231838" y="61061"/>
                </a:lnTo>
                <a:lnTo>
                  <a:pt x="247180" y="18389"/>
                </a:lnTo>
                <a:lnTo>
                  <a:pt x="229400" y="10325"/>
                </a:lnTo>
                <a:lnTo>
                  <a:pt x="208229" y="4584"/>
                </a:lnTo>
                <a:lnTo>
                  <a:pt x="183642" y="1143"/>
                </a:lnTo>
                <a:lnTo>
                  <a:pt x="155638" y="0"/>
                </a:lnTo>
                <a:lnTo>
                  <a:pt x="122986" y="3200"/>
                </a:lnTo>
                <a:lnTo>
                  <a:pt x="67462" y="29654"/>
                </a:lnTo>
                <a:lnTo>
                  <a:pt x="25120" y="81483"/>
                </a:lnTo>
                <a:lnTo>
                  <a:pt x="2832" y="148501"/>
                </a:lnTo>
                <a:lnTo>
                  <a:pt x="0" y="187744"/>
                </a:lnTo>
                <a:lnTo>
                  <a:pt x="2578" y="226923"/>
                </a:lnTo>
                <a:lnTo>
                  <a:pt x="23190" y="293903"/>
                </a:lnTo>
                <a:lnTo>
                  <a:pt x="63563" y="344004"/>
                </a:lnTo>
                <a:lnTo>
                  <a:pt x="119075" y="369189"/>
                </a:lnTo>
                <a:lnTo>
                  <a:pt x="152590" y="372338"/>
                </a:lnTo>
                <a:lnTo>
                  <a:pt x="184315" y="369735"/>
                </a:lnTo>
                <a:lnTo>
                  <a:pt x="213182" y="361848"/>
                </a:lnTo>
                <a:lnTo>
                  <a:pt x="239217" y="348500"/>
                </a:lnTo>
                <a:lnTo>
                  <a:pt x="262420" y="329565"/>
                </a:lnTo>
                <a:close/>
              </a:path>
              <a:path w="810260" h="372744">
                <a:moveTo>
                  <a:pt x="536930" y="233464"/>
                </a:moveTo>
                <a:lnTo>
                  <a:pt x="534924" y="203174"/>
                </a:lnTo>
                <a:lnTo>
                  <a:pt x="528929" y="176453"/>
                </a:lnTo>
                <a:lnTo>
                  <a:pt x="518922" y="153441"/>
                </a:lnTo>
                <a:lnTo>
                  <a:pt x="506031" y="135826"/>
                </a:lnTo>
                <a:lnTo>
                  <a:pt x="504926" y="134302"/>
                </a:lnTo>
                <a:lnTo>
                  <a:pt x="488162" y="118351"/>
                </a:lnTo>
                <a:lnTo>
                  <a:pt x="488162" y="233464"/>
                </a:lnTo>
                <a:lnTo>
                  <a:pt x="486778" y="255231"/>
                </a:lnTo>
                <a:lnTo>
                  <a:pt x="468350" y="306705"/>
                </a:lnTo>
                <a:lnTo>
                  <a:pt x="433108" y="330923"/>
                </a:lnTo>
                <a:lnTo>
                  <a:pt x="417957" y="332613"/>
                </a:lnTo>
                <a:lnTo>
                  <a:pt x="387057" y="326567"/>
                </a:lnTo>
                <a:lnTo>
                  <a:pt x="365137" y="308216"/>
                </a:lnTo>
                <a:lnTo>
                  <a:pt x="352082" y="277279"/>
                </a:lnTo>
                <a:lnTo>
                  <a:pt x="347764" y="233464"/>
                </a:lnTo>
                <a:lnTo>
                  <a:pt x="348919" y="211759"/>
                </a:lnTo>
                <a:lnTo>
                  <a:pt x="366141" y="161734"/>
                </a:lnTo>
                <a:lnTo>
                  <a:pt x="402793" y="137515"/>
                </a:lnTo>
                <a:lnTo>
                  <a:pt x="417957" y="135826"/>
                </a:lnTo>
                <a:lnTo>
                  <a:pt x="448259" y="141846"/>
                </a:lnTo>
                <a:lnTo>
                  <a:pt x="470242" y="160032"/>
                </a:lnTo>
                <a:lnTo>
                  <a:pt x="483628" y="190512"/>
                </a:lnTo>
                <a:lnTo>
                  <a:pt x="488162" y="233464"/>
                </a:lnTo>
                <a:lnTo>
                  <a:pt x="488162" y="118351"/>
                </a:lnTo>
                <a:lnTo>
                  <a:pt x="467728" y="106870"/>
                </a:lnTo>
                <a:lnTo>
                  <a:pt x="444195" y="100012"/>
                </a:lnTo>
                <a:lnTo>
                  <a:pt x="417957" y="97726"/>
                </a:lnTo>
                <a:lnTo>
                  <a:pt x="391947" y="100037"/>
                </a:lnTo>
                <a:lnTo>
                  <a:pt x="348475" y="118948"/>
                </a:lnTo>
                <a:lnTo>
                  <a:pt x="316750" y="155790"/>
                </a:lnTo>
                <a:lnTo>
                  <a:pt x="299707" y="204914"/>
                </a:lnTo>
                <a:lnTo>
                  <a:pt x="297472" y="233464"/>
                </a:lnTo>
                <a:lnTo>
                  <a:pt x="299466" y="263804"/>
                </a:lnTo>
                <a:lnTo>
                  <a:pt x="315468" y="314134"/>
                </a:lnTo>
                <a:lnTo>
                  <a:pt x="346938" y="350189"/>
                </a:lnTo>
                <a:lnTo>
                  <a:pt x="391058" y="368515"/>
                </a:lnTo>
                <a:lnTo>
                  <a:pt x="417957" y="370814"/>
                </a:lnTo>
                <a:lnTo>
                  <a:pt x="443979" y="368515"/>
                </a:lnTo>
                <a:lnTo>
                  <a:pt x="487476" y="350189"/>
                </a:lnTo>
                <a:lnTo>
                  <a:pt x="518922" y="314134"/>
                </a:lnTo>
                <a:lnTo>
                  <a:pt x="534924" y="263804"/>
                </a:lnTo>
                <a:lnTo>
                  <a:pt x="536930" y="233464"/>
                </a:lnTo>
                <a:close/>
              </a:path>
              <a:path w="810260" h="372744">
                <a:moveTo>
                  <a:pt x="810006" y="233464"/>
                </a:moveTo>
                <a:lnTo>
                  <a:pt x="801992" y="176453"/>
                </a:lnTo>
                <a:lnTo>
                  <a:pt x="779030" y="135826"/>
                </a:lnTo>
                <a:lnTo>
                  <a:pt x="759612" y="117817"/>
                </a:lnTo>
                <a:lnTo>
                  <a:pt x="759612" y="233464"/>
                </a:lnTo>
                <a:lnTo>
                  <a:pt x="758469" y="255231"/>
                </a:lnTo>
                <a:lnTo>
                  <a:pt x="741324" y="306705"/>
                </a:lnTo>
                <a:lnTo>
                  <a:pt x="706183" y="330923"/>
                </a:lnTo>
                <a:lnTo>
                  <a:pt x="691032" y="332613"/>
                </a:lnTo>
                <a:lnTo>
                  <a:pt x="660095" y="326567"/>
                </a:lnTo>
                <a:lnTo>
                  <a:pt x="638187" y="308216"/>
                </a:lnTo>
                <a:lnTo>
                  <a:pt x="625144" y="277279"/>
                </a:lnTo>
                <a:lnTo>
                  <a:pt x="620839" y="233464"/>
                </a:lnTo>
                <a:lnTo>
                  <a:pt x="621982" y="211759"/>
                </a:lnTo>
                <a:lnTo>
                  <a:pt x="639127" y="161734"/>
                </a:lnTo>
                <a:lnTo>
                  <a:pt x="675601" y="137515"/>
                </a:lnTo>
                <a:lnTo>
                  <a:pt x="691032" y="135826"/>
                </a:lnTo>
                <a:lnTo>
                  <a:pt x="721042" y="141846"/>
                </a:lnTo>
                <a:lnTo>
                  <a:pt x="742467" y="160032"/>
                </a:lnTo>
                <a:lnTo>
                  <a:pt x="755332" y="190512"/>
                </a:lnTo>
                <a:lnTo>
                  <a:pt x="759612" y="233464"/>
                </a:lnTo>
                <a:lnTo>
                  <a:pt x="759612" y="117817"/>
                </a:lnTo>
                <a:lnTo>
                  <a:pt x="740181" y="106870"/>
                </a:lnTo>
                <a:lnTo>
                  <a:pt x="717042" y="100012"/>
                </a:lnTo>
                <a:lnTo>
                  <a:pt x="691032" y="97726"/>
                </a:lnTo>
                <a:lnTo>
                  <a:pt x="664984" y="100037"/>
                </a:lnTo>
                <a:lnTo>
                  <a:pt x="621512" y="118948"/>
                </a:lnTo>
                <a:lnTo>
                  <a:pt x="589191" y="155790"/>
                </a:lnTo>
                <a:lnTo>
                  <a:pt x="572566" y="204914"/>
                </a:lnTo>
                <a:lnTo>
                  <a:pt x="570547" y="233464"/>
                </a:lnTo>
                <a:lnTo>
                  <a:pt x="572541" y="263804"/>
                </a:lnTo>
                <a:lnTo>
                  <a:pt x="588543" y="314134"/>
                </a:lnTo>
                <a:lnTo>
                  <a:pt x="620001" y="350189"/>
                </a:lnTo>
                <a:lnTo>
                  <a:pt x="664095" y="368515"/>
                </a:lnTo>
                <a:lnTo>
                  <a:pt x="691032" y="370814"/>
                </a:lnTo>
                <a:lnTo>
                  <a:pt x="717042" y="368515"/>
                </a:lnTo>
                <a:lnTo>
                  <a:pt x="760476" y="350189"/>
                </a:lnTo>
                <a:lnTo>
                  <a:pt x="791959" y="314134"/>
                </a:lnTo>
                <a:lnTo>
                  <a:pt x="807999" y="263804"/>
                </a:lnTo>
                <a:lnTo>
                  <a:pt x="810006" y="23346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307198" y="477964"/>
            <a:ext cx="449916" cy="328893"/>
          </a:xfrm>
          <a:custGeom>
            <a:avLst/>
            <a:gdLst/>
            <a:ahLst/>
            <a:cxnLst/>
            <a:rect l="l" t="t" r="r" b="b"/>
            <a:pathLst>
              <a:path w="509904" h="372744">
                <a:moveTo>
                  <a:pt x="230314" y="137261"/>
                </a:moveTo>
                <a:lnTo>
                  <a:pt x="222313" y="78155"/>
                </a:lnTo>
                <a:lnTo>
                  <a:pt x="201612" y="39624"/>
                </a:lnTo>
                <a:lnTo>
                  <a:pt x="180022" y="19469"/>
                </a:lnTo>
                <a:lnTo>
                  <a:pt x="180022" y="135737"/>
                </a:lnTo>
                <a:lnTo>
                  <a:pt x="174586" y="178676"/>
                </a:lnTo>
                <a:lnTo>
                  <a:pt x="158292" y="209156"/>
                </a:lnTo>
                <a:lnTo>
                  <a:pt x="131114" y="227342"/>
                </a:lnTo>
                <a:lnTo>
                  <a:pt x="93052" y="233362"/>
                </a:lnTo>
                <a:lnTo>
                  <a:pt x="86194" y="233057"/>
                </a:lnTo>
                <a:lnTo>
                  <a:pt x="79336" y="232029"/>
                </a:lnTo>
                <a:lnTo>
                  <a:pt x="72478" y="230149"/>
                </a:lnTo>
                <a:lnTo>
                  <a:pt x="65620" y="227266"/>
                </a:lnTo>
                <a:lnTo>
                  <a:pt x="56476" y="224218"/>
                </a:lnTo>
                <a:lnTo>
                  <a:pt x="50380" y="219646"/>
                </a:lnTo>
                <a:lnTo>
                  <a:pt x="47332" y="215074"/>
                </a:lnTo>
                <a:lnTo>
                  <a:pt x="47332" y="62484"/>
                </a:lnTo>
                <a:lnTo>
                  <a:pt x="79336" y="41148"/>
                </a:lnTo>
                <a:lnTo>
                  <a:pt x="86956" y="39624"/>
                </a:lnTo>
                <a:lnTo>
                  <a:pt x="93052" y="39624"/>
                </a:lnTo>
                <a:lnTo>
                  <a:pt x="132918" y="45339"/>
                </a:lnTo>
                <a:lnTo>
                  <a:pt x="169087" y="75679"/>
                </a:lnTo>
                <a:lnTo>
                  <a:pt x="180022" y="135737"/>
                </a:lnTo>
                <a:lnTo>
                  <a:pt x="180022" y="19469"/>
                </a:lnTo>
                <a:lnTo>
                  <a:pt x="160578" y="8953"/>
                </a:lnTo>
                <a:lnTo>
                  <a:pt x="137401" y="2260"/>
                </a:lnTo>
                <a:lnTo>
                  <a:pt x="111340" y="0"/>
                </a:lnTo>
                <a:lnTo>
                  <a:pt x="92773" y="1689"/>
                </a:lnTo>
                <a:lnTo>
                  <a:pt x="75907" y="6667"/>
                </a:lnTo>
                <a:lnTo>
                  <a:pt x="60769" y="14782"/>
                </a:lnTo>
                <a:lnTo>
                  <a:pt x="47332" y="25908"/>
                </a:lnTo>
                <a:lnTo>
                  <a:pt x="47332" y="4572"/>
                </a:lnTo>
                <a:lnTo>
                  <a:pt x="0" y="4572"/>
                </a:lnTo>
                <a:lnTo>
                  <a:pt x="0" y="372237"/>
                </a:lnTo>
                <a:lnTo>
                  <a:pt x="47332" y="372237"/>
                </a:lnTo>
                <a:lnTo>
                  <a:pt x="47332" y="254800"/>
                </a:lnTo>
                <a:lnTo>
                  <a:pt x="50507" y="258203"/>
                </a:lnTo>
                <a:lnTo>
                  <a:pt x="55524" y="261467"/>
                </a:lnTo>
                <a:lnTo>
                  <a:pt x="62560" y="264439"/>
                </a:lnTo>
                <a:lnTo>
                  <a:pt x="71716" y="266992"/>
                </a:lnTo>
                <a:lnTo>
                  <a:pt x="80848" y="269862"/>
                </a:lnTo>
                <a:lnTo>
                  <a:pt x="89814" y="271754"/>
                </a:lnTo>
                <a:lnTo>
                  <a:pt x="98513" y="272770"/>
                </a:lnTo>
                <a:lnTo>
                  <a:pt x="106768" y="273088"/>
                </a:lnTo>
                <a:lnTo>
                  <a:pt x="134835" y="270776"/>
                </a:lnTo>
                <a:lnTo>
                  <a:pt x="175323" y="254800"/>
                </a:lnTo>
                <a:lnTo>
                  <a:pt x="199377" y="233362"/>
                </a:lnTo>
                <a:lnTo>
                  <a:pt x="212305" y="214934"/>
                </a:lnTo>
                <a:lnTo>
                  <a:pt x="222313" y="191820"/>
                </a:lnTo>
                <a:lnTo>
                  <a:pt x="228307" y="165836"/>
                </a:lnTo>
                <a:lnTo>
                  <a:pt x="230314" y="137261"/>
                </a:lnTo>
                <a:close/>
              </a:path>
              <a:path w="509904" h="372744">
                <a:moveTo>
                  <a:pt x="509498" y="112877"/>
                </a:moveTo>
                <a:lnTo>
                  <a:pt x="508977" y="106781"/>
                </a:lnTo>
                <a:lnTo>
                  <a:pt x="507492" y="88874"/>
                </a:lnTo>
                <a:lnTo>
                  <a:pt x="501497" y="67297"/>
                </a:lnTo>
                <a:lnTo>
                  <a:pt x="491490" y="48285"/>
                </a:lnTo>
                <a:lnTo>
                  <a:pt x="484047" y="39624"/>
                </a:lnTo>
                <a:lnTo>
                  <a:pt x="477494" y="32004"/>
                </a:lnTo>
                <a:lnTo>
                  <a:pt x="462254" y="19799"/>
                </a:lnTo>
                <a:lnTo>
                  <a:pt x="462254" y="106781"/>
                </a:lnTo>
                <a:lnTo>
                  <a:pt x="317284" y="106781"/>
                </a:lnTo>
                <a:lnTo>
                  <a:pt x="331000" y="69405"/>
                </a:lnTo>
                <a:lnTo>
                  <a:pt x="363270" y="44386"/>
                </a:lnTo>
                <a:lnTo>
                  <a:pt x="392049" y="39624"/>
                </a:lnTo>
                <a:lnTo>
                  <a:pt x="408101" y="40792"/>
                </a:lnTo>
                <a:lnTo>
                  <a:pt x="445389" y="59436"/>
                </a:lnTo>
                <a:lnTo>
                  <a:pt x="462254" y="106781"/>
                </a:lnTo>
                <a:lnTo>
                  <a:pt x="462254" y="19799"/>
                </a:lnTo>
                <a:lnTo>
                  <a:pt x="460019" y="18008"/>
                </a:lnTo>
                <a:lnTo>
                  <a:pt x="439534" y="8001"/>
                </a:lnTo>
                <a:lnTo>
                  <a:pt x="415899" y="2006"/>
                </a:lnTo>
                <a:lnTo>
                  <a:pt x="389001" y="0"/>
                </a:lnTo>
                <a:lnTo>
                  <a:pt x="365810" y="2260"/>
                </a:lnTo>
                <a:lnTo>
                  <a:pt x="323989" y="19926"/>
                </a:lnTo>
                <a:lnTo>
                  <a:pt x="287959" y="56210"/>
                </a:lnTo>
                <a:lnTo>
                  <a:pt x="268008" y="108851"/>
                </a:lnTo>
                <a:lnTo>
                  <a:pt x="265468" y="140309"/>
                </a:lnTo>
                <a:lnTo>
                  <a:pt x="268008" y="169773"/>
                </a:lnTo>
                <a:lnTo>
                  <a:pt x="287959" y="219519"/>
                </a:lnTo>
                <a:lnTo>
                  <a:pt x="323100" y="254419"/>
                </a:lnTo>
                <a:lnTo>
                  <a:pt x="364959" y="271056"/>
                </a:lnTo>
                <a:lnTo>
                  <a:pt x="389001" y="273088"/>
                </a:lnTo>
                <a:lnTo>
                  <a:pt x="405841" y="272491"/>
                </a:lnTo>
                <a:lnTo>
                  <a:pt x="462140" y="258699"/>
                </a:lnTo>
                <a:lnTo>
                  <a:pt x="485114" y="244132"/>
                </a:lnTo>
                <a:lnTo>
                  <a:pt x="478764" y="233362"/>
                </a:lnTo>
                <a:lnTo>
                  <a:pt x="465302" y="210502"/>
                </a:lnTo>
                <a:lnTo>
                  <a:pt x="450900" y="220510"/>
                </a:lnTo>
                <a:lnTo>
                  <a:pt x="435114" y="227647"/>
                </a:lnTo>
                <a:lnTo>
                  <a:pt x="417626" y="231940"/>
                </a:lnTo>
                <a:lnTo>
                  <a:pt x="398145" y="233362"/>
                </a:lnTo>
                <a:lnTo>
                  <a:pt x="381596" y="232168"/>
                </a:lnTo>
                <a:lnTo>
                  <a:pt x="340144" y="212026"/>
                </a:lnTo>
                <a:lnTo>
                  <a:pt x="317207" y="163334"/>
                </a:lnTo>
                <a:lnTo>
                  <a:pt x="315760" y="141833"/>
                </a:lnTo>
                <a:lnTo>
                  <a:pt x="504926" y="141833"/>
                </a:lnTo>
                <a:lnTo>
                  <a:pt x="506920" y="134950"/>
                </a:lnTo>
                <a:lnTo>
                  <a:pt x="508355" y="127927"/>
                </a:lnTo>
                <a:lnTo>
                  <a:pt x="509206" y="120611"/>
                </a:lnTo>
                <a:lnTo>
                  <a:pt x="509498" y="112877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801118" y="394424"/>
            <a:ext cx="642097" cy="324971"/>
          </a:xfrm>
          <a:custGeom>
            <a:avLst/>
            <a:gdLst/>
            <a:ahLst/>
            <a:cxnLst/>
            <a:rect l="l" t="t" r="r" b="b"/>
            <a:pathLst>
              <a:path w="727709" h="368300">
                <a:moveTo>
                  <a:pt x="158686" y="99250"/>
                </a:moveTo>
                <a:lnTo>
                  <a:pt x="147828" y="97256"/>
                </a:lnTo>
                <a:lnTo>
                  <a:pt x="138112" y="95821"/>
                </a:lnTo>
                <a:lnTo>
                  <a:pt x="129540" y="94970"/>
                </a:lnTo>
                <a:lnTo>
                  <a:pt x="122110" y="94678"/>
                </a:lnTo>
                <a:lnTo>
                  <a:pt x="98374" y="97561"/>
                </a:lnTo>
                <a:lnTo>
                  <a:pt x="77647" y="106299"/>
                </a:lnTo>
                <a:lnTo>
                  <a:pt x="60083" y="121043"/>
                </a:lnTo>
                <a:lnTo>
                  <a:pt x="45821" y="141922"/>
                </a:lnTo>
                <a:lnTo>
                  <a:pt x="45821" y="99250"/>
                </a:lnTo>
                <a:lnTo>
                  <a:pt x="0" y="99250"/>
                </a:lnTo>
                <a:lnTo>
                  <a:pt x="0" y="363194"/>
                </a:lnTo>
                <a:lnTo>
                  <a:pt x="45821" y="363194"/>
                </a:lnTo>
                <a:lnTo>
                  <a:pt x="45821" y="212128"/>
                </a:lnTo>
                <a:lnTo>
                  <a:pt x="46964" y="196684"/>
                </a:lnTo>
                <a:lnTo>
                  <a:pt x="64109" y="157162"/>
                </a:lnTo>
                <a:lnTo>
                  <a:pt x="96253" y="135737"/>
                </a:lnTo>
                <a:lnTo>
                  <a:pt x="108305" y="134302"/>
                </a:lnTo>
                <a:lnTo>
                  <a:pt x="116128" y="134899"/>
                </a:lnTo>
                <a:lnTo>
                  <a:pt x="123634" y="136779"/>
                </a:lnTo>
                <a:lnTo>
                  <a:pt x="131114" y="140093"/>
                </a:lnTo>
                <a:lnTo>
                  <a:pt x="138874" y="144970"/>
                </a:lnTo>
                <a:lnTo>
                  <a:pt x="158686" y="99250"/>
                </a:lnTo>
                <a:close/>
              </a:path>
              <a:path w="727709" h="368300">
                <a:moveTo>
                  <a:pt x="399681" y="344893"/>
                </a:moveTo>
                <a:lnTo>
                  <a:pt x="390550" y="337718"/>
                </a:lnTo>
                <a:lnTo>
                  <a:pt x="387210" y="332613"/>
                </a:lnTo>
                <a:lnTo>
                  <a:pt x="386207" y="331089"/>
                </a:lnTo>
                <a:lnTo>
                  <a:pt x="383870" y="327520"/>
                </a:lnTo>
                <a:lnTo>
                  <a:pt x="379742" y="314172"/>
                </a:lnTo>
                <a:lnTo>
                  <a:pt x="378345" y="297561"/>
                </a:lnTo>
                <a:lnTo>
                  <a:pt x="378345" y="228879"/>
                </a:lnTo>
                <a:lnTo>
                  <a:pt x="378345" y="202971"/>
                </a:lnTo>
                <a:lnTo>
                  <a:pt x="378142" y="199923"/>
                </a:lnTo>
                <a:lnTo>
                  <a:pt x="376643" y="176987"/>
                </a:lnTo>
                <a:lnTo>
                  <a:pt x="371678" y="154317"/>
                </a:lnTo>
                <a:lnTo>
                  <a:pt x="363740" y="135826"/>
                </a:lnTo>
                <a:lnTo>
                  <a:pt x="363550" y="135369"/>
                </a:lnTo>
                <a:lnTo>
                  <a:pt x="352437" y="120586"/>
                </a:lnTo>
                <a:lnTo>
                  <a:pt x="337820" y="109461"/>
                </a:lnTo>
                <a:lnTo>
                  <a:pt x="319049" y="101346"/>
                </a:lnTo>
                <a:lnTo>
                  <a:pt x="295986" y="96367"/>
                </a:lnTo>
                <a:lnTo>
                  <a:pt x="268516" y="94678"/>
                </a:lnTo>
                <a:lnTo>
                  <a:pt x="257962" y="95224"/>
                </a:lnTo>
                <a:lnTo>
                  <a:pt x="213410" y="106222"/>
                </a:lnTo>
                <a:lnTo>
                  <a:pt x="187655" y="120586"/>
                </a:lnTo>
                <a:lnTo>
                  <a:pt x="207467" y="160210"/>
                </a:lnTo>
                <a:lnTo>
                  <a:pt x="220345" y="149974"/>
                </a:lnTo>
                <a:lnTo>
                  <a:pt x="235927" y="142303"/>
                </a:lnTo>
                <a:lnTo>
                  <a:pt x="254063" y="137490"/>
                </a:lnTo>
                <a:lnTo>
                  <a:pt x="274612" y="135826"/>
                </a:lnTo>
                <a:lnTo>
                  <a:pt x="299516" y="139827"/>
                </a:lnTo>
                <a:lnTo>
                  <a:pt x="317144" y="151841"/>
                </a:lnTo>
                <a:lnTo>
                  <a:pt x="327621" y="171869"/>
                </a:lnTo>
                <a:lnTo>
                  <a:pt x="331101" y="199923"/>
                </a:lnTo>
                <a:lnTo>
                  <a:pt x="331101" y="233451"/>
                </a:lnTo>
                <a:lnTo>
                  <a:pt x="331101" y="297561"/>
                </a:lnTo>
                <a:lnTo>
                  <a:pt x="317639" y="312445"/>
                </a:lnTo>
                <a:lnTo>
                  <a:pt x="302628" y="322897"/>
                </a:lnTo>
                <a:lnTo>
                  <a:pt x="286207" y="329069"/>
                </a:lnTo>
                <a:lnTo>
                  <a:pt x="268516" y="331089"/>
                </a:lnTo>
                <a:lnTo>
                  <a:pt x="247637" y="328510"/>
                </a:lnTo>
                <a:lnTo>
                  <a:pt x="232892" y="320802"/>
                </a:lnTo>
                <a:lnTo>
                  <a:pt x="224155" y="307936"/>
                </a:lnTo>
                <a:lnTo>
                  <a:pt x="221272" y="289941"/>
                </a:lnTo>
                <a:lnTo>
                  <a:pt x="222465" y="277914"/>
                </a:lnTo>
                <a:lnTo>
                  <a:pt x="254876" y="239166"/>
                </a:lnTo>
                <a:lnTo>
                  <a:pt x="300520" y="228879"/>
                </a:lnTo>
                <a:lnTo>
                  <a:pt x="305930" y="229171"/>
                </a:lnTo>
                <a:lnTo>
                  <a:pt x="312915" y="230022"/>
                </a:lnTo>
                <a:lnTo>
                  <a:pt x="321348" y="231457"/>
                </a:lnTo>
                <a:lnTo>
                  <a:pt x="331101" y="233451"/>
                </a:lnTo>
                <a:lnTo>
                  <a:pt x="331101" y="199923"/>
                </a:lnTo>
                <a:lnTo>
                  <a:pt x="322186" y="197688"/>
                </a:lnTo>
                <a:lnTo>
                  <a:pt x="313867" y="195732"/>
                </a:lnTo>
                <a:lnTo>
                  <a:pt x="306146" y="194360"/>
                </a:lnTo>
                <a:lnTo>
                  <a:pt x="298996" y="193827"/>
                </a:lnTo>
                <a:lnTo>
                  <a:pt x="272732" y="195541"/>
                </a:lnTo>
                <a:lnTo>
                  <a:pt x="227584" y="209257"/>
                </a:lnTo>
                <a:lnTo>
                  <a:pt x="193865" y="235851"/>
                </a:lnTo>
                <a:lnTo>
                  <a:pt x="176199" y="270205"/>
                </a:lnTo>
                <a:lnTo>
                  <a:pt x="173939" y="289941"/>
                </a:lnTo>
                <a:lnTo>
                  <a:pt x="175361" y="305612"/>
                </a:lnTo>
                <a:lnTo>
                  <a:pt x="196799" y="346417"/>
                </a:lnTo>
                <a:lnTo>
                  <a:pt x="235661" y="366356"/>
                </a:lnTo>
                <a:lnTo>
                  <a:pt x="250228" y="367753"/>
                </a:lnTo>
                <a:lnTo>
                  <a:pt x="277063" y="365709"/>
                </a:lnTo>
                <a:lnTo>
                  <a:pt x="300342" y="359371"/>
                </a:lnTo>
                <a:lnTo>
                  <a:pt x="319925" y="348437"/>
                </a:lnTo>
                <a:lnTo>
                  <a:pt x="335673" y="332613"/>
                </a:lnTo>
                <a:lnTo>
                  <a:pt x="339648" y="341236"/>
                </a:lnTo>
                <a:lnTo>
                  <a:pt x="374345" y="365658"/>
                </a:lnTo>
                <a:lnTo>
                  <a:pt x="399681" y="367753"/>
                </a:lnTo>
                <a:lnTo>
                  <a:pt x="399681" y="344893"/>
                </a:lnTo>
                <a:close/>
              </a:path>
              <a:path w="727709" h="368300">
                <a:moveTo>
                  <a:pt x="604075" y="360133"/>
                </a:moveTo>
                <a:lnTo>
                  <a:pt x="597979" y="318897"/>
                </a:lnTo>
                <a:lnTo>
                  <a:pt x="587959" y="323545"/>
                </a:lnTo>
                <a:lnTo>
                  <a:pt x="578358" y="326326"/>
                </a:lnTo>
                <a:lnTo>
                  <a:pt x="569048" y="327685"/>
                </a:lnTo>
                <a:lnTo>
                  <a:pt x="559879" y="328041"/>
                </a:lnTo>
                <a:lnTo>
                  <a:pt x="548182" y="327177"/>
                </a:lnTo>
                <a:lnTo>
                  <a:pt x="515785" y="295846"/>
                </a:lnTo>
                <a:lnTo>
                  <a:pt x="512546" y="267081"/>
                </a:lnTo>
                <a:lnTo>
                  <a:pt x="512546" y="135826"/>
                </a:lnTo>
                <a:lnTo>
                  <a:pt x="585787" y="135826"/>
                </a:lnTo>
                <a:lnTo>
                  <a:pt x="585787" y="99250"/>
                </a:lnTo>
                <a:lnTo>
                  <a:pt x="512546" y="99250"/>
                </a:lnTo>
                <a:lnTo>
                  <a:pt x="512546" y="25996"/>
                </a:lnTo>
                <a:lnTo>
                  <a:pt x="466826" y="44284"/>
                </a:lnTo>
                <a:lnTo>
                  <a:pt x="466826" y="99250"/>
                </a:lnTo>
                <a:lnTo>
                  <a:pt x="436346" y="99250"/>
                </a:lnTo>
                <a:lnTo>
                  <a:pt x="436346" y="135826"/>
                </a:lnTo>
                <a:lnTo>
                  <a:pt x="466826" y="135826"/>
                </a:lnTo>
                <a:lnTo>
                  <a:pt x="466826" y="286893"/>
                </a:lnTo>
                <a:lnTo>
                  <a:pt x="468020" y="303441"/>
                </a:lnTo>
                <a:lnTo>
                  <a:pt x="488162" y="344893"/>
                </a:lnTo>
                <a:lnTo>
                  <a:pt x="525487" y="366331"/>
                </a:lnTo>
                <a:lnTo>
                  <a:pt x="540067" y="367753"/>
                </a:lnTo>
                <a:lnTo>
                  <a:pt x="556933" y="367423"/>
                </a:lnTo>
                <a:lnTo>
                  <a:pt x="573214" y="366229"/>
                </a:lnTo>
                <a:lnTo>
                  <a:pt x="588937" y="363905"/>
                </a:lnTo>
                <a:lnTo>
                  <a:pt x="604075" y="360133"/>
                </a:lnTo>
                <a:close/>
              </a:path>
              <a:path w="727709" h="368300">
                <a:moveTo>
                  <a:pt x="720001" y="99250"/>
                </a:moveTo>
                <a:lnTo>
                  <a:pt x="637603" y="99250"/>
                </a:lnTo>
                <a:lnTo>
                  <a:pt x="637603" y="138874"/>
                </a:lnTo>
                <a:lnTo>
                  <a:pt x="672757" y="138874"/>
                </a:lnTo>
                <a:lnTo>
                  <a:pt x="672757" y="363194"/>
                </a:lnTo>
                <a:lnTo>
                  <a:pt x="720001" y="363194"/>
                </a:lnTo>
                <a:lnTo>
                  <a:pt x="720001" y="99250"/>
                </a:lnTo>
                <a:close/>
              </a:path>
              <a:path w="727709" h="368300">
                <a:moveTo>
                  <a:pt x="727621" y="21437"/>
                </a:moveTo>
                <a:lnTo>
                  <a:pt x="724573" y="13817"/>
                </a:lnTo>
                <a:lnTo>
                  <a:pt x="720001" y="7721"/>
                </a:lnTo>
                <a:lnTo>
                  <a:pt x="713905" y="3048"/>
                </a:lnTo>
                <a:lnTo>
                  <a:pt x="706285" y="0"/>
                </a:lnTo>
                <a:lnTo>
                  <a:pt x="691045" y="0"/>
                </a:lnTo>
                <a:lnTo>
                  <a:pt x="683425" y="3048"/>
                </a:lnTo>
                <a:lnTo>
                  <a:pt x="678853" y="7721"/>
                </a:lnTo>
                <a:lnTo>
                  <a:pt x="672757" y="13817"/>
                </a:lnTo>
                <a:lnTo>
                  <a:pt x="669709" y="21437"/>
                </a:lnTo>
                <a:lnTo>
                  <a:pt x="669709" y="36677"/>
                </a:lnTo>
                <a:lnTo>
                  <a:pt x="672757" y="44297"/>
                </a:lnTo>
                <a:lnTo>
                  <a:pt x="678853" y="48869"/>
                </a:lnTo>
                <a:lnTo>
                  <a:pt x="683425" y="54965"/>
                </a:lnTo>
                <a:lnTo>
                  <a:pt x="691045" y="58013"/>
                </a:lnTo>
                <a:lnTo>
                  <a:pt x="706285" y="58013"/>
                </a:lnTo>
                <a:lnTo>
                  <a:pt x="713905" y="54965"/>
                </a:lnTo>
                <a:lnTo>
                  <a:pt x="724573" y="44297"/>
                </a:lnTo>
                <a:lnTo>
                  <a:pt x="727621" y="36677"/>
                </a:lnTo>
                <a:lnTo>
                  <a:pt x="727621" y="21437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484913" y="477959"/>
            <a:ext cx="210110" cy="241487"/>
          </a:xfrm>
          <a:custGeom>
            <a:avLst/>
            <a:gdLst/>
            <a:ahLst/>
            <a:cxnLst/>
            <a:rect l="l" t="t" r="r" b="b"/>
            <a:pathLst>
              <a:path w="238125" h="273684">
                <a:moveTo>
                  <a:pt x="118967" y="273081"/>
                </a:moveTo>
                <a:lnTo>
                  <a:pt x="68401" y="263925"/>
                </a:lnTo>
                <a:lnTo>
                  <a:pt x="30480" y="236410"/>
                </a:lnTo>
                <a:lnTo>
                  <a:pt x="7810" y="192964"/>
                </a:lnTo>
                <a:lnTo>
                  <a:pt x="0" y="135731"/>
                </a:lnTo>
                <a:lnTo>
                  <a:pt x="2000" y="107188"/>
                </a:lnTo>
                <a:lnTo>
                  <a:pt x="18002" y="58069"/>
                </a:lnTo>
                <a:lnTo>
                  <a:pt x="50079" y="21216"/>
                </a:lnTo>
                <a:lnTo>
                  <a:pt x="93123" y="2309"/>
                </a:lnTo>
                <a:lnTo>
                  <a:pt x="118967" y="0"/>
                </a:lnTo>
                <a:lnTo>
                  <a:pt x="145853" y="2286"/>
                </a:lnTo>
                <a:lnTo>
                  <a:pt x="169461" y="9144"/>
                </a:lnTo>
                <a:lnTo>
                  <a:pt x="189944" y="20574"/>
                </a:lnTo>
                <a:lnTo>
                  <a:pt x="207454" y="36576"/>
                </a:lnTo>
                <a:lnTo>
                  <a:pt x="208499" y="38100"/>
                </a:lnTo>
                <a:lnTo>
                  <a:pt x="118967" y="38100"/>
                </a:lnTo>
                <a:lnTo>
                  <a:pt x="103783" y="39790"/>
                </a:lnTo>
                <a:lnTo>
                  <a:pt x="67056" y="64008"/>
                </a:lnTo>
                <a:lnTo>
                  <a:pt x="49911" y="114036"/>
                </a:lnTo>
                <a:lnTo>
                  <a:pt x="48768" y="135731"/>
                </a:lnTo>
                <a:lnTo>
                  <a:pt x="53079" y="179553"/>
                </a:lnTo>
                <a:lnTo>
                  <a:pt x="66115" y="210490"/>
                </a:lnTo>
                <a:lnTo>
                  <a:pt x="88027" y="228836"/>
                </a:lnTo>
                <a:lnTo>
                  <a:pt x="118967" y="234886"/>
                </a:lnTo>
                <a:lnTo>
                  <a:pt x="206997" y="234886"/>
                </a:lnTo>
                <a:lnTo>
                  <a:pt x="205930" y="236410"/>
                </a:lnTo>
                <a:lnTo>
                  <a:pt x="188444" y="252467"/>
                </a:lnTo>
                <a:lnTo>
                  <a:pt x="168128" y="263925"/>
                </a:lnTo>
                <a:lnTo>
                  <a:pt x="144971" y="270794"/>
                </a:lnTo>
                <a:lnTo>
                  <a:pt x="118967" y="273081"/>
                </a:lnTo>
                <a:close/>
              </a:path>
              <a:path w="238125" h="273684">
                <a:moveTo>
                  <a:pt x="206997" y="234886"/>
                </a:moveTo>
                <a:lnTo>
                  <a:pt x="118967" y="234886"/>
                </a:lnTo>
                <a:lnTo>
                  <a:pt x="134135" y="233195"/>
                </a:lnTo>
                <a:lnTo>
                  <a:pt x="147732" y="228219"/>
                </a:lnTo>
                <a:lnTo>
                  <a:pt x="178784" y="194118"/>
                </a:lnTo>
                <a:lnTo>
                  <a:pt x="189071" y="135731"/>
                </a:lnTo>
                <a:lnTo>
                  <a:pt x="184761" y="92789"/>
                </a:lnTo>
                <a:lnTo>
                  <a:pt x="171735" y="62305"/>
                </a:lnTo>
                <a:lnTo>
                  <a:pt x="149852" y="44126"/>
                </a:lnTo>
                <a:lnTo>
                  <a:pt x="118967" y="38100"/>
                </a:lnTo>
                <a:lnTo>
                  <a:pt x="208499" y="38100"/>
                </a:lnTo>
                <a:lnTo>
                  <a:pt x="220575" y="55712"/>
                </a:lnTo>
                <a:lnTo>
                  <a:pt x="230124" y="78724"/>
                </a:lnTo>
                <a:lnTo>
                  <a:pt x="235958" y="105450"/>
                </a:lnTo>
                <a:lnTo>
                  <a:pt x="237934" y="135731"/>
                </a:lnTo>
                <a:lnTo>
                  <a:pt x="235934" y="166075"/>
                </a:lnTo>
                <a:lnTo>
                  <a:pt x="229933" y="192964"/>
                </a:lnTo>
                <a:lnTo>
                  <a:pt x="219932" y="216406"/>
                </a:lnTo>
                <a:lnTo>
                  <a:pt x="206997" y="23488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737886" y="477959"/>
            <a:ext cx="184897" cy="237004"/>
          </a:xfrm>
          <a:custGeom>
            <a:avLst/>
            <a:gdLst/>
            <a:ahLst/>
            <a:cxnLst/>
            <a:rect l="l" t="t" r="r" b="b"/>
            <a:pathLst>
              <a:path w="209550" h="268605">
                <a:moveTo>
                  <a:pt x="208978" y="268509"/>
                </a:moveTo>
                <a:lnTo>
                  <a:pt x="163258" y="268509"/>
                </a:lnTo>
                <a:lnTo>
                  <a:pt x="163258" y="115919"/>
                </a:lnTo>
                <a:lnTo>
                  <a:pt x="162401" y="95901"/>
                </a:lnTo>
                <a:lnTo>
                  <a:pt x="149542" y="56388"/>
                </a:lnTo>
                <a:lnTo>
                  <a:pt x="108299" y="39623"/>
                </a:lnTo>
                <a:lnTo>
                  <a:pt x="100060" y="40195"/>
                </a:lnTo>
                <a:lnTo>
                  <a:pt x="58769" y="59245"/>
                </a:lnTo>
                <a:lnTo>
                  <a:pt x="47339" y="73152"/>
                </a:lnTo>
                <a:lnTo>
                  <a:pt x="47339" y="268509"/>
                </a:lnTo>
                <a:lnTo>
                  <a:pt x="0" y="268509"/>
                </a:lnTo>
                <a:lnTo>
                  <a:pt x="0" y="4572"/>
                </a:lnTo>
                <a:lnTo>
                  <a:pt x="32099" y="4572"/>
                </a:lnTo>
                <a:lnTo>
                  <a:pt x="47339" y="38099"/>
                </a:lnTo>
                <a:lnTo>
                  <a:pt x="60747" y="21859"/>
                </a:lnTo>
                <a:lnTo>
                  <a:pt x="78021" y="9906"/>
                </a:lnTo>
                <a:lnTo>
                  <a:pt x="99028" y="2524"/>
                </a:lnTo>
                <a:lnTo>
                  <a:pt x="123634" y="0"/>
                </a:lnTo>
                <a:lnTo>
                  <a:pt x="160758" y="6573"/>
                </a:lnTo>
                <a:lnTo>
                  <a:pt x="187451" y="26300"/>
                </a:lnTo>
                <a:lnTo>
                  <a:pt x="203573" y="59190"/>
                </a:lnTo>
                <a:lnTo>
                  <a:pt x="208978" y="105251"/>
                </a:lnTo>
                <a:lnTo>
                  <a:pt x="208978" y="268509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969349" y="1067612"/>
            <a:ext cx="731184" cy="221316"/>
            <a:chOff x="352329" y="1209960"/>
            <a:chExt cx="828675" cy="250825"/>
          </a:xfrm>
        </p:grpSpPr>
        <p:sp>
          <p:nvSpPr>
            <p:cNvPr id="22" name="object 22"/>
            <p:cNvSpPr/>
            <p:nvPr/>
          </p:nvSpPr>
          <p:spPr>
            <a:xfrm>
              <a:off x="352329" y="1225200"/>
              <a:ext cx="329565" cy="233679"/>
            </a:xfrm>
            <a:custGeom>
              <a:avLst/>
              <a:gdLst/>
              <a:ahLst/>
              <a:cxnLst/>
              <a:rect l="l" t="t" r="r" b="b"/>
              <a:pathLst>
                <a:path w="329565" h="233680">
                  <a:moveTo>
                    <a:pt x="234886" y="233457"/>
                  </a:moveTo>
                  <a:lnTo>
                    <a:pt x="219646" y="233457"/>
                  </a:lnTo>
                  <a:lnTo>
                    <a:pt x="161734" y="56483"/>
                  </a:lnTo>
                  <a:lnTo>
                    <a:pt x="102203" y="233457"/>
                  </a:lnTo>
                  <a:lnTo>
                    <a:pt x="86963" y="233457"/>
                  </a:lnTo>
                  <a:lnTo>
                    <a:pt x="62317" y="145027"/>
                  </a:lnTo>
                  <a:lnTo>
                    <a:pt x="53435" y="114395"/>
                  </a:lnTo>
                  <a:lnTo>
                    <a:pt x="39719" y="64246"/>
                  </a:lnTo>
                  <a:lnTo>
                    <a:pt x="34575" y="46377"/>
                  </a:lnTo>
                  <a:lnTo>
                    <a:pt x="30575" y="33528"/>
                  </a:lnTo>
                  <a:lnTo>
                    <a:pt x="30575" y="30480"/>
                  </a:lnTo>
                  <a:lnTo>
                    <a:pt x="27527" y="24384"/>
                  </a:lnTo>
                  <a:lnTo>
                    <a:pt x="22955" y="19812"/>
                  </a:lnTo>
                  <a:lnTo>
                    <a:pt x="18288" y="16764"/>
                  </a:lnTo>
                  <a:lnTo>
                    <a:pt x="16763" y="15240"/>
                  </a:lnTo>
                  <a:lnTo>
                    <a:pt x="13715" y="13716"/>
                  </a:lnTo>
                  <a:lnTo>
                    <a:pt x="9143" y="13716"/>
                  </a:lnTo>
                  <a:lnTo>
                    <a:pt x="6095" y="12192"/>
                  </a:lnTo>
                  <a:lnTo>
                    <a:pt x="3048" y="12192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93059" y="0"/>
                  </a:lnTo>
                  <a:lnTo>
                    <a:pt x="93059" y="10668"/>
                  </a:lnTo>
                  <a:lnTo>
                    <a:pt x="85439" y="12192"/>
                  </a:lnTo>
                  <a:lnTo>
                    <a:pt x="77819" y="12192"/>
                  </a:lnTo>
                  <a:lnTo>
                    <a:pt x="73247" y="13716"/>
                  </a:lnTo>
                  <a:lnTo>
                    <a:pt x="67151" y="15240"/>
                  </a:lnTo>
                  <a:lnTo>
                    <a:pt x="64103" y="16764"/>
                  </a:lnTo>
                  <a:lnTo>
                    <a:pt x="64103" y="25908"/>
                  </a:lnTo>
                  <a:lnTo>
                    <a:pt x="65627" y="27432"/>
                  </a:lnTo>
                  <a:lnTo>
                    <a:pt x="65627" y="28956"/>
                  </a:lnTo>
                  <a:lnTo>
                    <a:pt x="67317" y="36971"/>
                  </a:lnTo>
                  <a:lnTo>
                    <a:pt x="70008" y="47291"/>
                  </a:lnTo>
                  <a:lnTo>
                    <a:pt x="77819" y="74771"/>
                  </a:lnTo>
                  <a:lnTo>
                    <a:pt x="83843" y="93693"/>
                  </a:lnTo>
                  <a:lnTo>
                    <a:pt x="90582" y="116347"/>
                  </a:lnTo>
                  <a:lnTo>
                    <a:pt x="98178" y="143002"/>
                  </a:lnTo>
                  <a:lnTo>
                    <a:pt x="106775" y="173926"/>
                  </a:lnTo>
                  <a:lnTo>
                    <a:pt x="164782" y="3048"/>
                  </a:lnTo>
                  <a:lnTo>
                    <a:pt x="180022" y="3048"/>
                  </a:lnTo>
                  <a:lnTo>
                    <a:pt x="238029" y="178498"/>
                  </a:lnTo>
                  <a:lnTo>
                    <a:pt x="249078" y="140350"/>
                  </a:lnTo>
                  <a:lnTo>
                    <a:pt x="253888" y="123125"/>
                  </a:lnTo>
                  <a:lnTo>
                    <a:pt x="257841" y="106775"/>
                  </a:lnTo>
                  <a:lnTo>
                    <a:pt x="262128" y="92487"/>
                  </a:lnTo>
                  <a:lnTo>
                    <a:pt x="265842" y="79343"/>
                  </a:lnTo>
                  <a:lnTo>
                    <a:pt x="268986" y="67341"/>
                  </a:lnTo>
                  <a:lnTo>
                    <a:pt x="271557" y="56483"/>
                  </a:lnTo>
                  <a:lnTo>
                    <a:pt x="274605" y="45720"/>
                  </a:lnTo>
                  <a:lnTo>
                    <a:pt x="276129" y="38100"/>
                  </a:lnTo>
                  <a:lnTo>
                    <a:pt x="277653" y="35052"/>
                  </a:lnTo>
                  <a:lnTo>
                    <a:pt x="277653" y="21336"/>
                  </a:lnTo>
                  <a:lnTo>
                    <a:pt x="276129" y="18288"/>
                  </a:lnTo>
                  <a:lnTo>
                    <a:pt x="270033" y="16764"/>
                  </a:lnTo>
                  <a:lnTo>
                    <a:pt x="265461" y="13716"/>
                  </a:lnTo>
                  <a:lnTo>
                    <a:pt x="257841" y="12192"/>
                  </a:lnTo>
                  <a:lnTo>
                    <a:pt x="245649" y="10668"/>
                  </a:lnTo>
                  <a:lnTo>
                    <a:pt x="245649" y="0"/>
                  </a:lnTo>
                  <a:lnTo>
                    <a:pt x="329469" y="0"/>
                  </a:lnTo>
                  <a:lnTo>
                    <a:pt x="329469" y="10668"/>
                  </a:lnTo>
                  <a:lnTo>
                    <a:pt x="326421" y="10668"/>
                  </a:lnTo>
                  <a:lnTo>
                    <a:pt x="320325" y="13716"/>
                  </a:lnTo>
                  <a:lnTo>
                    <a:pt x="317277" y="13716"/>
                  </a:lnTo>
                  <a:lnTo>
                    <a:pt x="312705" y="15240"/>
                  </a:lnTo>
                  <a:lnTo>
                    <a:pt x="309657" y="18288"/>
                  </a:lnTo>
                  <a:lnTo>
                    <a:pt x="306609" y="19812"/>
                  </a:lnTo>
                  <a:lnTo>
                    <a:pt x="300513" y="25908"/>
                  </a:lnTo>
                  <a:lnTo>
                    <a:pt x="298989" y="28956"/>
                  </a:lnTo>
                  <a:lnTo>
                    <a:pt x="297465" y="33528"/>
                  </a:lnTo>
                  <a:lnTo>
                    <a:pt x="294417" y="38100"/>
                  </a:lnTo>
                  <a:lnTo>
                    <a:pt x="275986" y="102273"/>
                  </a:lnTo>
                  <a:lnTo>
                    <a:pt x="243823" y="205373"/>
                  </a:lnTo>
                  <a:lnTo>
                    <a:pt x="234886" y="233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47" y="1209960"/>
              <a:ext cx="495776" cy="25022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9031" y="1138965"/>
            <a:ext cx="133210" cy="14943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210302" y="1062233"/>
            <a:ext cx="522754" cy="226359"/>
            <a:chOff x="2892075" y="1203864"/>
            <a:chExt cx="592455" cy="25654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075" y="1203864"/>
              <a:ext cx="294417" cy="2547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5449" y="1246536"/>
              <a:ext cx="268509" cy="213645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3235" y="1062233"/>
            <a:ext cx="1749714" cy="22616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2542" y="1062233"/>
            <a:ext cx="855989" cy="22616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982796" y="1138965"/>
            <a:ext cx="3090582" cy="790575"/>
            <a:chOff x="367569" y="1290827"/>
            <a:chExt cx="3502660" cy="89598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5333" y="1290827"/>
              <a:ext cx="1540668" cy="8956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569" y="1582197"/>
              <a:ext cx="1226439" cy="3082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2755" y="1609725"/>
              <a:ext cx="877061" cy="21355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171261" y="1382609"/>
            <a:ext cx="481853" cy="226359"/>
            <a:chOff x="3981163" y="1566957"/>
            <a:chExt cx="546100" cy="25654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1163" y="1653920"/>
              <a:ext cx="346233" cy="1693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51876" y="1566957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39">
                  <a:moveTo>
                    <a:pt x="147923" y="97631"/>
                  </a:moveTo>
                  <a:lnTo>
                    <a:pt x="117443" y="97631"/>
                  </a:lnTo>
                  <a:lnTo>
                    <a:pt x="117443" y="36671"/>
                  </a:lnTo>
                  <a:lnTo>
                    <a:pt x="115919" y="33528"/>
                  </a:lnTo>
                  <a:lnTo>
                    <a:pt x="114395" y="28956"/>
                  </a:lnTo>
                  <a:lnTo>
                    <a:pt x="111347" y="22860"/>
                  </a:lnTo>
                  <a:lnTo>
                    <a:pt x="108299" y="19812"/>
                  </a:lnTo>
                  <a:lnTo>
                    <a:pt x="102203" y="16764"/>
                  </a:lnTo>
                  <a:lnTo>
                    <a:pt x="96107" y="16764"/>
                  </a:lnTo>
                  <a:lnTo>
                    <a:pt x="91535" y="15240"/>
                  </a:lnTo>
                  <a:lnTo>
                    <a:pt x="85344" y="15240"/>
                  </a:lnTo>
                  <a:lnTo>
                    <a:pt x="79248" y="13716"/>
                  </a:lnTo>
                  <a:lnTo>
                    <a:pt x="79248" y="4572"/>
                  </a:lnTo>
                  <a:lnTo>
                    <a:pt x="144875" y="0"/>
                  </a:lnTo>
                  <a:lnTo>
                    <a:pt x="147923" y="3048"/>
                  </a:lnTo>
                  <a:lnTo>
                    <a:pt x="147923" y="97631"/>
                  </a:lnTo>
                  <a:close/>
                </a:path>
                <a:path w="175895" h="256539">
                  <a:moveTo>
                    <a:pt x="70104" y="256317"/>
                  </a:moveTo>
                  <a:lnTo>
                    <a:pt x="31432" y="242982"/>
                  </a:lnTo>
                  <a:lnTo>
                    <a:pt x="6096" y="206025"/>
                  </a:lnTo>
                  <a:lnTo>
                    <a:pt x="0" y="170878"/>
                  </a:lnTo>
                  <a:lnTo>
                    <a:pt x="523" y="162663"/>
                  </a:lnTo>
                  <a:lnTo>
                    <a:pt x="13335" y="124003"/>
                  </a:lnTo>
                  <a:lnTo>
                    <a:pt x="40433" y="96774"/>
                  </a:lnTo>
                  <a:lnTo>
                    <a:pt x="76200" y="86963"/>
                  </a:lnTo>
                  <a:lnTo>
                    <a:pt x="83820" y="86963"/>
                  </a:lnTo>
                  <a:lnTo>
                    <a:pt x="99155" y="90011"/>
                  </a:lnTo>
                  <a:lnTo>
                    <a:pt x="105251" y="91535"/>
                  </a:lnTo>
                  <a:lnTo>
                    <a:pt x="117443" y="97631"/>
                  </a:lnTo>
                  <a:lnTo>
                    <a:pt x="147923" y="97631"/>
                  </a:lnTo>
                  <a:lnTo>
                    <a:pt x="147923" y="99155"/>
                  </a:lnTo>
                  <a:lnTo>
                    <a:pt x="73152" y="99155"/>
                  </a:lnTo>
                  <a:lnTo>
                    <a:pt x="67056" y="100679"/>
                  </a:lnTo>
                  <a:lnTo>
                    <a:pt x="62484" y="105251"/>
                  </a:lnTo>
                  <a:lnTo>
                    <a:pt x="56388" y="108299"/>
                  </a:lnTo>
                  <a:lnTo>
                    <a:pt x="51816" y="112871"/>
                  </a:lnTo>
                  <a:lnTo>
                    <a:pt x="47244" y="119062"/>
                  </a:lnTo>
                  <a:lnTo>
                    <a:pt x="42672" y="125158"/>
                  </a:lnTo>
                  <a:lnTo>
                    <a:pt x="39624" y="132778"/>
                  </a:lnTo>
                  <a:lnTo>
                    <a:pt x="38100" y="141922"/>
                  </a:lnTo>
                  <a:lnTo>
                    <a:pt x="36337" y="149066"/>
                  </a:lnTo>
                  <a:lnTo>
                    <a:pt x="35433" y="156781"/>
                  </a:lnTo>
                  <a:lnTo>
                    <a:pt x="35099" y="165068"/>
                  </a:lnTo>
                  <a:lnTo>
                    <a:pt x="35052" y="190690"/>
                  </a:lnTo>
                  <a:lnTo>
                    <a:pt x="38100" y="206025"/>
                  </a:lnTo>
                  <a:lnTo>
                    <a:pt x="41148" y="212121"/>
                  </a:lnTo>
                  <a:lnTo>
                    <a:pt x="45720" y="218217"/>
                  </a:lnTo>
                  <a:lnTo>
                    <a:pt x="48768" y="224313"/>
                  </a:lnTo>
                  <a:lnTo>
                    <a:pt x="60960" y="233457"/>
                  </a:lnTo>
                  <a:lnTo>
                    <a:pt x="65532" y="236505"/>
                  </a:lnTo>
                  <a:lnTo>
                    <a:pt x="73152" y="239553"/>
                  </a:lnTo>
                  <a:lnTo>
                    <a:pt x="112490" y="239553"/>
                  </a:lnTo>
                  <a:lnTo>
                    <a:pt x="111347" y="241077"/>
                  </a:lnTo>
                  <a:lnTo>
                    <a:pt x="96107" y="250221"/>
                  </a:lnTo>
                  <a:lnTo>
                    <a:pt x="89217" y="253103"/>
                  </a:lnTo>
                  <a:lnTo>
                    <a:pt x="82498" y="254984"/>
                  </a:lnTo>
                  <a:lnTo>
                    <a:pt x="76082" y="256008"/>
                  </a:lnTo>
                  <a:lnTo>
                    <a:pt x="70104" y="256317"/>
                  </a:lnTo>
                  <a:close/>
                </a:path>
                <a:path w="175895" h="256539">
                  <a:moveTo>
                    <a:pt x="112490" y="239553"/>
                  </a:moveTo>
                  <a:lnTo>
                    <a:pt x="90011" y="239553"/>
                  </a:lnTo>
                  <a:lnTo>
                    <a:pt x="97631" y="236505"/>
                  </a:lnTo>
                  <a:lnTo>
                    <a:pt x="102203" y="233457"/>
                  </a:lnTo>
                  <a:lnTo>
                    <a:pt x="108299" y="228885"/>
                  </a:lnTo>
                  <a:lnTo>
                    <a:pt x="112871" y="225837"/>
                  </a:lnTo>
                  <a:lnTo>
                    <a:pt x="117443" y="221265"/>
                  </a:lnTo>
                  <a:lnTo>
                    <a:pt x="117443" y="126682"/>
                  </a:lnTo>
                  <a:lnTo>
                    <a:pt x="112805" y="117403"/>
                  </a:lnTo>
                  <a:lnTo>
                    <a:pt x="111347" y="114395"/>
                  </a:lnTo>
                  <a:lnTo>
                    <a:pt x="105251" y="108299"/>
                  </a:lnTo>
                  <a:lnTo>
                    <a:pt x="102203" y="106775"/>
                  </a:lnTo>
                  <a:lnTo>
                    <a:pt x="99155" y="103727"/>
                  </a:lnTo>
                  <a:lnTo>
                    <a:pt x="85344" y="99155"/>
                  </a:lnTo>
                  <a:lnTo>
                    <a:pt x="147923" y="99155"/>
                  </a:lnTo>
                  <a:lnTo>
                    <a:pt x="147923" y="225837"/>
                  </a:lnTo>
                  <a:lnTo>
                    <a:pt x="149447" y="228885"/>
                  </a:lnTo>
                  <a:lnTo>
                    <a:pt x="155543" y="234981"/>
                  </a:lnTo>
                  <a:lnTo>
                    <a:pt x="115919" y="234981"/>
                  </a:lnTo>
                  <a:lnTo>
                    <a:pt x="112490" y="239553"/>
                  </a:lnTo>
                  <a:close/>
                </a:path>
                <a:path w="175895" h="256539">
                  <a:moveTo>
                    <a:pt x="120491" y="251745"/>
                  </a:moveTo>
                  <a:lnTo>
                    <a:pt x="117443" y="250221"/>
                  </a:lnTo>
                  <a:lnTo>
                    <a:pt x="117443" y="234981"/>
                  </a:lnTo>
                  <a:lnTo>
                    <a:pt x="155543" y="234981"/>
                  </a:lnTo>
                  <a:lnTo>
                    <a:pt x="158591" y="236505"/>
                  </a:lnTo>
                  <a:lnTo>
                    <a:pt x="161639" y="236505"/>
                  </a:lnTo>
                  <a:lnTo>
                    <a:pt x="164687" y="238029"/>
                  </a:lnTo>
                  <a:lnTo>
                    <a:pt x="175355" y="238029"/>
                  </a:lnTo>
                  <a:lnTo>
                    <a:pt x="175355" y="248697"/>
                  </a:lnTo>
                  <a:lnTo>
                    <a:pt x="120491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720406" y="1382609"/>
            <a:ext cx="873499" cy="226359"/>
            <a:chOff x="4603527" y="1566957"/>
            <a:chExt cx="989965" cy="256540"/>
          </a:xfrm>
        </p:grpSpPr>
        <p:sp>
          <p:nvSpPr>
            <p:cNvPr id="38" name="object 38"/>
            <p:cNvSpPr/>
            <p:nvPr/>
          </p:nvSpPr>
          <p:spPr>
            <a:xfrm>
              <a:off x="4603521" y="1566963"/>
              <a:ext cx="640715" cy="256540"/>
            </a:xfrm>
            <a:custGeom>
              <a:avLst/>
              <a:gdLst/>
              <a:ahLst/>
              <a:cxnLst/>
              <a:rect l="l" t="t" r="r" b="b"/>
              <a:pathLst>
                <a:path w="640714" h="256539">
                  <a:moveTo>
                    <a:pt x="85432" y="241084"/>
                  </a:moveTo>
                  <a:lnTo>
                    <a:pt x="80860" y="241084"/>
                  </a:lnTo>
                  <a:lnTo>
                    <a:pt x="77812" y="239560"/>
                  </a:lnTo>
                  <a:lnTo>
                    <a:pt x="76288" y="239560"/>
                  </a:lnTo>
                  <a:lnTo>
                    <a:pt x="73240" y="238036"/>
                  </a:lnTo>
                  <a:lnTo>
                    <a:pt x="70192" y="238036"/>
                  </a:lnTo>
                  <a:lnTo>
                    <a:pt x="67144" y="236512"/>
                  </a:lnTo>
                  <a:lnTo>
                    <a:pt x="65620" y="234988"/>
                  </a:lnTo>
                  <a:lnTo>
                    <a:pt x="62572" y="228892"/>
                  </a:lnTo>
                  <a:lnTo>
                    <a:pt x="62572" y="3048"/>
                  </a:lnTo>
                  <a:lnTo>
                    <a:pt x="59524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3048" y="15240"/>
                  </a:lnTo>
                  <a:lnTo>
                    <a:pt x="6096" y="15240"/>
                  </a:lnTo>
                  <a:lnTo>
                    <a:pt x="12192" y="16764"/>
                  </a:lnTo>
                  <a:lnTo>
                    <a:pt x="16764" y="16764"/>
                  </a:lnTo>
                  <a:lnTo>
                    <a:pt x="21336" y="18288"/>
                  </a:lnTo>
                  <a:lnTo>
                    <a:pt x="22860" y="19812"/>
                  </a:lnTo>
                  <a:lnTo>
                    <a:pt x="25908" y="21336"/>
                  </a:lnTo>
                  <a:lnTo>
                    <a:pt x="28956" y="27432"/>
                  </a:lnTo>
                  <a:lnTo>
                    <a:pt x="30480" y="32004"/>
                  </a:lnTo>
                  <a:lnTo>
                    <a:pt x="32004" y="35153"/>
                  </a:lnTo>
                  <a:lnTo>
                    <a:pt x="32004" y="228892"/>
                  </a:lnTo>
                  <a:lnTo>
                    <a:pt x="30480" y="231940"/>
                  </a:lnTo>
                  <a:lnTo>
                    <a:pt x="28956" y="233464"/>
                  </a:lnTo>
                  <a:lnTo>
                    <a:pt x="27432" y="236512"/>
                  </a:lnTo>
                  <a:lnTo>
                    <a:pt x="25908" y="238036"/>
                  </a:lnTo>
                  <a:lnTo>
                    <a:pt x="22860" y="239560"/>
                  </a:lnTo>
                  <a:lnTo>
                    <a:pt x="15240" y="239560"/>
                  </a:lnTo>
                  <a:lnTo>
                    <a:pt x="12192" y="241084"/>
                  </a:lnTo>
                  <a:lnTo>
                    <a:pt x="7620" y="241084"/>
                  </a:lnTo>
                  <a:lnTo>
                    <a:pt x="7620" y="251752"/>
                  </a:lnTo>
                  <a:lnTo>
                    <a:pt x="85432" y="251752"/>
                  </a:lnTo>
                  <a:lnTo>
                    <a:pt x="85432" y="241084"/>
                  </a:lnTo>
                  <a:close/>
                </a:path>
                <a:path w="640714" h="256539">
                  <a:moveTo>
                    <a:pt x="253174" y="238023"/>
                  </a:moveTo>
                  <a:lnTo>
                    <a:pt x="236410" y="238023"/>
                  </a:lnTo>
                  <a:lnTo>
                    <a:pt x="234886" y="236499"/>
                  </a:lnTo>
                  <a:lnTo>
                    <a:pt x="228790" y="233451"/>
                  </a:lnTo>
                  <a:lnTo>
                    <a:pt x="228028" y="231927"/>
                  </a:lnTo>
                  <a:lnTo>
                    <a:pt x="225742" y="227355"/>
                  </a:lnTo>
                  <a:lnTo>
                    <a:pt x="225742" y="163258"/>
                  </a:lnTo>
                  <a:lnTo>
                    <a:pt x="225361" y="124955"/>
                  </a:lnTo>
                  <a:lnTo>
                    <a:pt x="212026" y="99148"/>
                  </a:lnTo>
                  <a:lnTo>
                    <a:pt x="208978" y="97624"/>
                  </a:lnTo>
                  <a:lnTo>
                    <a:pt x="204406" y="93052"/>
                  </a:lnTo>
                  <a:lnTo>
                    <a:pt x="198310" y="90004"/>
                  </a:lnTo>
                  <a:lnTo>
                    <a:pt x="196786" y="89700"/>
                  </a:lnTo>
                  <a:lnTo>
                    <a:pt x="196786" y="163258"/>
                  </a:lnTo>
                  <a:lnTo>
                    <a:pt x="195262" y="219735"/>
                  </a:lnTo>
                  <a:lnTo>
                    <a:pt x="186118" y="228879"/>
                  </a:lnTo>
                  <a:lnTo>
                    <a:pt x="180022" y="231927"/>
                  </a:lnTo>
                  <a:lnTo>
                    <a:pt x="175450" y="236499"/>
                  </a:lnTo>
                  <a:lnTo>
                    <a:pt x="167830" y="238023"/>
                  </a:lnTo>
                  <a:lnTo>
                    <a:pt x="152501" y="238023"/>
                  </a:lnTo>
                  <a:lnTo>
                    <a:pt x="146405" y="236499"/>
                  </a:lnTo>
                  <a:lnTo>
                    <a:pt x="137261" y="227355"/>
                  </a:lnTo>
                  <a:lnTo>
                    <a:pt x="135737" y="221259"/>
                  </a:lnTo>
                  <a:lnTo>
                    <a:pt x="135737" y="204495"/>
                  </a:lnTo>
                  <a:lnTo>
                    <a:pt x="164782" y="173926"/>
                  </a:lnTo>
                  <a:lnTo>
                    <a:pt x="189979" y="165303"/>
                  </a:lnTo>
                  <a:lnTo>
                    <a:pt x="196786" y="163258"/>
                  </a:lnTo>
                  <a:lnTo>
                    <a:pt x="196786" y="89700"/>
                  </a:lnTo>
                  <a:lnTo>
                    <a:pt x="190690" y="88480"/>
                  </a:lnTo>
                  <a:lnTo>
                    <a:pt x="184594" y="86956"/>
                  </a:lnTo>
                  <a:lnTo>
                    <a:pt x="160210" y="86956"/>
                  </a:lnTo>
                  <a:lnTo>
                    <a:pt x="154025" y="88480"/>
                  </a:lnTo>
                  <a:lnTo>
                    <a:pt x="146405" y="90004"/>
                  </a:lnTo>
                  <a:lnTo>
                    <a:pt x="140309" y="91528"/>
                  </a:lnTo>
                  <a:lnTo>
                    <a:pt x="134213" y="94576"/>
                  </a:lnTo>
                  <a:lnTo>
                    <a:pt x="129641" y="97624"/>
                  </a:lnTo>
                  <a:lnTo>
                    <a:pt x="123545" y="100672"/>
                  </a:lnTo>
                  <a:lnTo>
                    <a:pt x="118973" y="105244"/>
                  </a:lnTo>
                  <a:lnTo>
                    <a:pt x="115925" y="109816"/>
                  </a:lnTo>
                  <a:lnTo>
                    <a:pt x="111353" y="114388"/>
                  </a:lnTo>
                  <a:lnTo>
                    <a:pt x="109943" y="118706"/>
                  </a:lnTo>
                  <a:lnTo>
                    <a:pt x="109829" y="129730"/>
                  </a:lnTo>
                  <a:lnTo>
                    <a:pt x="111353" y="132778"/>
                  </a:lnTo>
                  <a:lnTo>
                    <a:pt x="117449" y="141922"/>
                  </a:lnTo>
                  <a:lnTo>
                    <a:pt x="120497" y="143446"/>
                  </a:lnTo>
                  <a:lnTo>
                    <a:pt x="132689" y="143446"/>
                  </a:lnTo>
                  <a:lnTo>
                    <a:pt x="137261" y="141922"/>
                  </a:lnTo>
                  <a:lnTo>
                    <a:pt x="143357" y="135826"/>
                  </a:lnTo>
                  <a:lnTo>
                    <a:pt x="144881" y="131254"/>
                  </a:lnTo>
                  <a:lnTo>
                    <a:pt x="144881" y="120586"/>
                  </a:lnTo>
                  <a:lnTo>
                    <a:pt x="143357" y="115912"/>
                  </a:lnTo>
                  <a:lnTo>
                    <a:pt x="143357" y="111340"/>
                  </a:lnTo>
                  <a:lnTo>
                    <a:pt x="141833" y="108292"/>
                  </a:lnTo>
                  <a:lnTo>
                    <a:pt x="141833" y="106768"/>
                  </a:lnTo>
                  <a:lnTo>
                    <a:pt x="146405" y="102196"/>
                  </a:lnTo>
                  <a:lnTo>
                    <a:pt x="155549" y="99148"/>
                  </a:lnTo>
                  <a:lnTo>
                    <a:pt x="172402" y="99148"/>
                  </a:lnTo>
                  <a:lnTo>
                    <a:pt x="178498" y="100672"/>
                  </a:lnTo>
                  <a:lnTo>
                    <a:pt x="181546" y="103720"/>
                  </a:lnTo>
                  <a:lnTo>
                    <a:pt x="186118" y="106768"/>
                  </a:lnTo>
                  <a:lnTo>
                    <a:pt x="189166" y="109816"/>
                  </a:lnTo>
                  <a:lnTo>
                    <a:pt x="190690" y="114388"/>
                  </a:lnTo>
                  <a:lnTo>
                    <a:pt x="193738" y="117538"/>
                  </a:lnTo>
                  <a:lnTo>
                    <a:pt x="195262" y="120586"/>
                  </a:lnTo>
                  <a:lnTo>
                    <a:pt x="195262" y="149542"/>
                  </a:lnTo>
                  <a:lnTo>
                    <a:pt x="190741" y="151879"/>
                  </a:lnTo>
                  <a:lnTo>
                    <a:pt x="184213" y="154495"/>
                  </a:lnTo>
                  <a:lnTo>
                    <a:pt x="175971" y="157683"/>
                  </a:lnTo>
                  <a:lnTo>
                    <a:pt x="166306" y="161734"/>
                  </a:lnTo>
                  <a:lnTo>
                    <a:pt x="140284" y="169443"/>
                  </a:lnTo>
                  <a:lnTo>
                    <a:pt x="135737" y="170878"/>
                  </a:lnTo>
                  <a:lnTo>
                    <a:pt x="132689" y="172402"/>
                  </a:lnTo>
                  <a:lnTo>
                    <a:pt x="128117" y="175450"/>
                  </a:lnTo>
                  <a:lnTo>
                    <a:pt x="123545" y="176974"/>
                  </a:lnTo>
                  <a:lnTo>
                    <a:pt x="118973" y="180022"/>
                  </a:lnTo>
                  <a:lnTo>
                    <a:pt x="112877" y="186118"/>
                  </a:lnTo>
                  <a:lnTo>
                    <a:pt x="109829" y="190690"/>
                  </a:lnTo>
                  <a:lnTo>
                    <a:pt x="106781" y="193738"/>
                  </a:lnTo>
                  <a:lnTo>
                    <a:pt x="105257" y="199923"/>
                  </a:lnTo>
                  <a:lnTo>
                    <a:pt x="102209" y="209067"/>
                  </a:lnTo>
                  <a:lnTo>
                    <a:pt x="102209" y="215163"/>
                  </a:lnTo>
                  <a:lnTo>
                    <a:pt x="120421" y="249250"/>
                  </a:lnTo>
                  <a:lnTo>
                    <a:pt x="143357" y="256311"/>
                  </a:lnTo>
                  <a:lnTo>
                    <a:pt x="151968" y="255790"/>
                  </a:lnTo>
                  <a:lnTo>
                    <a:pt x="189661" y="238023"/>
                  </a:lnTo>
                  <a:lnTo>
                    <a:pt x="190411" y="237363"/>
                  </a:lnTo>
                  <a:lnTo>
                    <a:pt x="195262" y="231927"/>
                  </a:lnTo>
                  <a:lnTo>
                    <a:pt x="196786" y="231927"/>
                  </a:lnTo>
                  <a:lnTo>
                    <a:pt x="198310" y="239547"/>
                  </a:lnTo>
                  <a:lnTo>
                    <a:pt x="201358" y="245643"/>
                  </a:lnTo>
                  <a:lnTo>
                    <a:pt x="205930" y="248691"/>
                  </a:lnTo>
                  <a:lnTo>
                    <a:pt x="212026" y="253263"/>
                  </a:lnTo>
                  <a:lnTo>
                    <a:pt x="218122" y="254787"/>
                  </a:lnTo>
                  <a:lnTo>
                    <a:pt x="236410" y="254787"/>
                  </a:lnTo>
                  <a:lnTo>
                    <a:pt x="239458" y="253263"/>
                  </a:lnTo>
                  <a:lnTo>
                    <a:pt x="253174" y="248691"/>
                  </a:lnTo>
                  <a:lnTo>
                    <a:pt x="253174" y="238023"/>
                  </a:lnTo>
                  <a:close/>
                </a:path>
                <a:path w="640714" h="256539">
                  <a:moveTo>
                    <a:pt x="443865" y="238023"/>
                  </a:moveTo>
                  <a:lnTo>
                    <a:pt x="434721" y="238023"/>
                  </a:lnTo>
                  <a:lnTo>
                    <a:pt x="433197" y="236499"/>
                  </a:lnTo>
                  <a:lnTo>
                    <a:pt x="430149" y="236499"/>
                  </a:lnTo>
                  <a:lnTo>
                    <a:pt x="428625" y="234975"/>
                  </a:lnTo>
                  <a:lnTo>
                    <a:pt x="425577" y="233451"/>
                  </a:lnTo>
                  <a:lnTo>
                    <a:pt x="424053" y="230403"/>
                  </a:lnTo>
                  <a:lnTo>
                    <a:pt x="422529" y="228879"/>
                  </a:lnTo>
                  <a:lnTo>
                    <a:pt x="419481" y="222783"/>
                  </a:lnTo>
                  <a:lnTo>
                    <a:pt x="419481" y="91528"/>
                  </a:lnTo>
                  <a:lnTo>
                    <a:pt x="417957" y="90004"/>
                  </a:lnTo>
                  <a:lnTo>
                    <a:pt x="358419" y="93052"/>
                  </a:lnTo>
                  <a:lnTo>
                    <a:pt x="358419" y="103720"/>
                  </a:lnTo>
                  <a:lnTo>
                    <a:pt x="364515" y="103720"/>
                  </a:lnTo>
                  <a:lnTo>
                    <a:pt x="367563" y="105244"/>
                  </a:lnTo>
                  <a:lnTo>
                    <a:pt x="378333" y="105244"/>
                  </a:lnTo>
                  <a:lnTo>
                    <a:pt x="381381" y="106768"/>
                  </a:lnTo>
                  <a:lnTo>
                    <a:pt x="385953" y="111340"/>
                  </a:lnTo>
                  <a:lnTo>
                    <a:pt x="387477" y="114388"/>
                  </a:lnTo>
                  <a:lnTo>
                    <a:pt x="389001" y="117538"/>
                  </a:lnTo>
                  <a:lnTo>
                    <a:pt x="389001" y="215163"/>
                  </a:lnTo>
                  <a:lnTo>
                    <a:pt x="387477" y="216687"/>
                  </a:lnTo>
                  <a:lnTo>
                    <a:pt x="385953" y="219735"/>
                  </a:lnTo>
                  <a:lnTo>
                    <a:pt x="373761" y="231927"/>
                  </a:lnTo>
                  <a:lnTo>
                    <a:pt x="355371" y="238023"/>
                  </a:lnTo>
                  <a:lnTo>
                    <a:pt x="341655" y="238023"/>
                  </a:lnTo>
                  <a:lnTo>
                    <a:pt x="321843" y="202971"/>
                  </a:lnTo>
                  <a:lnTo>
                    <a:pt x="321843" y="91528"/>
                  </a:lnTo>
                  <a:lnTo>
                    <a:pt x="320319" y="90004"/>
                  </a:lnTo>
                  <a:lnTo>
                    <a:pt x="266979" y="93052"/>
                  </a:lnTo>
                  <a:lnTo>
                    <a:pt x="266979" y="103720"/>
                  </a:lnTo>
                  <a:lnTo>
                    <a:pt x="270027" y="103720"/>
                  </a:lnTo>
                  <a:lnTo>
                    <a:pt x="273075" y="105244"/>
                  </a:lnTo>
                  <a:lnTo>
                    <a:pt x="279171" y="105244"/>
                  </a:lnTo>
                  <a:lnTo>
                    <a:pt x="280695" y="106768"/>
                  </a:lnTo>
                  <a:lnTo>
                    <a:pt x="283743" y="108292"/>
                  </a:lnTo>
                  <a:lnTo>
                    <a:pt x="289839" y="114388"/>
                  </a:lnTo>
                  <a:lnTo>
                    <a:pt x="291363" y="117538"/>
                  </a:lnTo>
                  <a:lnTo>
                    <a:pt x="291465" y="202971"/>
                  </a:lnTo>
                  <a:lnTo>
                    <a:pt x="292201" y="214096"/>
                  </a:lnTo>
                  <a:lnTo>
                    <a:pt x="309206" y="248602"/>
                  </a:lnTo>
                  <a:lnTo>
                    <a:pt x="335559" y="256311"/>
                  </a:lnTo>
                  <a:lnTo>
                    <a:pt x="343179" y="256311"/>
                  </a:lnTo>
                  <a:lnTo>
                    <a:pt x="349275" y="254787"/>
                  </a:lnTo>
                  <a:lnTo>
                    <a:pt x="358419" y="251739"/>
                  </a:lnTo>
                  <a:lnTo>
                    <a:pt x="364515" y="250215"/>
                  </a:lnTo>
                  <a:lnTo>
                    <a:pt x="369087" y="247167"/>
                  </a:lnTo>
                  <a:lnTo>
                    <a:pt x="372237" y="244119"/>
                  </a:lnTo>
                  <a:lnTo>
                    <a:pt x="376809" y="241071"/>
                  </a:lnTo>
                  <a:lnTo>
                    <a:pt x="379857" y="238023"/>
                  </a:lnTo>
                  <a:lnTo>
                    <a:pt x="385953" y="231927"/>
                  </a:lnTo>
                  <a:lnTo>
                    <a:pt x="389001" y="230403"/>
                  </a:lnTo>
                  <a:lnTo>
                    <a:pt x="389001" y="250215"/>
                  </a:lnTo>
                  <a:lnTo>
                    <a:pt x="392049" y="251739"/>
                  </a:lnTo>
                  <a:lnTo>
                    <a:pt x="443865" y="248691"/>
                  </a:lnTo>
                  <a:lnTo>
                    <a:pt x="443865" y="238023"/>
                  </a:lnTo>
                  <a:close/>
                </a:path>
                <a:path w="640714" h="256539">
                  <a:moveTo>
                    <a:pt x="640651" y="241084"/>
                  </a:moveTo>
                  <a:lnTo>
                    <a:pt x="634555" y="241084"/>
                  </a:lnTo>
                  <a:lnTo>
                    <a:pt x="633031" y="239560"/>
                  </a:lnTo>
                  <a:lnTo>
                    <a:pt x="631507" y="239560"/>
                  </a:lnTo>
                  <a:lnTo>
                    <a:pt x="628459" y="238036"/>
                  </a:lnTo>
                  <a:lnTo>
                    <a:pt x="625411" y="238036"/>
                  </a:lnTo>
                  <a:lnTo>
                    <a:pt x="622363" y="236512"/>
                  </a:lnTo>
                  <a:lnTo>
                    <a:pt x="620839" y="234988"/>
                  </a:lnTo>
                  <a:lnTo>
                    <a:pt x="619315" y="231940"/>
                  </a:lnTo>
                  <a:lnTo>
                    <a:pt x="617791" y="230416"/>
                  </a:lnTo>
                  <a:lnTo>
                    <a:pt x="617791" y="140398"/>
                  </a:lnTo>
                  <a:lnTo>
                    <a:pt x="616953" y="128638"/>
                  </a:lnTo>
                  <a:lnTo>
                    <a:pt x="592251" y="90589"/>
                  </a:lnTo>
                  <a:lnTo>
                    <a:pt x="571982" y="86969"/>
                  </a:lnTo>
                  <a:lnTo>
                    <a:pt x="564362" y="86969"/>
                  </a:lnTo>
                  <a:lnTo>
                    <a:pt x="558266" y="88493"/>
                  </a:lnTo>
                  <a:lnTo>
                    <a:pt x="553694" y="90017"/>
                  </a:lnTo>
                  <a:lnTo>
                    <a:pt x="547598" y="91541"/>
                  </a:lnTo>
                  <a:lnTo>
                    <a:pt x="543026" y="93065"/>
                  </a:lnTo>
                  <a:lnTo>
                    <a:pt x="538454" y="96113"/>
                  </a:lnTo>
                  <a:lnTo>
                    <a:pt x="532358" y="102209"/>
                  </a:lnTo>
                  <a:lnTo>
                    <a:pt x="527786" y="105257"/>
                  </a:lnTo>
                  <a:lnTo>
                    <a:pt x="518642" y="114401"/>
                  </a:lnTo>
                  <a:lnTo>
                    <a:pt x="517118" y="114401"/>
                  </a:lnTo>
                  <a:lnTo>
                    <a:pt x="517118" y="91541"/>
                  </a:lnTo>
                  <a:lnTo>
                    <a:pt x="515594" y="90017"/>
                  </a:lnTo>
                  <a:lnTo>
                    <a:pt x="462153" y="93065"/>
                  </a:lnTo>
                  <a:lnTo>
                    <a:pt x="462153" y="103733"/>
                  </a:lnTo>
                  <a:lnTo>
                    <a:pt x="468249" y="103733"/>
                  </a:lnTo>
                  <a:lnTo>
                    <a:pt x="471297" y="105257"/>
                  </a:lnTo>
                  <a:lnTo>
                    <a:pt x="474345" y="105257"/>
                  </a:lnTo>
                  <a:lnTo>
                    <a:pt x="475869" y="106781"/>
                  </a:lnTo>
                  <a:lnTo>
                    <a:pt x="479018" y="108305"/>
                  </a:lnTo>
                  <a:lnTo>
                    <a:pt x="483590" y="112877"/>
                  </a:lnTo>
                  <a:lnTo>
                    <a:pt x="486638" y="119062"/>
                  </a:lnTo>
                  <a:lnTo>
                    <a:pt x="486638" y="231940"/>
                  </a:lnTo>
                  <a:lnTo>
                    <a:pt x="485114" y="233464"/>
                  </a:lnTo>
                  <a:lnTo>
                    <a:pt x="483590" y="236512"/>
                  </a:lnTo>
                  <a:lnTo>
                    <a:pt x="482066" y="238036"/>
                  </a:lnTo>
                  <a:lnTo>
                    <a:pt x="479018" y="239560"/>
                  </a:lnTo>
                  <a:lnTo>
                    <a:pt x="474345" y="239560"/>
                  </a:lnTo>
                  <a:lnTo>
                    <a:pt x="471297" y="241084"/>
                  </a:lnTo>
                  <a:lnTo>
                    <a:pt x="463677" y="241084"/>
                  </a:lnTo>
                  <a:lnTo>
                    <a:pt x="463677" y="251752"/>
                  </a:lnTo>
                  <a:lnTo>
                    <a:pt x="541502" y="251752"/>
                  </a:lnTo>
                  <a:lnTo>
                    <a:pt x="541502" y="241084"/>
                  </a:lnTo>
                  <a:lnTo>
                    <a:pt x="536930" y="241084"/>
                  </a:lnTo>
                  <a:lnTo>
                    <a:pt x="533882" y="239560"/>
                  </a:lnTo>
                  <a:lnTo>
                    <a:pt x="530834" y="239560"/>
                  </a:lnTo>
                  <a:lnTo>
                    <a:pt x="529310" y="238036"/>
                  </a:lnTo>
                  <a:lnTo>
                    <a:pt x="526262" y="238036"/>
                  </a:lnTo>
                  <a:lnTo>
                    <a:pt x="523214" y="236512"/>
                  </a:lnTo>
                  <a:lnTo>
                    <a:pt x="521690" y="234988"/>
                  </a:lnTo>
                  <a:lnTo>
                    <a:pt x="517118" y="225844"/>
                  </a:lnTo>
                  <a:lnTo>
                    <a:pt x="517118" y="131254"/>
                  </a:lnTo>
                  <a:lnTo>
                    <a:pt x="518642" y="128206"/>
                  </a:lnTo>
                  <a:lnTo>
                    <a:pt x="520166" y="126682"/>
                  </a:lnTo>
                  <a:lnTo>
                    <a:pt x="521690" y="123634"/>
                  </a:lnTo>
                  <a:lnTo>
                    <a:pt x="527786" y="117538"/>
                  </a:lnTo>
                  <a:lnTo>
                    <a:pt x="530834" y="115925"/>
                  </a:lnTo>
                  <a:lnTo>
                    <a:pt x="533882" y="112877"/>
                  </a:lnTo>
                  <a:lnTo>
                    <a:pt x="543026" y="109829"/>
                  </a:lnTo>
                  <a:lnTo>
                    <a:pt x="547598" y="106781"/>
                  </a:lnTo>
                  <a:lnTo>
                    <a:pt x="567410" y="106781"/>
                  </a:lnTo>
                  <a:lnTo>
                    <a:pt x="587311" y="141922"/>
                  </a:lnTo>
                  <a:lnTo>
                    <a:pt x="587311" y="228892"/>
                  </a:lnTo>
                  <a:lnTo>
                    <a:pt x="585787" y="231940"/>
                  </a:lnTo>
                  <a:lnTo>
                    <a:pt x="584174" y="233464"/>
                  </a:lnTo>
                  <a:lnTo>
                    <a:pt x="582650" y="236512"/>
                  </a:lnTo>
                  <a:lnTo>
                    <a:pt x="581126" y="238036"/>
                  </a:lnTo>
                  <a:lnTo>
                    <a:pt x="578078" y="239560"/>
                  </a:lnTo>
                  <a:lnTo>
                    <a:pt x="573506" y="239560"/>
                  </a:lnTo>
                  <a:lnTo>
                    <a:pt x="570458" y="241084"/>
                  </a:lnTo>
                  <a:lnTo>
                    <a:pt x="562838" y="241084"/>
                  </a:lnTo>
                  <a:lnTo>
                    <a:pt x="562838" y="251752"/>
                  </a:lnTo>
                  <a:lnTo>
                    <a:pt x="640651" y="251752"/>
                  </a:lnTo>
                  <a:lnTo>
                    <a:pt x="640651" y="2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8563" y="1566957"/>
              <a:ext cx="324897" cy="256317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6681367" y="1067612"/>
            <a:ext cx="3486150" cy="861732"/>
            <a:chOff x="5692616" y="1209960"/>
            <a:chExt cx="3950970" cy="976630"/>
          </a:xfrm>
        </p:grpSpPr>
        <p:sp>
          <p:nvSpPr>
            <p:cNvPr id="41" name="object 41"/>
            <p:cNvSpPr/>
            <p:nvPr/>
          </p:nvSpPr>
          <p:spPr>
            <a:xfrm>
              <a:off x="5692610" y="1609724"/>
              <a:ext cx="518795" cy="213995"/>
            </a:xfrm>
            <a:custGeom>
              <a:avLst/>
              <a:gdLst/>
              <a:ahLst/>
              <a:cxnLst/>
              <a:rect l="l" t="t" r="r" b="b"/>
              <a:pathLst>
                <a:path w="518795" h="213994">
                  <a:moveTo>
                    <a:pt x="108305" y="190690"/>
                  </a:moveTo>
                  <a:lnTo>
                    <a:pt x="105257" y="190690"/>
                  </a:lnTo>
                  <a:lnTo>
                    <a:pt x="102209" y="192214"/>
                  </a:lnTo>
                  <a:lnTo>
                    <a:pt x="74777" y="192214"/>
                  </a:lnTo>
                  <a:lnTo>
                    <a:pt x="71729" y="190690"/>
                  </a:lnTo>
                  <a:lnTo>
                    <a:pt x="67157" y="189166"/>
                  </a:lnTo>
                  <a:lnTo>
                    <a:pt x="65633" y="186118"/>
                  </a:lnTo>
                  <a:lnTo>
                    <a:pt x="62585" y="183070"/>
                  </a:lnTo>
                  <a:lnTo>
                    <a:pt x="61061" y="180022"/>
                  </a:lnTo>
                  <a:lnTo>
                    <a:pt x="61061" y="175450"/>
                  </a:lnTo>
                  <a:lnTo>
                    <a:pt x="59537" y="170878"/>
                  </a:lnTo>
                  <a:lnTo>
                    <a:pt x="59537" y="65532"/>
                  </a:lnTo>
                  <a:lnTo>
                    <a:pt x="105257" y="65532"/>
                  </a:lnTo>
                  <a:lnTo>
                    <a:pt x="105257" y="48768"/>
                  </a:lnTo>
                  <a:lnTo>
                    <a:pt x="59537" y="48768"/>
                  </a:lnTo>
                  <a:lnTo>
                    <a:pt x="59537" y="0"/>
                  </a:lnTo>
                  <a:lnTo>
                    <a:pt x="28956" y="0"/>
                  </a:lnTo>
                  <a:lnTo>
                    <a:pt x="28956" y="48768"/>
                  </a:lnTo>
                  <a:lnTo>
                    <a:pt x="0" y="48768"/>
                  </a:lnTo>
                  <a:lnTo>
                    <a:pt x="0" y="65532"/>
                  </a:lnTo>
                  <a:lnTo>
                    <a:pt x="28956" y="65532"/>
                  </a:lnTo>
                  <a:lnTo>
                    <a:pt x="28956" y="173926"/>
                  </a:lnTo>
                  <a:lnTo>
                    <a:pt x="29514" y="182524"/>
                  </a:lnTo>
                  <a:lnTo>
                    <a:pt x="56172" y="211455"/>
                  </a:lnTo>
                  <a:lnTo>
                    <a:pt x="65633" y="212026"/>
                  </a:lnTo>
                  <a:lnTo>
                    <a:pt x="82397" y="212026"/>
                  </a:lnTo>
                  <a:lnTo>
                    <a:pt x="88493" y="208978"/>
                  </a:lnTo>
                  <a:lnTo>
                    <a:pt x="94589" y="207454"/>
                  </a:lnTo>
                  <a:lnTo>
                    <a:pt x="100685" y="204406"/>
                  </a:lnTo>
                  <a:lnTo>
                    <a:pt x="108305" y="201358"/>
                  </a:lnTo>
                  <a:lnTo>
                    <a:pt x="108305" y="190690"/>
                  </a:lnTo>
                  <a:close/>
                </a:path>
                <a:path w="518795" h="213994">
                  <a:moveTo>
                    <a:pt x="358521" y="48780"/>
                  </a:moveTo>
                  <a:lnTo>
                    <a:pt x="297459" y="48780"/>
                  </a:lnTo>
                  <a:lnTo>
                    <a:pt x="297459" y="59448"/>
                  </a:lnTo>
                  <a:lnTo>
                    <a:pt x="303555" y="59448"/>
                  </a:lnTo>
                  <a:lnTo>
                    <a:pt x="306603" y="60972"/>
                  </a:lnTo>
                  <a:lnTo>
                    <a:pt x="308127" y="60972"/>
                  </a:lnTo>
                  <a:lnTo>
                    <a:pt x="311175" y="62496"/>
                  </a:lnTo>
                  <a:lnTo>
                    <a:pt x="312699" y="62496"/>
                  </a:lnTo>
                  <a:lnTo>
                    <a:pt x="315747" y="64020"/>
                  </a:lnTo>
                  <a:lnTo>
                    <a:pt x="318795" y="67068"/>
                  </a:lnTo>
                  <a:lnTo>
                    <a:pt x="318795" y="77825"/>
                  </a:lnTo>
                  <a:lnTo>
                    <a:pt x="317271" y="79349"/>
                  </a:lnTo>
                  <a:lnTo>
                    <a:pt x="317271" y="82397"/>
                  </a:lnTo>
                  <a:lnTo>
                    <a:pt x="315747" y="85445"/>
                  </a:lnTo>
                  <a:lnTo>
                    <a:pt x="313207" y="94615"/>
                  </a:lnTo>
                  <a:lnTo>
                    <a:pt x="310222" y="103924"/>
                  </a:lnTo>
                  <a:lnTo>
                    <a:pt x="296697" y="144322"/>
                  </a:lnTo>
                  <a:lnTo>
                    <a:pt x="289839" y="166319"/>
                  </a:lnTo>
                  <a:lnTo>
                    <a:pt x="248691" y="51828"/>
                  </a:lnTo>
                  <a:lnTo>
                    <a:pt x="233362" y="51828"/>
                  </a:lnTo>
                  <a:lnTo>
                    <a:pt x="192214" y="167843"/>
                  </a:lnTo>
                  <a:lnTo>
                    <a:pt x="187020" y="151498"/>
                  </a:lnTo>
                  <a:lnTo>
                    <a:pt x="178930" y="124028"/>
                  </a:lnTo>
                  <a:lnTo>
                    <a:pt x="175450" y="112877"/>
                  </a:lnTo>
                  <a:lnTo>
                    <a:pt x="168783" y="92684"/>
                  </a:lnTo>
                  <a:lnTo>
                    <a:pt x="163258" y="74777"/>
                  </a:lnTo>
                  <a:lnTo>
                    <a:pt x="163258" y="73164"/>
                  </a:lnTo>
                  <a:lnTo>
                    <a:pt x="161734" y="71640"/>
                  </a:lnTo>
                  <a:lnTo>
                    <a:pt x="161734" y="64020"/>
                  </a:lnTo>
                  <a:lnTo>
                    <a:pt x="163258" y="62496"/>
                  </a:lnTo>
                  <a:lnTo>
                    <a:pt x="167830" y="62496"/>
                  </a:lnTo>
                  <a:lnTo>
                    <a:pt x="172402" y="60972"/>
                  </a:lnTo>
                  <a:lnTo>
                    <a:pt x="175450" y="59448"/>
                  </a:lnTo>
                  <a:lnTo>
                    <a:pt x="180022" y="59448"/>
                  </a:lnTo>
                  <a:lnTo>
                    <a:pt x="180022" y="48780"/>
                  </a:lnTo>
                  <a:lnTo>
                    <a:pt x="108292" y="48780"/>
                  </a:lnTo>
                  <a:lnTo>
                    <a:pt x="108292" y="59448"/>
                  </a:lnTo>
                  <a:lnTo>
                    <a:pt x="112864" y="59448"/>
                  </a:lnTo>
                  <a:lnTo>
                    <a:pt x="117436" y="62496"/>
                  </a:lnTo>
                  <a:lnTo>
                    <a:pt x="146888" y="121310"/>
                  </a:lnTo>
                  <a:lnTo>
                    <a:pt x="175450" y="210515"/>
                  </a:lnTo>
                  <a:lnTo>
                    <a:pt x="189166" y="210515"/>
                  </a:lnTo>
                  <a:lnTo>
                    <a:pt x="233362" y="91541"/>
                  </a:lnTo>
                  <a:lnTo>
                    <a:pt x="276123" y="210515"/>
                  </a:lnTo>
                  <a:lnTo>
                    <a:pt x="289839" y="210515"/>
                  </a:lnTo>
                  <a:lnTo>
                    <a:pt x="292887" y="198323"/>
                  </a:lnTo>
                  <a:lnTo>
                    <a:pt x="295935" y="190703"/>
                  </a:lnTo>
                  <a:lnTo>
                    <a:pt x="298983" y="178511"/>
                  </a:lnTo>
                  <a:lnTo>
                    <a:pt x="328853" y="91643"/>
                  </a:lnTo>
                  <a:lnTo>
                    <a:pt x="332511" y="79349"/>
                  </a:lnTo>
                  <a:lnTo>
                    <a:pt x="335559" y="73164"/>
                  </a:lnTo>
                  <a:lnTo>
                    <a:pt x="338607" y="68592"/>
                  </a:lnTo>
                  <a:lnTo>
                    <a:pt x="344703" y="65544"/>
                  </a:lnTo>
                  <a:lnTo>
                    <a:pt x="349275" y="60972"/>
                  </a:lnTo>
                  <a:lnTo>
                    <a:pt x="353949" y="59448"/>
                  </a:lnTo>
                  <a:lnTo>
                    <a:pt x="358521" y="59448"/>
                  </a:lnTo>
                  <a:lnTo>
                    <a:pt x="358521" y="48780"/>
                  </a:lnTo>
                  <a:close/>
                </a:path>
                <a:path w="518795" h="213994">
                  <a:moveTo>
                    <a:pt x="518629" y="126593"/>
                  </a:moveTo>
                  <a:lnTo>
                    <a:pt x="506425" y="79400"/>
                  </a:lnTo>
                  <a:lnTo>
                    <a:pt x="485051" y="56946"/>
                  </a:lnTo>
                  <a:lnTo>
                    <a:pt x="485051" y="126593"/>
                  </a:lnTo>
                  <a:lnTo>
                    <a:pt x="485025" y="129641"/>
                  </a:lnTo>
                  <a:lnTo>
                    <a:pt x="478040" y="171272"/>
                  </a:lnTo>
                  <a:lnTo>
                    <a:pt x="450621" y="200202"/>
                  </a:lnTo>
                  <a:lnTo>
                    <a:pt x="440905" y="201358"/>
                  </a:lnTo>
                  <a:lnTo>
                    <a:pt x="433285" y="201358"/>
                  </a:lnTo>
                  <a:lnTo>
                    <a:pt x="425577" y="199834"/>
                  </a:lnTo>
                  <a:lnTo>
                    <a:pt x="419481" y="195262"/>
                  </a:lnTo>
                  <a:lnTo>
                    <a:pt x="414909" y="192214"/>
                  </a:lnTo>
                  <a:lnTo>
                    <a:pt x="397027" y="148666"/>
                  </a:lnTo>
                  <a:lnTo>
                    <a:pt x="395097" y="118973"/>
                  </a:lnTo>
                  <a:lnTo>
                    <a:pt x="396621" y="111353"/>
                  </a:lnTo>
                  <a:lnTo>
                    <a:pt x="399669" y="93065"/>
                  </a:lnTo>
                  <a:lnTo>
                    <a:pt x="401193" y="86969"/>
                  </a:lnTo>
                  <a:lnTo>
                    <a:pt x="405726" y="79400"/>
                  </a:lnTo>
                  <a:lnTo>
                    <a:pt x="408813" y="73152"/>
                  </a:lnTo>
                  <a:lnTo>
                    <a:pt x="413385" y="67056"/>
                  </a:lnTo>
                  <a:lnTo>
                    <a:pt x="425577" y="57912"/>
                  </a:lnTo>
                  <a:lnTo>
                    <a:pt x="433285" y="56388"/>
                  </a:lnTo>
                  <a:lnTo>
                    <a:pt x="448525" y="56388"/>
                  </a:lnTo>
                  <a:lnTo>
                    <a:pt x="456145" y="57912"/>
                  </a:lnTo>
                  <a:lnTo>
                    <a:pt x="462241" y="62484"/>
                  </a:lnTo>
                  <a:lnTo>
                    <a:pt x="471385" y="71628"/>
                  </a:lnTo>
                  <a:lnTo>
                    <a:pt x="474433" y="79349"/>
                  </a:lnTo>
                  <a:lnTo>
                    <a:pt x="479005" y="85445"/>
                  </a:lnTo>
                  <a:lnTo>
                    <a:pt x="485051" y="126593"/>
                  </a:lnTo>
                  <a:lnTo>
                    <a:pt x="485051" y="56946"/>
                  </a:lnTo>
                  <a:lnTo>
                    <a:pt x="484035" y="56388"/>
                  </a:lnTo>
                  <a:lnTo>
                    <a:pt x="471957" y="49911"/>
                  </a:lnTo>
                  <a:lnTo>
                    <a:pt x="457225" y="45631"/>
                  </a:lnTo>
                  <a:lnTo>
                    <a:pt x="440905" y="44196"/>
                  </a:lnTo>
                  <a:lnTo>
                    <a:pt x="424332" y="45656"/>
                  </a:lnTo>
                  <a:lnTo>
                    <a:pt x="384429" y="68580"/>
                  </a:lnTo>
                  <a:lnTo>
                    <a:pt x="362991" y="111975"/>
                  </a:lnTo>
                  <a:lnTo>
                    <a:pt x="361569" y="129641"/>
                  </a:lnTo>
                  <a:lnTo>
                    <a:pt x="362089" y="138760"/>
                  </a:lnTo>
                  <a:lnTo>
                    <a:pt x="375475" y="179451"/>
                  </a:lnTo>
                  <a:lnTo>
                    <a:pt x="417220" y="210337"/>
                  </a:lnTo>
                  <a:lnTo>
                    <a:pt x="439381" y="213550"/>
                  </a:lnTo>
                  <a:lnTo>
                    <a:pt x="448246" y="213245"/>
                  </a:lnTo>
                  <a:lnTo>
                    <a:pt x="482371" y="201358"/>
                  </a:lnTo>
                  <a:lnTo>
                    <a:pt x="485482" y="199263"/>
                  </a:lnTo>
                  <a:lnTo>
                    <a:pt x="509943" y="167932"/>
                  </a:lnTo>
                  <a:lnTo>
                    <a:pt x="512533" y="160210"/>
                  </a:lnTo>
                  <a:lnTo>
                    <a:pt x="515416" y="152133"/>
                  </a:lnTo>
                  <a:lnTo>
                    <a:pt x="517296" y="143941"/>
                  </a:lnTo>
                  <a:lnTo>
                    <a:pt x="518325" y="135470"/>
                  </a:lnTo>
                  <a:lnTo>
                    <a:pt x="518629" y="126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5824" y="1209960"/>
              <a:ext cx="3427475" cy="976502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72039" y="1740721"/>
            <a:ext cx="243643" cy="18851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17965" y="1779802"/>
            <a:ext cx="306844" cy="148085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4440415" y="1703070"/>
            <a:ext cx="409574" cy="226359"/>
            <a:chOff x="3152870" y="1930146"/>
            <a:chExt cx="464184" cy="256540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2870" y="1930146"/>
              <a:ext cx="294417" cy="25479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4842" y="2017109"/>
              <a:ext cx="141800" cy="16935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937115" y="1703070"/>
            <a:ext cx="686921" cy="226359"/>
            <a:chOff x="3715797" y="1930146"/>
            <a:chExt cx="778510" cy="256540"/>
          </a:xfrm>
        </p:grpSpPr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5797" y="1930146"/>
              <a:ext cx="466724" cy="25631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0076" y="2017109"/>
              <a:ext cx="283628" cy="169354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98891" y="1703070"/>
            <a:ext cx="1352606" cy="22616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8078" y="1740721"/>
            <a:ext cx="1835860" cy="50888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972039" y="2023446"/>
            <a:ext cx="490257" cy="225238"/>
            <a:chOff x="355377" y="2293239"/>
            <a:chExt cx="555625" cy="255270"/>
          </a:xfrm>
        </p:grpSpPr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5377" y="2293239"/>
              <a:ext cx="384428" cy="2517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7350" y="2380202"/>
              <a:ext cx="143334" cy="16783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449828" y="2023446"/>
            <a:ext cx="444313" cy="225238"/>
            <a:chOff x="3163538" y="2293239"/>
            <a:chExt cx="503555" cy="255270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63538" y="2293239"/>
              <a:ext cx="186118" cy="25174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7183" y="2380202"/>
              <a:ext cx="150971" cy="1678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7967" y="2378678"/>
              <a:ext cx="118967" cy="169354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974767" y="2059754"/>
            <a:ext cx="244988" cy="189855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5309930" y="2027491"/>
            <a:ext cx="551890" cy="221316"/>
          </a:xfrm>
          <a:custGeom>
            <a:avLst/>
            <a:gdLst/>
            <a:ahLst/>
            <a:cxnLst/>
            <a:rect l="l" t="t" r="r" b="b"/>
            <a:pathLst>
              <a:path w="625475" h="250825">
                <a:moveTo>
                  <a:pt x="251650" y="86956"/>
                </a:moveTo>
                <a:lnTo>
                  <a:pt x="190601" y="86956"/>
                </a:lnTo>
                <a:lnTo>
                  <a:pt x="190601" y="96100"/>
                </a:lnTo>
                <a:lnTo>
                  <a:pt x="192125" y="96100"/>
                </a:lnTo>
                <a:lnTo>
                  <a:pt x="193649" y="97624"/>
                </a:lnTo>
                <a:lnTo>
                  <a:pt x="198310" y="97624"/>
                </a:lnTo>
                <a:lnTo>
                  <a:pt x="201358" y="99148"/>
                </a:lnTo>
                <a:lnTo>
                  <a:pt x="202882" y="99148"/>
                </a:lnTo>
                <a:lnTo>
                  <a:pt x="205930" y="100672"/>
                </a:lnTo>
                <a:lnTo>
                  <a:pt x="208978" y="103720"/>
                </a:lnTo>
                <a:lnTo>
                  <a:pt x="212026" y="105244"/>
                </a:lnTo>
                <a:lnTo>
                  <a:pt x="212026" y="112864"/>
                </a:lnTo>
                <a:lnTo>
                  <a:pt x="210502" y="114388"/>
                </a:lnTo>
                <a:lnTo>
                  <a:pt x="210502" y="117436"/>
                </a:lnTo>
                <a:lnTo>
                  <a:pt x="208978" y="120484"/>
                </a:lnTo>
                <a:lnTo>
                  <a:pt x="208978" y="123532"/>
                </a:lnTo>
                <a:lnTo>
                  <a:pt x="203454" y="141528"/>
                </a:lnTo>
                <a:lnTo>
                  <a:pt x="182981" y="202882"/>
                </a:lnTo>
                <a:lnTo>
                  <a:pt x="141833" y="90004"/>
                </a:lnTo>
                <a:lnTo>
                  <a:pt x="125069" y="90004"/>
                </a:lnTo>
                <a:lnTo>
                  <a:pt x="83820" y="204406"/>
                </a:lnTo>
                <a:lnTo>
                  <a:pt x="79273" y="188976"/>
                </a:lnTo>
                <a:lnTo>
                  <a:pt x="63893" y="139496"/>
                </a:lnTo>
                <a:lnTo>
                  <a:pt x="61150" y="129870"/>
                </a:lnTo>
                <a:lnTo>
                  <a:pt x="56388" y="111340"/>
                </a:lnTo>
                <a:lnTo>
                  <a:pt x="54864" y="109816"/>
                </a:lnTo>
                <a:lnTo>
                  <a:pt x="54864" y="106768"/>
                </a:lnTo>
                <a:lnTo>
                  <a:pt x="53340" y="106768"/>
                </a:lnTo>
                <a:lnTo>
                  <a:pt x="53340" y="102196"/>
                </a:lnTo>
                <a:lnTo>
                  <a:pt x="59436" y="99148"/>
                </a:lnTo>
                <a:lnTo>
                  <a:pt x="64008" y="97624"/>
                </a:lnTo>
                <a:lnTo>
                  <a:pt x="71628" y="97624"/>
                </a:lnTo>
                <a:lnTo>
                  <a:pt x="71628" y="86956"/>
                </a:lnTo>
                <a:lnTo>
                  <a:pt x="0" y="86956"/>
                </a:lnTo>
                <a:lnTo>
                  <a:pt x="0" y="97624"/>
                </a:lnTo>
                <a:lnTo>
                  <a:pt x="4572" y="97624"/>
                </a:lnTo>
                <a:lnTo>
                  <a:pt x="9144" y="99148"/>
                </a:lnTo>
                <a:lnTo>
                  <a:pt x="13716" y="102196"/>
                </a:lnTo>
                <a:lnTo>
                  <a:pt x="19812" y="105244"/>
                </a:lnTo>
                <a:lnTo>
                  <a:pt x="22860" y="109816"/>
                </a:lnTo>
                <a:lnTo>
                  <a:pt x="28981" y="127825"/>
                </a:lnTo>
                <a:lnTo>
                  <a:pt x="44196" y="175450"/>
                </a:lnTo>
                <a:lnTo>
                  <a:pt x="50787" y="193725"/>
                </a:lnTo>
                <a:lnTo>
                  <a:pt x="56959" y="211874"/>
                </a:lnTo>
                <a:lnTo>
                  <a:pt x="68580" y="247167"/>
                </a:lnTo>
                <a:lnTo>
                  <a:pt x="82296" y="247167"/>
                </a:lnTo>
                <a:lnTo>
                  <a:pt x="125069" y="129730"/>
                </a:lnTo>
                <a:lnTo>
                  <a:pt x="167741" y="247167"/>
                </a:lnTo>
                <a:lnTo>
                  <a:pt x="182981" y="247167"/>
                </a:lnTo>
                <a:lnTo>
                  <a:pt x="187553" y="228879"/>
                </a:lnTo>
                <a:lnTo>
                  <a:pt x="190601" y="222783"/>
                </a:lnTo>
                <a:lnTo>
                  <a:pt x="193649" y="210591"/>
                </a:lnTo>
                <a:lnTo>
                  <a:pt x="202679" y="185737"/>
                </a:lnTo>
                <a:lnTo>
                  <a:pt x="210502" y="163258"/>
                </a:lnTo>
                <a:lnTo>
                  <a:pt x="217551" y="140385"/>
                </a:lnTo>
                <a:lnTo>
                  <a:pt x="221437" y="128917"/>
                </a:lnTo>
                <a:lnTo>
                  <a:pt x="225742" y="117436"/>
                </a:lnTo>
                <a:lnTo>
                  <a:pt x="227266" y="111340"/>
                </a:lnTo>
                <a:lnTo>
                  <a:pt x="231838" y="105244"/>
                </a:lnTo>
                <a:lnTo>
                  <a:pt x="236410" y="102196"/>
                </a:lnTo>
                <a:lnTo>
                  <a:pt x="242506" y="99148"/>
                </a:lnTo>
                <a:lnTo>
                  <a:pt x="251650" y="96100"/>
                </a:lnTo>
                <a:lnTo>
                  <a:pt x="251650" y="86956"/>
                </a:lnTo>
                <a:close/>
              </a:path>
              <a:path w="625475" h="250825">
                <a:moveTo>
                  <a:pt x="407200" y="233451"/>
                </a:moveTo>
                <a:lnTo>
                  <a:pt x="391960" y="233451"/>
                </a:lnTo>
                <a:lnTo>
                  <a:pt x="390436" y="231927"/>
                </a:lnTo>
                <a:lnTo>
                  <a:pt x="387388" y="231927"/>
                </a:lnTo>
                <a:lnTo>
                  <a:pt x="384340" y="230403"/>
                </a:lnTo>
                <a:lnTo>
                  <a:pt x="382816" y="227355"/>
                </a:lnTo>
                <a:lnTo>
                  <a:pt x="381292" y="225831"/>
                </a:lnTo>
                <a:lnTo>
                  <a:pt x="379768" y="222783"/>
                </a:lnTo>
                <a:lnTo>
                  <a:pt x="379768" y="157149"/>
                </a:lnTo>
                <a:lnTo>
                  <a:pt x="379704" y="132765"/>
                </a:lnTo>
                <a:lnTo>
                  <a:pt x="369100" y="96100"/>
                </a:lnTo>
                <a:lnTo>
                  <a:pt x="365036" y="93052"/>
                </a:lnTo>
                <a:lnTo>
                  <a:pt x="363004" y="91528"/>
                </a:lnTo>
                <a:lnTo>
                  <a:pt x="358432" y="86956"/>
                </a:lnTo>
                <a:lnTo>
                  <a:pt x="350812" y="85432"/>
                </a:lnTo>
                <a:lnTo>
                  <a:pt x="338518" y="82384"/>
                </a:lnTo>
                <a:lnTo>
                  <a:pt x="308038" y="82384"/>
                </a:lnTo>
                <a:lnTo>
                  <a:pt x="300418" y="85432"/>
                </a:lnTo>
                <a:lnTo>
                  <a:pt x="294322" y="86956"/>
                </a:lnTo>
                <a:lnTo>
                  <a:pt x="263842" y="114388"/>
                </a:lnTo>
                <a:lnTo>
                  <a:pt x="263842" y="123532"/>
                </a:lnTo>
                <a:lnTo>
                  <a:pt x="265366" y="128193"/>
                </a:lnTo>
                <a:lnTo>
                  <a:pt x="268414" y="132765"/>
                </a:lnTo>
                <a:lnTo>
                  <a:pt x="269938" y="135813"/>
                </a:lnTo>
                <a:lnTo>
                  <a:pt x="274510" y="137337"/>
                </a:lnTo>
                <a:lnTo>
                  <a:pt x="285178" y="137337"/>
                </a:lnTo>
                <a:lnTo>
                  <a:pt x="289750" y="135813"/>
                </a:lnTo>
                <a:lnTo>
                  <a:pt x="294322" y="132765"/>
                </a:lnTo>
                <a:lnTo>
                  <a:pt x="297370" y="129717"/>
                </a:lnTo>
                <a:lnTo>
                  <a:pt x="298894" y="126669"/>
                </a:lnTo>
                <a:lnTo>
                  <a:pt x="298894" y="115912"/>
                </a:lnTo>
                <a:lnTo>
                  <a:pt x="295846" y="106768"/>
                </a:lnTo>
                <a:lnTo>
                  <a:pt x="295846" y="100672"/>
                </a:lnTo>
                <a:lnTo>
                  <a:pt x="297370" y="99148"/>
                </a:lnTo>
                <a:lnTo>
                  <a:pt x="300418" y="97624"/>
                </a:lnTo>
                <a:lnTo>
                  <a:pt x="314134" y="93052"/>
                </a:lnTo>
                <a:lnTo>
                  <a:pt x="326326" y="93052"/>
                </a:lnTo>
                <a:lnTo>
                  <a:pt x="332422" y="94576"/>
                </a:lnTo>
                <a:lnTo>
                  <a:pt x="335470" y="97624"/>
                </a:lnTo>
                <a:lnTo>
                  <a:pt x="340042" y="100672"/>
                </a:lnTo>
                <a:lnTo>
                  <a:pt x="343090" y="105244"/>
                </a:lnTo>
                <a:lnTo>
                  <a:pt x="346138" y="111340"/>
                </a:lnTo>
                <a:lnTo>
                  <a:pt x="347662" y="115912"/>
                </a:lnTo>
                <a:lnTo>
                  <a:pt x="349288" y="120484"/>
                </a:lnTo>
                <a:lnTo>
                  <a:pt x="349288" y="143433"/>
                </a:lnTo>
                <a:lnTo>
                  <a:pt x="349288" y="157149"/>
                </a:lnTo>
                <a:lnTo>
                  <a:pt x="349288" y="213639"/>
                </a:lnTo>
                <a:lnTo>
                  <a:pt x="344614" y="219735"/>
                </a:lnTo>
                <a:lnTo>
                  <a:pt x="340042" y="222783"/>
                </a:lnTo>
                <a:lnTo>
                  <a:pt x="333946" y="227355"/>
                </a:lnTo>
                <a:lnTo>
                  <a:pt x="321754" y="233451"/>
                </a:lnTo>
                <a:lnTo>
                  <a:pt x="306514" y="233451"/>
                </a:lnTo>
                <a:lnTo>
                  <a:pt x="300418" y="230403"/>
                </a:lnTo>
                <a:lnTo>
                  <a:pt x="295846" y="225831"/>
                </a:lnTo>
                <a:lnTo>
                  <a:pt x="291274" y="222783"/>
                </a:lnTo>
                <a:lnTo>
                  <a:pt x="288226" y="215163"/>
                </a:lnTo>
                <a:lnTo>
                  <a:pt x="288226" y="199821"/>
                </a:lnTo>
                <a:lnTo>
                  <a:pt x="289750" y="193725"/>
                </a:lnTo>
                <a:lnTo>
                  <a:pt x="292798" y="189153"/>
                </a:lnTo>
                <a:lnTo>
                  <a:pt x="295846" y="183057"/>
                </a:lnTo>
                <a:lnTo>
                  <a:pt x="300418" y="178485"/>
                </a:lnTo>
                <a:lnTo>
                  <a:pt x="306514" y="175437"/>
                </a:lnTo>
                <a:lnTo>
                  <a:pt x="312610" y="170865"/>
                </a:lnTo>
                <a:lnTo>
                  <a:pt x="318706" y="167817"/>
                </a:lnTo>
                <a:lnTo>
                  <a:pt x="326326" y="166293"/>
                </a:lnTo>
                <a:lnTo>
                  <a:pt x="332422" y="163245"/>
                </a:lnTo>
                <a:lnTo>
                  <a:pt x="340042" y="160197"/>
                </a:lnTo>
                <a:lnTo>
                  <a:pt x="349288" y="157149"/>
                </a:lnTo>
                <a:lnTo>
                  <a:pt x="349288" y="143433"/>
                </a:lnTo>
                <a:lnTo>
                  <a:pt x="344678" y="145986"/>
                </a:lnTo>
                <a:lnTo>
                  <a:pt x="337959" y="148958"/>
                </a:lnTo>
                <a:lnTo>
                  <a:pt x="329260" y="152222"/>
                </a:lnTo>
                <a:lnTo>
                  <a:pt x="318706" y="155625"/>
                </a:lnTo>
                <a:lnTo>
                  <a:pt x="309041" y="159016"/>
                </a:lnTo>
                <a:lnTo>
                  <a:pt x="300799" y="162102"/>
                </a:lnTo>
                <a:lnTo>
                  <a:pt x="294271" y="164630"/>
                </a:lnTo>
                <a:lnTo>
                  <a:pt x="289750" y="166293"/>
                </a:lnTo>
                <a:lnTo>
                  <a:pt x="285178" y="167817"/>
                </a:lnTo>
                <a:lnTo>
                  <a:pt x="282130" y="169341"/>
                </a:lnTo>
                <a:lnTo>
                  <a:pt x="272986" y="175437"/>
                </a:lnTo>
                <a:lnTo>
                  <a:pt x="268414" y="176961"/>
                </a:lnTo>
                <a:lnTo>
                  <a:pt x="266890" y="181533"/>
                </a:lnTo>
                <a:lnTo>
                  <a:pt x="262318" y="184581"/>
                </a:lnTo>
                <a:lnTo>
                  <a:pt x="259270" y="193725"/>
                </a:lnTo>
                <a:lnTo>
                  <a:pt x="256222" y="198297"/>
                </a:lnTo>
                <a:lnTo>
                  <a:pt x="256222" y="210591"/>
                </a:lnTo>
                <a:lnTo>
                  <a:pt x="274434" y="244424"/>
                </a:lnTo>
                <a:lnTo>
                  <a:pt x="297370" y="250215"/>
                </a:lnTo>
                <a:lnTo>
                  <a:pt x="305320" y="249910"/>
                </a:lnTo>
                <a:lnTo>
                  <a:pt x="342671" y="233451"/>
                </a:lnTo>
                <a:lnTo>
                  <a:pt x="349288" y="227355"/>
                </a:lnTo>
                <a:lnTo>
                  <a:pt x="350812" y="227355"/>
                </a:lnTo>
                <a:lnTo>
                  <a:pt x="372148" y="250215"/>
                </a:lnTo>
                <a:lnTo>
                  <a:pt x="384340" y="250215"/>
                </a:lnTo>
                <a:lnTo>
                  <a:pt x="388912" y="248691"/>
                </a:lnTo>
                <a:lnTo>
                  <a:pt x="393484" y="248691"/>
                </a:lnTo>
                <a:lnTo>
                  <a:pt x="396532" y="247167"/>
                </a:lnTo>
                <a:lnTo>
                  <a:pt x="401104" y="245643"/>
                </a:lnTo>
                <a:lnTo>
                  <a:pt x="407200" y="244119"/>
                </a:lnTo>
                <a:lnTo>
                  <a:pt x="407200" y="233451"/>
                </a:lnTo>
                <a:close/>
              </a:path>
              <a:path w="625475" h="250825">
                <a:moveTo>
                  <a:pt x="483489" y="15240"/>
                </a:moveTo>
                <a:lnTo>
                  <a:pt x="481965" y="10668"/>
                </a:lnTo>
                <a:lnTo>
                  <a:pt x="472821" y="1524"/>
                </a:lnTo>
                <a:lnTo>
                  <a:pt x="468249" y="0"/>
                </a:lnTo>
                <a:lnTo>
                  <a:pt x="456057" y="0"/>
                </a:lnTo>
                <a:lnTo>
                  <a:pt x="451485" y="3048"/>
                </a:lnTo>
                <a:lnTo>
                  <a:pt x="448437" y="7620"/>
                </a:lnTo>
                <a:lnTo>
                  <a:pt x="443865" y="10668"/>
                </a:lnTo>
                <a:lnTo>
                  <a:pt x="442341" y="16764"/>
                </a:lnTo>
                <a:lnTo>
                  <a:pt x="442341" y="27432"/>
                </a:lnTo>
                <a:lnTo>
                  <a:pt x="443865" y="33528"/>
                </a:lnTo>
                <a:lnTo>
                  <a:pt x="451485" y="41148"/>
                </a:lnTo>
                <a:lnTo>
                  <a:pt x="456057" y="44284"/>
                </a:lnTo>
                <a:lnTo>
                  <a:pt x="468249" y="44284"/>
                </a:lnTo>
                <a:lnTo>
                  <a:pt x="472821" y="41148"/>
                </a:lnTo>
                <a:lnTo>
                  <a:pt x="481965" y="32004"/>
                </a:lnTo>
                <a:lnTo>
                  <a:pt x="483489" y="27432"/>
                </a:lnTo>
                <a:lnTo>
                  <a:pt x="483489" y="15240"/>
                </a:lnTo>
                <a:close/>
              </a:path>
              <a:path w="625475" h="250825">
                <a:moveTo>
                  <a:pt x="503301" y="236499"/>
                </a:moveTo>
                <a:lnTo>
                  <a:pt x="500253" y="234975"/>
                </a:lnTo>
                <a:lnTo>
                  <a:pt x="495681" y="234975"/>
                </a:lnTo>
                <a:lnTo>
                  <a:pt x="494157" y="233451"/>
                </a:lnTo>
                <a:lnTo>
                  <a:pt x="491109" y="233451"/>
                </a:lnTo>
                <a:lnTo>
                  <a:pt x="489585" y="231927"/>
                </a:lnTo>
                <a:lnTo>
                  <a:pt x="483489" y="228879"/>
                </a:lnTo>
                <a:lnTo>
                  <a:pt x="481965" y="227355"/>
                </a:lnTo>
                <a:lnTo>
                  <a:pt x="480441" y="224307"/>
                </a:lnTo>
                <a:lnTo>
                  <a:pt x="480441" y="86956"/>
                </a:lnTo>
                <a:lnTo>
                  <a:pt x="477393" y="83908"/>
                </a:lnTo>
                <a:lnTo>
                  <a:pt x="421005" y="88480"/>
                </a:lnTo>
                <a:lnTo>
                  <a:pt x="421005" y="99148"/>
                </a:lnTo>
                <a:lnTo>
                  <a:pt x="428625" y="99148"/>
                </a:lnTo>
                <a:lnTo>
                  <a:pt x="431673" y="100672"/>
                </a:lnTo>
                <a:lnTo>
                  <a:pt x="436245" y="100672"/>
                </a:lnTo>
                <a:lnTo>
                  <a:pt x="439293" y="102196"/>
                </a:lnTo>
                <a:lnTo>
                  <a:pt x="440817" y="103720"/>
                </a:lnTo>
                <a:lnTo>
                  <a:pt x="443865" y="105244"/>
                </a:lnTo>
                <a:lnTo>
                  <a:pt x="446913" y="111340"/>
                </a:lnTo>
                <a:lnTo>
                  <a:pt x="448437" y="112864"/>
                </a:lnTo>
                <a:lnTo>
                  <a:pt x="449961" y="117436"/>
                </a:lnTo>
                <a:lnTo>
                  <a:pt x="449961" y="222783"/>
                </a:lnTo>
                <a:lnTo>
                  <a:pt x="445389" y="231927"/>
                </a:lnTo>
                <a:lnTo>
                  <a:pt x="443865" y="233451"/>
                </a:lnTo>
                <a:lnTo>
                  <a:pt x="440817" y="233451"/>
                </a:lnTo>
                <a:lnTo>
                  <a:pt x="439293" y="234975"/>
                </a:lnTo>
                <a:lnTo>
                  <a:pt x="428625" y="234975"/>
                </a:lnTo>
                <a:lnTo>
                  <a:pt x="425577" y="236499"/>
                </a:lnTo>
                <a:lnTo>
                  <a:pt x="425577" y="247167"/>
                </a:lnTo>
                <a:lnTo>
                  <a:pt x="503301" y="247167"/>
                </a:lnTo>
                <a:lnTo>
                  <a:pt x="503301" y="236499"/>
                </a:lnTo>
                <a:close/>
              </a:path>
              <a:path w="625475" h="250825">
                <a:moveTo>
                  <a:pt x="625411" y="227355"/>
                </a:moveTo>
                <a:lnTo>
                  <a:pt x="622274" y="228879"/>
                </a:lnTo>
                <a:lnTo>
                  <a:pt x="614654" y="228879"/>
                </a:lnTo>
                <a:lnTo>
                  <a:pt x="608558" y="230403"/>
                </a:lnTo>
                <a:lnTo>
                  <a:pt x="596366" y="230403"/>
                </a:lnTo>
                <a:lnTo>
                  <a:pt x="591794" y="228879"/>
                </a:lnTo>
                <a:lnTo>
                  <a:pt x="588746" y="227355"/>
                </a:lnTo>
                <a:lnTo>
                  <a:pt x="584174" y="225831"/>
                </a:lnTo>
                <a:lnTo>
                  <a:pt x="579602" y="221259"/>
                </a:lnTo>
                <a:lnTo>
                  <a:pt x="578078" y="216687"/>
                </a:lnTo>
                <a:lnTo>
                  <a:pt x="576554" y="213639"/>
                </a:lnTo>
                <a:lnTo>
                  <a:pt x="576554" y="102196"/>
                </a:lnTo>
                <a:lnTo>
                  <a:pt x="622274" y="102196"/>
                </a:lnTo>
                <a:lnTo>
                  <a:pt x="622274" y="86956"/>
                </a:lnTo>
                <a:lnTo>
                  <a:pt x="575030" y="86956"/>
                </a:lnTo>
                <a:lnTo>
                  <a:pt x="575030" y="36576"/>
                </a:lnTo>
                <a:lnTo>
                  <a:pt x="546074" y="36576"/>
                </a:lnTo>
                <a:lnTo>
                  <a:pt x="546074" y="86956"/>
                </a:lnTo>
                <a:lnTo>
                  <a:pt x="517118" y="86956"/>
                </a:lnTo>
                <a:lnTo>
                  <a:pt x="517118" y="102196"/>
                </a:lnTo>
                <a:lnTo>
                  <a:pt x="546074" y="102196"/>
                </a:lnTo>
                <a:lnTo>
                  <a:pt x="546074" y="210591"/>
                </a:lnTo>
                <a:lnTo>
                  <a:pt x="546404" y="219405"/>
                </a:lnTo>
                <a:lnTo>
                  <a:pt x="573189" y="249618"/>
                </a:lnTo>
                <a:lnTo>
                  <a:pt x="582650" y="250215"/>
                </a:lnTo>
                <a:lnTo>
                  <a:pt x="591794" y="250215"/>
                </a:lnTo>
                <a:lnTo>
                  <a:pt x="599414" y="248691"/>
                </a:lnTo>
                <a:lnTo>
                  <a:pt x="611606" y="245643"/>
                </a:lnTo>
                <a:lnTo>
                  <a:pt x="617702" y="242595"/>
                </a:lnTo>
                <a:lnTo>
                  <a:pt x="625411" y="239547"/>
                </a:lnTo>
                <a:lnTo>
                  <a:pt x="625411" y="227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62" name="object 6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938417" y="2023446"/>
            <a:ext cx="197839" cy="222128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6191473" y="2023446"/>
            <a:ext cx="409574" cy="225238"/>
            <a:chOff x="5137403" y="2293239"/>
            <a:chExt cx="464184" cy="255270"/>
          </a:xfrm>
        </p:grpSpPr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37403" y="2293239"/>
              <a:ext cx="294418" cy="25479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59365" y="2380202"/>
              <a:ext cx="141715" cy="167830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689436" y="2059754"/>
            <a:ext cx="1002730" cy="18985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764864" y="2059754"/>
            <a:ext cx="243559" cy="189855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8098603" y="2023447"/>
            <a:ext cx="297516" cy="229160"/>
            <a:chOff x="7298816" y="2293239"/>
            <a:chExt cx="337185" cy="259715"/>
          </a:xfrm>
        </p:grpSpPr>
        <p:sp>
          <p:nvSpPr>
            <p:cNvPr id="69" name="object 69"/>
            <p:cNvSpPr/>
            <p:nvPr/>
          </p:nvSpPr>
          <p:spPr>
            <a:xfrm>
              <a:off x="7298816" y="2293239"/>
              <a:ext cx="177165" cy="259715"/>
            </a:xfrm>
            <a:custGeom>
              <a:avLst/>
              <a:gdLst/>
              <a:ahLst/>
              <a:cxnLst/>
              <a:rect l="l" t="t" r="r" b="b"/>
              <a:pathLst>
                <a:path w="177165" h="259714">
                  <a:moveTo>
                    <a:pt x="38195" y="259365"/>
                  </a:moveTo>
                  <a:lnTo>
                    <a:pt x="28956" y="257841"/>
                  </a:lnTo>
                  <a:lnTo>
                    <a:pt x="29035" y="249435"/>
                  </a:lnTo>
                  <a:lnTo>
                    <a:pt x="29158" y="244506"/>
                  </a:lnTo>
                  <a:lnTo>
                    <a:pt x="29639" y="236839"/>
                  </a:lnTo>
                  <a:lnTo>
                    <a:pt x="30575" y="228885"/>
                  </a:lnTo>
                  <a:lnTo>
                    <a:pt x="30575" y="33528"/>
                  </a:lnTo>
                  <a:lnTo>
                    <a:pt x="28956" y="30480"/>
                  </a:lnTo>
                  <a:lnTo>
                    <a:pt x="27432" y="25908"/>
                  </a:lnTo>
                  <a:lnTo>
                    <a:pt x="24384" y="19812"/>
                  </a:lnTo>
                  <a:lnTo>
                    <a:pt x="21336" y="18288"/>
                  </a:lnTo>
                  <a:lnTo>
                    <a:pt x="19812" y="16764"/>
                  </a:lnTo>
                  <a:lnTo>
                    <a:pt x="15240" y="15240"/>
                  </a:lnTo>
                  <a:lnTo>
                    <a:pt x="10668" y="15240"/>
                  </a:lnTo>
                  <a:lnTo>
                    <a:pt x="6095" y="13716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58007" y="0"/>
                  </a:lnTo>
                  <a:lnTo>
                    <a:pt x="61055" y="1524"/>
                  </a:lnTo>
                  <a:lnTo>
                    <a:pt x="61055" y="108299"/>
                  </a:lnTo>
                  <a:lnTo>
                    <a:pt x="76295" y="108299"/>
                  </a:lnTo>
                  <a:lnTo>
                    <a:pt x="70199" y="111347"/>
                  </a:lnTo>
                  <a:lnTo>
                    <a:pt x="61055" y="120491"/>
                  </a:lnTo>
                  <a:lnTo>
                    <a:pt x="61055" y="216693"/>
                  </a:lnTo>
                  <a:lnTo>
                    <a:pt x="64103" y="222789"/>
                  </a:lnTo>
                  <a:lnTo>
                    <a:pt x="65627" y="227361"/>
                  </a:lnTo>
                  <a:lnTo>
                    <a:pt x="74771" y="236505"/>
                  </a:lnTo>
                  <a:lnTo>
                    <a:pt x="79343" y="239553"/>
                  </a:lnTo>
                  <a:lnTo>
                    <a:pt x="82391" y="241077"/>
                  </a:lnTo>
                  <a:lnTo>
                    <a:pt x="50387" y="241077"/>
                  </a:lnTo>
                  <a:lnTo>
                    <a:pt x="38195" y="259365"/>
                  </a:lnTo>
                  <a:close/>
                </a:path>
                <a:path w="177165" h="259714">
                  <a:moveTo>
                    <a:pt x="76295" y="108299"/>
                  </a:moveTo>
                  <a:lnTo>
                    <a:pt x="61055" y="108299"/>
                  </a:lnTo>
                  <a:lnTo>
                    <a:pt x="66770" y="103108"/>
                  </a:lnTo>
                  <a:lnTo>
                    <a:pt x="99155" y="86963"/>
                  </a:lnTo>
                  <a:lnTo>
                    <a:pt x="106775" y="86963"/>
                  </a:lnTo>
                  <a:lnTo>
                    <a:pt x="121077" y="88392"/>
                  </a:lnTo>
                  <a:lnTo>
                    <a:pt x="134254" y="92678"/>
                  </a:lnTo>
                  <a:lnTo>
                    <a:pt x="146289" y="99822"/>
                  </a:lnTo>
                  <a:lnTo>
                    <a:pt x="150534" y="103727"/>
                  </a:lnTo>
                  <a:lnTo>
                    <a:pt x="88487" y="103727"/>
                  </a:lnTo>
                  <a:lnTo>
                    <a:pt x="80867" y="105251"/>
                  </a:lnTo>
                  <a:lnTo>
                    <a:pt x="76295" y="108299"/>
                  </a:lnTo>
                  <a:close/>
                </a:path>
                <a:path w="177165" h="259714">
                  <a:moveTo>
                    <a:pt x="138808" y="244125"/>
                  </a:moveTo>
                  <a:lnTo>
                    <a:pt x="97631" y="244125"/>
                  </a:lnTo>
                  <a:lnTo>
                    <a:pt x="107346" y="242958"/>
                  </a:lnTo>
                  <a:lnTo>
                    <a:pt x="115919" y="239363"/>
                  </a:lnTo>
                  <a:lnTo>
                    <a:pt x="139243" y="201787"/>
                  </a:lnTo>
                  <a:lnTo>
                    <a:pt x="141922" y="172402"/>
                  </a:lnTo>
                  <a:lnTo>
                    <a:pt x="141922" y="155638"/>
                  </a:lnTo>
                  <a:lnTo>
                    <a:pt x="140398" y="148018"/>
                  </a:lnTo>
                  <a:lnTo>
                    <a:pt x="138874" y="138874"/>
                  </a:lnTo>
                  <a:lnTo>
                    <a:pt x="135731" y="131254"/>
                  </a:lnTo>
                  <a:lnTo>
                    <a:pt x="131159" y="125063"/>
                  </a:lnTo>
                  <a:lnTo>
                    <a:pt x="128111" y="118967"/>
                  </a:lnTo>
                  <a:lnTo>
                    <a:pt x="123539" y="114395"/>
                  </a:lnTo>
                  <a:lnTo>
                    <a:pt x="117443" y="109823"/>
                  </a:lnTo>
                  <a:lnTo>
                    <a:pt x="111347" y="106775"/>
                  </a:lnTo>
                  <a:lnTo>
                    <a:pt x="103727" y="103727"/>
                  </a:lnTo>
                  <a:lnTo>
                    <a:pt x="150534" y="103727"/>
                  </a:lnTo>
                  <a:lnTo>
                    <a:pt x="171640" y="136921"/>
                  </a:lnTo>
                  <a:lnTo>
                    <a:pt x="176974" y="170878"/>
                  </a:lnTo>
                  <a:lnTo>
                    <a:pt x="175545" y="188347"/>
                  </a:lnTo>
                  <a:lnTo>
                    <a:pt x="171259" y="204263"/>
                  </a:lnTo>
                  <a:lnTo>
                    <a:pt x="164115" y="218750"/>
                  </a:lnTo>
                  <a:lnTo>
                    <a:pt x="154114" y="231933"/>
                  </a:lnTo>
                  <a:lnTo>
                    <a:pt x="142121" y="242173"/>
                  </a:lnTo>
                  <a:lnTo>
                    <a:pt x="138808" y="244125"/>
                  </a:lnTo>
                  <a:close/>
                </a:path>
                <a:path w="177165" h="259714">
                  <a:moveTo>
                    <a:pt x="100679" y="256317"/>
                  </a:moveTo>
                  <a:lnTo>
                    <a:pt x="62579" y="246983"/>
                  </a:lnTo>
                  <a:lnTo>
                    <a:pt x="50387" y="241077"/>
                  </a:lnTo>
                  <a:lnTo>
                    <a:pt x="82391" y="241077"/>
                  </a:lnTo>
                  <a:lnTo>
                    <a:pt x="91535" y="244125"/>
                  </a:lnTo>
                  <a:lnTo>
                    <a:pt x="138808" y="244125"/>
                  </a:lnTo>
                  <a:lnTo>
                    <a:pt x="129111" y="249840"/>
                  </a:lnTo>
                  <a:lnTo>
                    <a:pt x="115243" y="254650"/>
                  </a:lnTo>
                  <a:lnTo>
                    <a:pt x="100679" y="256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94191" y="2380202"/>
              <a:ext cx="141715" cy="167830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472767" y="2023446"/>
            <a:ext cx="1402444" cy="226162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9972115" y="2027480"/>
            <a:ext cx="199465" cy="221316"/>
            <a:chOff x="9422130" y="2297810"/>
            <a:chExt cx="226060" cy="250825"/>
          </a:xfrm>
        </p:grpSpPr>
        <p:pic>
          <p:nvPicPr>
            <p:cNvPr id="73" name="object 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422130" y="2297810"/>
              <a:ext cx="83915" cy="24717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527381" y="2378678"/>
              <a:ext cx="120491" cy="169354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1977418" y="2420555"/>
            <a:ext cx="670672" cy="149599"/>
            <a:chOff x="361473" y="2743295"/>
            <a:chExt cx="760095" cy="169545"/>
          </a:xfrm>
        </p:grpSpPr>
        <p:sp>
          <p:nvSpPr>
            <p:cNvPr id="76" name="object 76"/>
            <p:cNvSpPr/>
            <p:nvPr/>
          </p:nvSpPr>
          <p:spPr>
            <a:xfrm>
              <a:off x="361473" y="2743295"/>
              <a:ext cx="278130" cy="165100"/>
            </a:xfrm>
            <a:custGeom>
              <a:avLst/>
              <a:gdLst/>
              <a:ahLst/>
              <a:cxnLst/>
              <a:rect l="l" t="t" r="r" b="b"/>
              <a:pathLst>
                <a:path w="278130" h="165100">
                  <a:moveTo>
                    <a:pt x="277653" y="164782"/>
                  </a:moveTo>
                  <a:lnTo>
                    <a:pt x="198310" y="164782"/>
                  </a:lnTo>
                  <a:lnTo>
                    <a:pt x="198310" y="154114"/>
                  </a:lnTo>
                  <a:lnTo>
                    <a:pt x="201358" y="154114"/>
                  </a:lnTo>
                  <a:lnTo>
                    <a:pt x="204406" y="152590"/>
                  </a:lnTo>
                  <a:lnTo>
                    <a:pt x="212026" y="152590"/>
                  </a:lnTo>
                  <a:lnTo>
                    <a:pt x="213550" y="151066"/>
                  </a:lnTo>
                  <a:lnTo>
                    <a:pt x="216598" y="151066"/>
                  </a:lnTo>
                  <a:lnTo>
                    <a:pt x="218122" y="149542"/>
                  </a:lnTo>
                  <a:lnTo>
                    <a:pt x="222694" y="140398"/>
                  </a:lnTo>
                  <a:lnTo>
                    <a:pt x="222694" y="54959"/>
                  </a:lnTo>
                  <a:lnTo>
                    <a:pt x="202882" y="19907"/>
                  </a:lnTo>
                  <a:lnTo>
                    <a:pt x="184594" y="19907"/>
                  </a:lnTo>
                  <a:lnTo>
                    <a:pt x="175450" y="22955"/>
                  </a:lnTo>
                  <a:lnTo>
                    <a:pt x="170878" y="26003"/>
                  </a:lnTo>
                  <a:lnTo>
                    <a:pt x="167830" y="29051"/>
                  </a:lnTo>
                  <a:lnTo>
                    <a:pt x="164782" y="30575"/>
                  </a:lnTo>
                  <a:lnTo>
                    <a:pt x="161734" y="33623"/>
                  </a:lnTo>
                  <a:lnTo>
                    <a:pt x="160210" y="36671"/>
                  </a:lnTo>
                  <a:lnTo>
                    <a:pt x="157162" y="38195"/>
                  </a:lnTo>
                  <a:lnTo>
                    <a:pt x="155638" y="41243"/>
                  </a:lnTo>
                  <a:lnTo>
                    <a:pt x="155638" y="141922"/>
                  </a:lnTo>
                  <a:lnTo>
                    <a:pt x="157162" y="144970"/>
                  </a:lnTo>
                  <a:lnTo>
                    <a:pt x="158686" y="146494"/>
                  </a:lnTo>
                  <a:lnTo>
                    <a:pt x="160210" y="149542"/>
                  </a:lnTo>
                  <a:lnTo>
                    <a:pt x="163258" y="151066"/>
                  </a:lnTo>
                  <a:lnTo>
                    <a:pt x="166306" y="151066"/>
                  </a:lnTo>
                  <a:lnTo>
                    <a:pt x="167830" y="152590"/>
                  </a:lnTo>
                  <a:lnTo>
                    <a:pt x="175450" y="152590"/>
                  </a:lnTo>
                  <a:lnTo>
                    <a:pt x="178498" y="154114"/>
                  </a:lnTo>
                  <a:lnTo>
                    <a:pt x="178498" y="164782"/>
                  </a:lnTo>
                  <a:lnTo>
                    <a:pt x="102203" y="164782"/>
                  </a:lnTo>
                  <a:lnTo>
                    <a:pt x="102203" y="154114"/>
                  </a:lnTo>
                  <a:lnTo>
                    <a:pt x="103727" y="154114"/>
                  </a:lnTo>
                  <a:lnTo>
                    <a:pt x="106775" y="152590"/>
                  </a:lnTo>
                  <a:lnTo>
                    <a:pt x="112871" y="152590"/>
                  </a:lnTo>
                  <a:lnTo>
                    <a:pt x="115919" y="151066"/>
                  </a:lnTo>
                  <a:lnTo>
                    <a:pt x="118967" y="151066"/>
                  </a:lnTo>
                  <a:lnTo>
                    <a:pt x="120586" y="149542"/>
                  </a:lnTo>
                  <a:lnTo>
                    <a:pt x="123634" y="143446"/>
                  </a:lnTo>
                  <a:lnTo>
                    <a:pt x="123634" y="54959"/>
                  </a:lnTo>
                  <a:lnTo>
                    <a:pt x="105251" y="19907"/>
                  </a:lnTo>
                  <a:lnTo>
                    <a:pt x="86963" y="19907"/>
                  </a:lnTo>
                  <a:lnTo>
                    <a:pt x="77819" y="22955"/>
                  </a:lnTo>
                  <a:lnTo>
                    <a:pt x="73247" y="26003"/>
                  </a:lnTo>
                  <a:lnTo>
                    <a:pt x="70199" y="29051"/>
                  </a:lnTo>
                  <a:lnTo>
                    <a:pt x="67151" y="30575"/>
                  </a:lnTo>
                  <a:lnTo>
                    <a:pt x="61055" y="36671"/>
                  </a:lnTo>
                  <a:lnTo>
                    <a:pt x="59531" y="39719"/>
                  </a:lnTo>
                  <a:lnTo>
                    <a:pt x="56483" y="42767"/>
                  </a:lnTo>
                  <a:lnTo>
                    <a:pt x="56483" y="138874"/>
                  </a:lnTo>
                  <a:lnTo>
                    <a:pt x="59531" y="144970"/>
                  </a:lnTo>
                  <a:lnTo>
                    <a:pt x="62579" y="148018"/>
                  </a:lnTo>
                  <a:lnTo>
                    <a:pt x="68675" y="151066"/>
                  </a:lnTo>
                  <a:lnTo>
                    <a:pt x="70199" y="152590"/>
                  </a:lnTo>
                  <a:lnTo>
                    <a:pt x="77819" y="152590"/>
                  </a:lnTo>
                  <a:lnTo>
                    <a:pt x="80867" y="154114"/>
                  </a:lnTo>
                  <a:lnTo>
                    <a:pt x="80867" y="164782"/>
                  </a:lnTo>
                  <a:lnTo>
                    <a:pt x="3047" y="164782"/>
                  </a:lnTo>
                  <a:lnTo>
                    <a:pt x="3047" y="154114"/>
                  </a:lnTo>
                  <a:lnTo>
                    <a:pt x="4571" y="154114"/>
                  </a:lnTo>
                  <a:lnTo>
                    <a:pt x="7619" y="152590"/>
                  </a:lnTo>
                  <a:lnTo>
                    <a:pt x="15335" y="152590"/>
                  </a:lnTo>
                  <a:lnTo>
                    <a:pt x="16859" y="151066"/>
                  </a:lnTo>
                  <a:lnTo>
                    <a:pt x="19907" y="151066"/>
                  </a:lnTo>
                  <a:lnTo>
                    <a:pt x="22955" y="149542"/>
                  </a:lnTo>
                  <a:lnTo>
                    <a:pt x="26003" y="143446"/>
                  </a:lnTo>
                  <a:lnTo>
                    <a:pt x="26003" y="30575"/>
                  </a:lnTo>
                  <a:lnTo>
                    <a:pt x="24479" y="27527"/>
                  </a:lnTo>
                  <a:lnTo>
                    <a:pt x="19907" y="22955"/>
                  </a:lnTo>
                  <a:lnTo>
                    <a:pt x="16859" y="21431"/>
                  </a:lnTo>
                  <a:lnTo>
                    <a:pt x="15335" y="19907"/>
                  </a:lnTo>
                  <a:lnTo>
                    <a:pt x="12191" y="18383"/>
                  </a:lnTo>
                  <a:lnTo>
                    <a:pt x="9143" y="18383"/>
                  </a:lnTo>
                  <a:lnTo>
                    <a:pt x="7619" y="16859"/>
                  </a:lnTo>
                  <a:lnTo>
                    <a:pt x="0" y="16859"/>
                  </a:lnTo>
                  <a:lnTo>
                    <a:pt x="0" y="6095"/>
                  </a:lnTo>
                  <a:lnTo>
                    <a:pt x="53435" y="1523"/>
                  </a:lnTo>
                  <a:lnTo>
                    <a:pt x="56483" y="4571"/>
                  </a:lnTo>
                  <a:lnTo>
                    <a:pt x="56483" y="27527"/>
                  </a:lnTo>
                  <a:lnTo>
                    <a:pt x="58007" y="27527"/>
                  </a:lnTo>
                  <a:lnTo>
                    <a:pt x="59531" y="24479"/>
                  </a:lnTo>
                  <a:lnTo>
                    <a:pt x="64103" y="21431"/>
                  </a:lnTo>
                  <a:lnTo>
                    <a:pt x="74771" y="10763"/>
                  </a:lnTo>
                  <a:lnTo>
                    <a:pt x="77819" y="9239"/>
                  </a:lnTo>
                  <a:lnTo>
                    <a:pt x="82391" y="6095"/>
                  </a:lnTo>
                  <a:lnTo>
                    <a:pt x="86963" y="4571"/>
                  </a:lnTo>
                  <a:lnTo>
                    <a:pt x="93059" y="3047"/>
                  </a:lnTo>
                  <a:lnTo>
                    <a:pt x="97631" y="0"/>
                  </a:lnTo>
                  <a:lnTo>
                    <a:pt x="111347" y="0"/>
                  </a:lnTo>
                  <a:lnTo>
                    <a:pt x="147446" y="17240"/>
                  </a:lnTo>
                  <a:lnTo>
                    <a:pt x="154114" y="29051"/>
                  </a:lnTo>
                  <a:lnTo>
                    <a:pt x="157162" y="24479"/>
                  </a:lnTo>
                  <a:lnTo>
                    <a:pt x="161734" y="21431"/>
                  </a:lnTo>
                  <a:lnTo>
                    <a:pt x="164782" y="18383"/>
                  </a:lnTo>
                  <a:lnTo>
                    <a:pt x="166306" y="15335"/>
                  </a:lnTo>
                  <a:lnTo>
                    <a:pt x="180022" y="6095"/>
                  </a:lnTo>
                  <a:lnTo>
                    <a:pt x="184594" y="4571"/>
                  </a:lnTo>
                  <a:lnTo>
                    <a:pt x="190690" y="3047"/>
                  </a:lnTo>
                  <a:lnTo>
                    <a:pt x="195262" y="0"/>
                  </a:lnTo>
                  <a:lnTo>
                    <a:pt x="208978" y="0"/>
                  </a:lnTo>
                  <a:lnTo>
                    <a:pt x="218708" y="858"/>
                  </a:lnTo>
                  <a:lnTo>
                    <a:pt x="250031" y="29622"/>
                  </a:lnTo>
                  <a:lnTo>
                    <a:pt x="253269" y="53435"/>
                  </a:lnTo>
                  <a:lnTo>
                    <a:pt x="253269" y="141922"/>
                  </a:lnTo>
                  <a:lnTo>
                    <a:pt x="254793" y="144970"/>
                  </a:lnTo>
                  <a:lnTo>
                    <a:pt x="256317" y="146494"/>
                  </a:lnTo>
                  <a:lnTo>
                    <a:pt x="257841" y="149542"/>
                  </a:lnTo>
                  <a:lnTo>
                    <a:pt x="260889" y="151066"/>
                  </a:lnTo>
                  <a:lnTo>
                    <a:pt x="263937" y="151066"/>
                  </a:lnTo>
                  <a:lnTo>
                    <a:pt x="266985" y="152590"/>
                  </a:lnTo>
                  <a:lnTo>
                    <a:pt x="274605" y="152590"/>
                  </a:lnTo>
                  <a:lnTo>
                    <a:pt x="277653" y="154114"/>
                  </a:lnTo>
                  <a:lnTo>
                    <a:pt x="277653" y="164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7415" y="2743295"/>
              <a:ext cx="155638" cy="16935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5913" y="2743295"/>
              <a:ext cx="285178" cy="167830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2727091" y="2343822"/>
            <a:ext cx="591110" cy="225238"/>
            <a:chOff x="1211103" y="2656332"/>
            <a:chExt cx="669925" cy="255270"/>
          </a:xfrm>
        </p:grpSpPr>
        <p:pic>
          <p:nvPicPr>
            <p:cNvPr id="80" name="object 8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11103" y="2656332"/>
              <a:ext cx="294417" cy="25479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32953" y="2743295"/>
              <a:ext cx="347853" cy="167830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401377" y="2343822"/>
            <a:ext cx="409574" cy="225238"/>
            <a:chOff x="1975294" y="2656332"/>
            <a:chExt cx="464184" cy="255270"/>
          </a:xfrm>
        </p:grpSpPr>
        <p:pic>
          <p:nvPicPr>
            <p:cNvPr id="83" name="object 8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75294" y="2656332"/>
              <a:ext cx="294417" cy="25479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97267" y="2743295"/>
              <a:ext cx="141799" cy="167830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3899423" y="2380219"/>
            <a:ext cx="956982" cy="188819"/>
          </a:xfrm>
          <a:custGeom>
            <a:avLst/>
            <a:gdLst/>
            <a:ahLst/>
            <a:cxnLst/>
            <a:rect l="l" t="t" r="r" b="b"/>
            <a:pathLst>
              <a:path w="1084579" h="213994">
                <a:moveTo>
                  <a:pt x="137248" y="172402"/>
                </a:moveTo>
                <a:lnTo>
                  <a:pt x="128104" y="166306"/>
                </a:lnTo>
                <a:lnTo>
                  <a:pt x="123291" y="172885"/>
                </a:lnTo>
                <a:lnTo>
                  <a:pt x="118198" y="178879"/>
                </a:lnTo>
                <a:lnTo>
                  <a:pt x="80772" y="196786"/>
                </a:lnTo>
                <a:lnTo>
                  <a:pt x="70789" y="195618"/>
                </a:lnTo>
                <a:lnTo>
                  <a:pt x="39954" y="166992"/>
                </a:lnTo>
                <a:lnTo>
                  <a:pt x="33528" y="128117"/>
                </a:lnTo>
                <a:lnTo>
                  <a:pt x="33566" y="119011"/>
                </a:lnTo>
                <a:lnTo>
                  <a:pt x="42672" y="77825"/>
                </a:lnTo>
                <a:lnTo>
                  <a:pt x="59436" y="61061"/>
                </a:lnTo>
                <a:lnTo>
                  <a:pt x="64008" y="58013"/>
                </a:lnTo>
                <a:lnTo>
                  <a:pt x="83908" y="58013"/>
                </a:lnTo>
                <a:lnTo>
                  <a:pt x="86956" y="59537"/>
                </a:lnTo>
                <a:lnTo>
                  <a:pt x="91528" y="61061"/>
                </a:lnTo>
                <a:lnTo>
                  <a:pt x="94576" y="62585"/>
                </a:lnTo>
                <a:lnTo>
                  <a:pt x="96100" y="65633"/>
                </a:lnTo>
                <a:lnTo>
                  <a:pt x="96100" y="68681"/>
                </a:lnTo>
                <a:lnTo>
                  <a:pt x="94576" y="71729"/>
                </a:lnTo>
                <a:lnTo>
                  <a:pt x="93052" y="77825"/>
                </a:lnTo>
                <a:lnTo>
                  <a:pt x="93052" y="82397"/>
                </a:lnTo>
                <a:lnTo>
                  <a:pt x="91528" y="86969"/>
                </a:lnTo>
                <a:lnTo>
                  <a:pt x="91528" y="96113"/>
                </a:lnTo>
                <a:lnTo>
                  <a:pt x="127254" y="78130"/>
                </a:lnTo>
                <a:lnTo>
                  <a:pt x="97040" y="48209"/>
                </a:lnTo>
                <a:lnTo>
                  <a:pt x="76200" y="45720"/>
                </a:lnTo>
                <a:lnTo>
                  <a:pt x="67335" y="46024"/>
                </a:lnTo>
                <a:lnTo>
                  <a:pt x="30861" y="60667"/>
                </a:lnTo>
                <a:lnTo>
                  <a:pt x="7378" y="90792"/>
                </a:lnTo>
                <a:lnTo>
                  <a:pt x="0" y="129641"/>
                </a:lnTo>
                <a:lnTo>
                  <a:pt x="1143" y="148005"/>
                </a:lnTo>
                <a:lnTo>
                  <a:pt x="18288" y="190690"/>
                </a:lnTo>
                <a:lnTo>
                  <a:pt x="56857" y="212128"/>
                </a:lnTo>
                <a:lnTo>
                  <a:pt x="73152" y="213550"/>
                </a:lnTo>
                <a:lnTo>
                  <a:pt x="82346" y="212953"/>
                </a:lnTo>
                <a:lnTo>
                  <a:pt x="118389" y="196837"/>
                </a:lnTo>
                <a:lnTo>
                  <a:pt x="132105" y="181876"/>
                </a:lnTo>
                <a:lnTo>
                  <a:pt x="137248" y="172402"/>
                </a:lnTo>
                <a:close/>
              </a:path>
              <a:path w="1084579" h="213994">
                <a:moveTo>
                  <a:pt x="321843" y="196786"/>
                </a:moveTo>
                <a:lnTo>
                  <a:pt x="315747" y="196786"/>
                </a:lnTo>
                <a:lnTo>
                  <a:pt x="312699" y="195262"/>
                </a:lnTo>
                <a:lnTo>
                  <a:pt x="308127" y="195262"/>
                </a:lnTo>
                <a:lnTo>
                  <a:pt x="306603" y="193738"/>
                </a:lnTo>
                <a:lnTo>
                  <a:pt x="303555" y="192214"/>
                </a:lnTo>
                <a:lnTo>
                  <a:pt x="300507" y="189166"/>
                </a:lnTo>
                <a:lnTo>
                  <a:pt x="300507" y="187642"/>
                </a:lnTo>
                <a:lnTo>
                  <a:pt x="300507" y="186118"/>
                </a:lnTo>
                <a:lnTo>
                  <a:pt x="298983" y="184594"/>
                </a:lnTo>
                <a:lnTo>
                  <a:pt x="297459" y="181546"/>
                </a:lnTo>
                <a:lnTo>
                  <a:pt x="297459" y="50292"/>
                </a:lnTo>
                <a:lnTo>
                  <a:pt x="294309" y="47244"/>
                </a:lnTo>
                <a:lnTo>
                  <a:pt x="236397" y="51816"/>
                </a:lnTo>
                <a:lnTo>
                  <a:pt x="236397" y="62572"/>
                </a:lnTo>
                <a:lnTo>
                  <a:pt x="250113" y="62572"/>
                </a:lnTo>
                <a:lnTo>
                  <a:pt x="253161" y="64096"/>
                </a:lnTo>
                <a:lnTo>
                  <a:pt x="256209" y="64096"/>
                </a:lnTo>
                <a:lnTo>
                  <a:pt x="257733" y="65620"/>
                </a:lnTo>
                <a:lnTo>
                  <a:pt x="260781" y="67144"/>
                </a:lnTo>
                <a:lnTo>
                  <a:pt x="263829" y="70192"/>
                </a:lnTo>
                <a:lnTo>
                  <a:pt x="265353" y="73240"/>
                </a:lnTo>
                <a:lnTo>
                  <a:pt x="266877" y="74764"/>
                </a:lnTo>
                <a:lnTo>
                  <a:pt x="266877" y="172402"/>
                </a:lnTo>
                <a:lnTo>
                  <a:pt x="265353" y="175450"/>
                </a:lnTo>
                <a:lnTo>
                  <a:pt x="263829" y="176974"/>
                </a:lnTo>
                <a:lnTo>
                  <a:pt x="262305" y="180022"/>
                </a:lnTo>
                <a:lnTo>
                  <a:pt x="254685" y="187642"/>
                </a:lnTo>
                <a:lnTo>
                  <a:pt x="251637" y="189166"/>
                </a:lnTo>
                <a:lnTo>
                  <a:pt x="247065" y="192214"/>
                </a:lnTo>
                <a:lnTo>
                  <a:pt x="237921" y="195262"/>
                </a:lnTo>
                <a:lnTo>
                  <a:pt x="231825" y="196786"/>
                </a:lnTo>
                <a:lnTo>
                  <a:pt x="219633" y="196786"/>
                </a:lnTo>
                <a:lnTo>
                  <a:pt x="199821" y="161734"/>
                </a:lnTo>
                <a:lnTo>
                  <a:pt x="199821" y="50292"/>
                </a:lnTo>
                <a:lnTo>
                  <a:pt x="198297" y="47244"/>
                </a:lnTo>
                <a:lnTo>
                  <a:pt x="144868" y="51816"/>
                </a:lnTo>
                <a:lnTo>
                  <a:pt x="144868" y="62572"/>
                </a:lnTo>
                <a:lnTo>
                  <a:pt x="150964" y="62572"/>
                </a:lnTo>
                <a:lnTo>
                  <a:pt x="154012" y="64096"/>
                </a:lnTo>
                <a:lnTo>
                  <a:pt x="157060" y="64096"/>
                </a:lnTo>
                <a:lnTo>
                  <a:pt x="160108" y="67144"/>
                </a:lnTo>
                <a:lnTo>
                  <a:pt x="166204" y="70192"/>
                </a:lnTo>
                <a:lnTo>
                  <a:pt x="169252" y="76288"/>
                </a:lnTo>
                <a:lnTo>
                  <a:pt x="169354" y="161734"/>
                </a:lnTo>
                <a:lnTo>
                  <a:pt x="170065" y="172186"/>
                </a:lnTo>
                <a:lnTo>
                  <a:pt x="193878" y="210121"/>
                </a:lnTo>
                <a:lnTo>
                  <a:pt x="213537" y="213550"/>
                </a:lnTo>
                <a:lnTo>
                  <a:pt x="227253" y="213550"/>
                </a:lnTo>
                <a:lnTo>
                  <a:pt x="236397" y="210502"/>
                </a:lnTo>
                <a:lnTo>
                  <a:pt x="240969" y="207454"/>
                </a:lnTo>
                <a:lnTo>
                  <a:pt x="250113" y="202882"/>
                </a:lnTo>
                <a:lnTo>
                  <a:pt x="254685" y="199834"/>
                </a:lnTo>
                <a:lnTo>
                  <a:pt x="257733" y="196786"/>
                </a:lnTo>
                <a:lnTo>
                  <a:pt x="266877" y="187642"/>
                </a:lnTo>
                <a:lnTo>
                  <a:pt x="266877" y="208978"/>
                </a:lnTo>
                <a:lnTo>
                  <a:pt x="269925" y="210502"/>
                </a:lnTo>
                <a:lnTo>
                  <a:pt x="321843" y="207454"/>
                </a:lnTo>
                <a:lnTo>
                  <a:pt x="321843" y="196786"/>
                </a:lnTo>
                <a:close/>
              </a:path>
              <a:path w="1084579" h="213994">
                <a:moveTo>
                  <a:pt x="463677" y="62572"/>
                </a:moveTo>
                <a:lnTo>
                  <a:pt x="462153" y="56476"/>
                </a:lnTo>
                <a:lnTo>
                  <a:pt x="457581" y="53428"/>
                </a:lnTo>
                <a:lnTo>
                  <a:pt x="453009" y="48768"/>
                </a:lnTo>
                <a:lnTo>
                  <a:pt x="448437" y="45720"/>
                </a:lnTo>
                <a:lnTo>
                  <a:pt x="434721" y="45720"/>
                </a:lnTo>
                <a:lnTo>
                  <a:pt x="401408" y="66941"/>
                </a:lnTo>
                <a:lnTo>
                  <a:pt x="396519" y="73240"/>
                </a:lnTo>
                <a:lnTo>
                  <a:pt x="394995" y="73240"/>
                </a:lnTo>
                <a:lnTo>
                  <a:pt x="394995" y="50292"/>
                </a:lnTo>
                <a:lnTo>
                  <a:pt x="393471" y="47244"/>
                </a:lnTo>
                <a:lnTo>
                  <a:pt x="340131" y="51816"/>
                </a:lnTo>
                <a:lnTo>
                  <a:pt x="340131" y="62572"/>
                </a:lnTo>
                <a:lnTo>
                  <a:pt x="349275" y="62572"/>
                </a:lnTo>
                <a:lnTo>
                  <a:pt x="352323" y="64096"/>
                </a:lnTo>
                <a:lnTo>
                  <a:pt x="353847" y="65620"/>
                </a:lnTo>
                <a:lnTo>
                  <a:pt x="356895" y="65620"/>
                </a:lnTo>
                <a:lnTo>
                  <a:pt x="358419" y="68668"/>
                </a:lnTo>
                <a:lnTo>
                  <a:pt x="361467" y="70192"/>
                </a:lnTo>
                <a:lnTo>
                  <a:pt x="362991" y="73240"/>
                </a:lnTo>
                <a:lnTo>
                  <a:pt x="364515" y="77812"/>
                </a:lnTo>
                <a:lnTo>
                  <a:pt x="364515" y="189166"/>
                </a:lnTo>
                <a:lnTo>
                  <a:pt x="361467" y="195262"/>
                </a:lnTo>
                <a:lnTo>
                  <a:pt x="358419" y="196786"/>
                </a:lnTo>
                <a:lnTo>
                  <a:pt x="356895" y="196786"/>
                </a:lnTo>
                <a:lnTo>
                  <a:pt x="353847" y="198310"/>
                </a:lnTo>
                <a:lnTo>
                  <a:pt x="346227" y="198310"/>
                </a:lnTo>
                <a:lnTo>
                  <a:pt x="344703" y="199834"/>
                </a:lnTo>
                <a:lnTo>
                  <a:pt x="341655" y="199834"/>
                </a:lnTo>
                <a:lnTo>
                  <a:pt x="341655" y="210502"/>
                </a:lnTo>
                <a:lnTo>
                  <a:pt x="425577" y="210502"/>
                </a:lnTo>
                <a:lnTo>
                  <a:pt x="425577" y="199834"/>
                </a:lnTo>
                <a:lnTo>
                  <a:pt x="422529" y="198310"/>
                </a:lnTo>
                <a:lnTo>
                  <a:pt x="410337" y="198310"/>
                </a:lnTo>
                <a:lnTo>
                  <a:pt x="404241" y="195262"/>
                </a:lnTo>
                <a:lnTo>
                  <a:pt x="401091" y="195262"/>
                </a:lnTo>
                <a:lnTo>
                  <a:pt x="399567" y="192214"/>
                </a:lnTo>
                <a:lnTo>
                  <a:pt x="398043" y="190690"/>
                </a:lnTo>
                <a:lnTo>
                  <a:pt x="394995" y="184594"/>
                </a:lnTo>
                <a:lnTo>
                  <a:pt x="394995" y="88480"/>
                </a:lnTo>
                <a:lnTo>
                  <a:pt x="398729" y="83058"/>
                </a:lnTo>
                <a:lnTo>
                  <a:pt x="403047" y="78193"/>
                </a:lnTo>
                <a:lnTo>
                  <a:pt x="407936" y="73914"/>
                </a:lnTo>
                <a:lnTo>
                  <a:pt x="413385" y="70192"/>
                </a:lnTo>
                <a:lnTo>
                  <a:pt x="419481" y="65620"/>
                </a:lnTo>
                <a:lnTo>
                  <a:pt x="425577" y="64096"/>
                </a:lnTo>
                <a:lnTo>
                  <a:pt x="430149" y="64096"/>
                </a:lnTo>
                <a:lnTo>
                  <a:pt x="430149" y="70192"/>
                </a:lnTo>
                <a:lnTo>
                  <a:pt x="428625" y="71716"/>
                </a:lnTo>
                <a:lnTo>
                  <a:pt x="428625" y="80860"/>
                </a:lnTo>
                <a:lnTo>
                  <a:pt x="430149" y="83908"/>
                </a:lnTo>
                <a:lnTo>
                  <a:pt x="436245" y="90004"/>
                </a:lnTo>
                <a:lnTo>
                  <a:pt x="442341" y="91528"/>
                </a:lnTo>
                <a:lnTo>
                  <a:pt x="453009" y="91528"/>
                </a:lnTo>
                <a:lnTo>
                  <a:pt x="457581" y="90004"/>
                </a:lnTo>
                <a:lnTo>
                  <a:pt x="460629" y="85432"/>
                </a:lnTo>
                <a:lnTo>
                  <a:pt x="463677" y="76288"/>
                </a:lnTo>
                <a:lnTo>
                  <a:pt x="463677" y="70192"/>
                </a:lnTo>
                <a:lnTo>
                  <a:pt x="463677" y="62572"/>
                </a:lnTo>
                <a:close/>
              </a:path>
              <a:path w="1084579" h="213994">
                <a:moveTo>
                  <a:pt x="605497" y="62572"/>
                </a:moveTo>
                <a:lnTo>
                  <a:pt x="602449" y="56476"/>
                </a:lnTo>
                <a:lnTo>
                  <a:pt x="599401" y="53428"/>
                </a:lnTo>
                <a:lnTo>
                  <a:pt x="594829" y="48768"/>
                </a:lnTo>
                <a:lnTo>
                  <a:pt x="588733" y="45720"/>
                </a:lnTo>
                <a:lnTo>
                  <a:pt x="575017" y="45720"/>
                </a:lnTo>
                <a:lnTo>
                  <a:pt x="567397" y="48768"/>
                </a:lnTo>
                <a:lnTo>
                  <a:pt x="559777" y="53428"/>
                </a:lnTo>
                <a:lnTo>
                  <a:pt x="553415" y="57175"/>
                </a:lnTo>
                <a:lnTo>
                  <a:pt x="547776" y="61620"/>
                </a:lnTo>
                <a:lnTo>
                  <a:pt x="542417" y="66941"/>
                </a:lnTo>
                <a:lnTo>
                  <a:pt x="536917" y="73240"/>
                </a:lnTo>
                <a:lnTo>
                  <a:pt x="536917" y="50292"/>
                </a:lnTo>
                <a:lnTo>
                  <a:pt x="533869" y="47244"/>
                </a:lnTo>
                <a:lnTo>
                  <a:pt x="480428" y="51816"/>
                </a:lnTo>
                <a:lnTo>
                  <a:pt x="480428" y="62572"/>
                </a:lnTo>
                <a:lnTo>
                  <a:pt x="489572" y="62572"/>
                </a:lnTo>
                <a:lnTo>
                  <a:pt x="495668" y="65620"/>
                </a:lnTo>
                <a:lnTo>
                  <a:pt x="497192" y="65620"/>
                </a:lnTo>
                <a:lnTo>
                  <a:pt x="501764" y="70192"/>
                </a:lnTo>
                <a:lnTo>
                  <a:pt x="503288" y="73240"/>
                </a:lnTo>
                <a:lnTo>
                  <a:pt x="504812" y="77812"/>
                </a:lnTo>
                <a:lnTo>
                  <a:pt x="506336" y="80860"/>
                </a:lnTo>
                <a:lnTo>
                  <a:pt x="506336" y="186118"/>
                </a:lnTo>
                <a:lnTo>
                  <a:pt x="501764" y="195262"/>
                </a:lnTo>
                <a:lnTo>
                  <a:pt x="500240" y="196786"/>
                </a:lnTo>
                <a:lnTo>
                  <a:pt x="497192" y="196786"/>
                </a:lnTo>
                <a:lnTo>
                  <a:pt x="495668" y="198310"/>
                </a:lnTo>
                <a:lnTo>
                  <a:pt x="488048" y="198310"/>
                </a:lnTo>
                <a:lnTo>
                  <a:pt x="485000" y="199834"/>
                </a:lnTo>
                <a:lnTo>
                  <a:pt x="481952" y="199834"/>
                </a:lnTo>
                <a:lnTo>
                  <a:pt x="481952" y="210502"/>
                </a:lnTo>
                <a:lnTo>
                  <a:pt x="567397" y="210502"/>
                </a:lnTo>
                <a:lnTo>
                  <a:pt x="567397" y="199834"/>
                </a:lnTo>
                <a:lnTo>
                  <a:pt x="564349" y="198310"/>
                </a:lnTo>
                <a:lnTo>
                  <a:pt x="552157" y="198310"/>
                </a:lnTo>
                <a:lnTo>
                  <a:pt x="547585" y="196786"/>
                </a:lnTo>
                <a:lnTo>
                  <a:pt x="546061" y="195262"/>
                </a:lnTo>
                <a:lnTo>
                  <a:pt x="543013" y="195262"/>
                </a:lnTo>
                <a:lnTo>
                  <a:pt x="538441" y="190690"/>
                </a:lnTo>
                <a:lnTo>
                  <a:pt x="536917" y="187642"/>
                </a:lnTo>
                <a:lnTo>
                  <a:pt x="536917" y="88480"/>
                </a:lnTo>
                <a:lnTo>
                  <a:pt x="541489" y="80860"/>
                </a:lnTo>
                <a:lnTo>
                  <a:pt x="547585" y="74764"/>
                </a:lnTo>
                <a:lnTo>
                  <a:pt x="549617" y="73240"/>
                </a:lnTo>
                <a:lnTo>
                  <a:pt x="559777" y="65620"/>
                </a:lnTo>
                <a:lnTo>
                  <a:pt x="565873" y="64096"/>
                </a:lnTo>
                <a:lnTo>
                  <a:pt x="571969" y="64096"/>
                </a:lnTo>
                <a:lnTo>
                  <a:pt x="571969" y="65620"/>
                </a:lnTo>
                <a:lnTo>
                  <a:pt x="570445" y="68668"/>
                </a:lnTo>
                <a:lnTo>
                  <a:pt x="570445" y="80860"/>
                </a:lnTo>
                <a:lnTo>
                  <a:pt x="571969" y="83908"/>
                </a:lnTo>
                <a:lnTo>
                  <a:pt x="578065" y="90004"/>
                </a:lnTo>
                <a:lnTo>
                  <a:pt x="582637" y="91528"/>
                </a:lnTo>
                <a:lnTo>
                  <a:pt x="594829" y="91528"/>
                </a:lnTo>
                <a:lnTo>
                  <a:pt x="597877" y="90004"/>
                </a:lnTo>
                <a:lnTo>
                  <a:pt x="603973" y="80860"/>
                </a:lnTo>
                <a:lnTo>
                  <a:pt x="605497" y="76288"/>
                </a:lnTo>
                <a:lnTo>
                  <a:pt x="605497" y="64096"/>
                </a:lnTo>
                <a:lnTo>
                  <a:pt x="605497" y="62572"/>
                </a:lnTo>
                <a:close/>
              </a:path>
              <a:path w="1084579" h="213994">
                <a:moveTo>
                  <a:pt x="765708" y="172402"/>
                </a:moveTo>
                <a:lnTo>
                  <a:pt x="753516" y="164782"/>
                </a:lnTo>
                <a:lnTo>
                  <a:pt x="748919" y="173088"/>
                </a:lnTo>
                <a:lnTo>
                  <a:pt x="744181" y="179832"/>
                </a:lnTo>
                <a:lnTo>
                  <a:pt x="709218" y="196786"/>
                </a:lnTo>
                <a:lnTo>
                  <a:pt x="700074" y="196786"/>
                </a:lnTo>
                <a:lnTo>
                  <a:pt x="690930" y="195262"/>
                </a:lnTo>
                <a:lnTo>
                  <a:pt x="684834" y="190690"/>
                </a:lnTo>
                <a:lnTo>
                  <a:pt x="677214" y="187642"/>
                </a:lnTo>
                <a:lnTo>
                  <a:pt x="672642" y="183070"/>
                </a:lnTo>
                <a:lnTo>
                  <a:pt x="668070" y="175450"/>
                </a:lnTo>
                <a:lnTo>
                  <a:pt x="663498" y="169354"/>
                </a:lnTo>
                <a:lnTo>
                  <a:pt x="660450" y="161734"/>
                </a:lnTo>
                <a:lnTo>
                  <a:pt x="658926" y="154114"/>
                </a:lnTo>
                <a:lnTo>
                  <a:pt x="657174" y="147231"/>
                </a:lnTo>
                <a:lnTo>
                  <a:pt x="656259" y="140195"/>
                </a:lnTo>
                <a:lnTo>
                  <a:pt x="655929" y="132854"/>
                </a:lnTo>
                <a:lnTo>
                  <a:pt x="655878" y="125056"/>
                </a:lnTo>
                <a:lnTo>
                  <a:pt x="761136" y="125056"/>
                </a:lnTo>
                <a:lnTo>
                  <a:pt x="761111" y="111340"/>
                </a:lnTo>
                <a:lnTo>
                  <a:pt x="751992" y="71716"/>
                </a:lnTo>
                <a:lnTo>
                  <a:pt x="729132" y="51981"/>
                </a:lnTo>
                <a:lnTo>
                  <a:pt x="729132" y="99148"/>
                </a:lnTo>
                <a:lnTo>
                  <a:pt x="729132" y="111340"/>
                </a:lnTo>
                <a:lnTo>
                  <a:pt x="655878" y="111340"/>
                </a:lnTo>
                <a:lnTo>
                  <a:pt x="656717" y="99364"/>
                </a:lnTo>
                <a:lnTo>
                  <a:pt x="680643" y="61429"/>
                </a:lnTo>
                <a:lnTo>
                  <a:pt x="695502" y="58000"/>
                </a:lnTo>
                <a:lnTo>
                  <a:pt x="703122" y="58000"/>
                </a:lnTo>
                <a:lnTo>
                  <a:pt x="709218" y="59524"/>
                </a:lnTo>
                <a:lnTo>
                  <a:pt x="712266" y="62572"/>
                </a:lnTo>
                <a:lnTo>
                  <a:pt x="716838" y="65620"/>
                </a:lnTo>
                <a:lnTo>
                  <a:pt x="722934" y="74764"/>
                </a:lnTo>
                <a:lnTo>
                  <a:pt x="726084" y="79336"/>
                </a:lnTo>
                <a:lnTo>
                  <a:pt x="727608" y="85432"/>
                </a:lnTo>
                <a:lnTo>
                  <a:pt x="712660" y="46863"/>
                </a:lnTo>
                <a:lnTo>
                  <a:pt x="697026" y="45720"/>
                </a:lnTo>
                <a:lnTo>
                  <a:pt x="688174" y="46024"/>
                </a:lnTo>
                <a:lnTo>
                  <a:pt x="652449" y="60667"/>
                </a:lnTo>
                <a:lnTo>
                  <a:pt x="628446" y="97624"/>
                </a:lnTo>
                <a:lnTo>
                  <a:pt x="624001" y="125056"/>
                </a:lnTo>
                <a:lnTo>
                  <a:pt x="624027" y="132854"/>
                </a:lnTo>
                <a:lnTo>
                  <a:pt x="634161" y="176593"/>
                </a:lnTo>
                <a:lnTo>
                  <a:pt x="666546" y="207454"/>
                </a:lnTo>
                <a:lnTo>
                  <a:pt x="700074" y="213550"/>
                </a:lnTo>
                <a:lnTo>
                  <a:pt x="710336" y="212953"/>
                </a:lnTo>
                <a:lnTo>
                  <a:pt x="720318" y="211074"/>
                </a:lnTo>
                <a:lnTo>
                  <a:pt x="729742" y="207759"/>
                </a:lnTo>
                <a:lnTo>
                  <a:pt x="738276" y="202882"/>
                </a:lnTo>
                <a:lnTo>
                  <a:pt x="746620" y="196786"/>
                </a:lnTo>
                <a:lnTo>
                  <a:pt x="746848" y="196621"/>
                </a:lnTo>
                <a:lnTo>
                  <a:pt x="754278" y="189357"/>
                </a:lnTo>
                <a:lnTo>
                  <a:pt x="760564" y="181241"/>
                </a:lnTo>
                <a:lnTo>
                  <a:pt x="765708" y="172402"/>
                </a:lnTo>
                <a:close/>
              </a:path>
              <a:path w="1084579" h="213994">
                <a:moveTo>
                  <a:pt x="960970" y="199834"/>
                </a:moveTo>
                <a:lnTo>
                  <a:pt x="957922" y="198310"/>
                </a:lnTo>
                <a:lnTo>
                  <a:pt x="950302" y="198310"/>
                </a:lnTo>
                <a:lnTo>
                  <a:pt x="948778" y="196786"/>
                </a:lnTo>
                <a:lnTo>
                  <a:pt x="945730" y="196786"/>
                </a:lnTo>
                <a:lnTo>
                  <a:pt x="942682" y="195262"/>
                </a:lnTo>
                <a:lnTo>
                  <a:pt x="941158" y="192214"/>
                </a:lnTo>
                <a:lnTo>
                  <a:pt x="939634" y="190690"/>
                </a:lnTo>
                <a:lnTo>
                  <a:pt x="938110" y="187642"/>
                </a:lnTo>
                <a:lnTo>
                  <a:pt x="938110" y="97624"/>
                </a:lnTo>
                <a:lnTo>
                  <a:pt x="937260" y="86753"/>
                </a:lnTo>
                <a:lnTo>
                  <a:pt x="911910" y="49161"/>
                </a:lnTo>
                <a:lnTo>
                  <a:pt x="892289" y="45720"/>
                </a:lnTo>
                <a:lnTo>
                  <a:pt x="878573" y="45720"/>
                </a:lnTo>
                <a:lnTo>
                  <a:pt x="874001" y="48768"/>
                </a:lnTo>
                <a:lnTo>
                  <a:pt x="867905" y="50292"/>
                </a:lnTo>
                <a:lnTo>
                  <a:pt x="863333" y="51816"/>
                </a:lnTo>
                <a:lnTo>
                  <a:pt x="858761" y="54952"/>
                </a:lnTo>
                <a:lnTo>
                  <a:pt x="855713" y="56476"/>
                </a:lnTo>
                <a:lnTo>
                  <a:pt x="845045" y="67144"/>
                </a:lnTo>
                <a:lnTo>
                  <a:pt x="840473" y="70192"/>
                </a:lnTo>
                <a:lnTo>
                  <a:pt x="838949" y="73240"/>
                </a:lnTo>
                <a:lnTo>
                  <a:pt x="837425" y="73240"/>
                </a:lnTo>
                <a:lnTo>
                  <a:pt x="837425" y="50292"/>
                </a:lnTo>
                <a:lnTo>
                  <a:pt x="835901" y="47244"/>
                </a:lnTo>
                <a:lnTo>
                  <a:pt x="782472" y="51816"/>
                </a:lnTo>
                <a:lnTo>
                  <a:pt x="782472" y="62572"/>
                </a:lnTo>
                <a:lnTo>
                  <a:pt x="791616" y="62572"/>
                </a:lnTo>
                <a:lnTo>
                  <a:pt x="794664" y="64096"/>
                </a:lnTo>
                <a:lnTo>
                  <a:pt x="796188" y="65620"/>
                </a:lnTo>
                <a:lnTo>
                  <a:pt x="797712" y="65620"/>
                </a:lnTo>
                <a:lnTo>
                  <a:pt x="800760" y="68668"/>
                </a:lnTo>
                <a:lnTo>
                  <a:pt x="803808" y="70192"/>
                </a:lnTo>
                <a:lnTo>
                  <a:pt x="806856" y="76288"/>
                </a:lnTo>
                <a:lnTo>
                  <a:pt x="806856" y="189166"/>
                </a:lnTo>
                <a:lnTo>
                  <a:pt x="803808" y="195262"/>
                </a:lnTo>
                <a:lnTo>
                  <a:pt x="800760" y="196786"/>
                </a:lnTo>
                <a:lnTo>
                  <a:pt x="797712" y="196786"/>
                </a:lnTo>
                <a:lnTo>
                  <a:pt x="796188" y="198310"/>
                </a:lnTo>
                <a:lnTo>
                  <a:pt x="788568" y="198310"/>
                </a:lnTo>
                <a:lnTo>
                  <a:pt x="787044" y="199834"/>
                </a:lnTo>
                <a:lnTo>
                  <a:pt x="783996" y="199834"/>
                </a:lnTo>
                <a:lnTo>
                  <a:pt x="783996" y="210502"/>
                </a:lnTo>
                <a:lnTo>
                  <a:pt x="861809" y="210502"/>
                </a:lnTo>
                <a:lnTo>
                  <a:pt x="861809" y="199834"/>
                </a:lnTo>
                <a:lnTo>
                  <a:pt x="858761" y="198310"/>
                </a:lnTo>
                <a:lnTo>
                  <a:pt x="851141" y="198310"/>
                </a:lnTo>
                <a:lnTo>
                  <a:pt x="849617" y="196786"/>
                </a:lnTo>
                <a:lnTo>
                  <a:pt x="843521" y="193738"/>
                </a:lnTo>
                <a:lnTo>
                  <a:pt x="840473" y="190690"/>
                </a:lnTo>
                <a:lnTo>
                  <a:pt x="837425" y="184594"/>
                </a:lnTo>
                <a:lnTo>
                  <a:pt x="837425" y="88480"/>
                </a:lnTo>
                <a:lnTo>
                  <a:pt x="840473" y="85432"/>
                </a:lnTo>
                <a:lnTo>
                  <a:pt x="841997" y="82384"/>
                </a:lnTo>
                <a:lnTo>
                  <a:pt x="845045" y="79336"/>
                </a:lnTo>
                <a:lnTo>
                  <a:pt x="846569" y="76288"/>
                </a:lnTo>
                <a:lnTo>
                  <a:pt x="851141" y="74764"/>
                </a:lnTo>
                <a:lnTo>
                  <a:pt x="854189" y="71716"/>
                </a:lnTo>
                <a:lnTo>
                  <a:pt x="858761" y="68668"/>
                </a:lnTo>
                <a:lnTo>
                  <a:pt x="867905" y="65620"/>
                </a:lnTo>
                <a:lnTo>
                  <a:pt x="886193" y="65620"/>
                </a:lnTo>
                <a:lnTo>
                  <a:pt x="893813" y="68668"/>
                </a:lnTo>
                <a:lnTo>
                  <a:pt x="898385" y="74764"/>
                </a:lnTo>
                <a:lnTo>
                  <a:pt x="902385" y="79679"/>
                </a:lnTo>
                <a:lnTo>
                  <a:pt x="905243" y="85432"/>
                </a:lnTo>
                <a:lnTo>
                  <a:pt x="906957" y="92341"/>
                </a:lnTo>
                <a:lnTo>
                  <a:pt x="907529" y="100672"/>
                </a:lnTo>
                <a:lnTo>
                  <a:pt x="907529" y="186118"/>
                </a:lnTo>
                <a:lnTo>
                  <a:pt x="902957" y="195262"/>
                </a:lnTo>
                <a:lnTo>
                  <a:pt x="901433" y="196786"/>
                </a:lnTo>
                <a:lnTo>
                  <a:pt x="898385" y="196786"/>
                </a:lnTo>
                <a:lnTo>
                  <a:pt x="895337" y="198310"/>
                </a:lnTo>
                <a:lnTo>
                  <a:pt x="887717" y="198310"/>
                </a:lnTo>
                <a:lnTo>
                  <a:pt x="884669" y="199834"/>
                </a:lnTo>
                <a:lnTo>
                  <a:pt x="881621" y="199834"/>
                </a:lnTo>
                <a:lnTo>
                  <a:pt x="881621" y="210502"/>
                </a:lnTo>
                <a:lnTo>
                  <a:pt x="960970" y="210502"/>
                </a:lnTo>
                <a:lnTo>
                  <a:pt x="960970" y="199834"/>
                </a:lnTo>
                <a:close/>
              </a:path>
              <a:path w="1084579" h="213994">
                <a:moveTo>
                  <a:pt x="1084516" y="190690"/>
                </a:moveTo>
                <a:lnTo>
                  <a:pt x="1082992" y="192214"/>
                </a:lnTo>
                <a:lnTo>
                  <a:pt x="1078420" y="192214"/>
                </a:lnTo>
                <a:lnTo>
                  <a:pt x="1073848" y="193738"/>
                </a:lnTo>
                <a:lnTo>
                  <a:pt x="1055560" y="193738"/>
                </a:lnTo>
                <a:lnTo>
                  <a:pt x="1050988" y="192214"/>
                </a:lnTo>
                <a:lnTo>
                  <a:pt x="1041742" y="187642"/>
                </a:lnTo>
                <a:lnTo>
                  <a:pt x="1038694" y="181546"/>
                </a:lnTo>
                <a:lnTo>
                  <a:pt x="1037170" y="176974"/>
                </a:lnTo>
                <a:lnTo>
                  <a:pt x="1037170" y="172402"/>
                </a:lnTo>
                <a:lnTo>
                  <a:pt x="1035646" y="167830"/>
                </a:lnTo>
                <a:lnTo>
                  <a:pt x="1035646" y="65633"/>
                </a:lnTo>
                <a:lnTo>
                  <a:pt x="1081468" y="65633"/>
                </a:lnTo>
                <a:lnTo>
                  <a:pt x="1081468" y="50292"/>
                </a:lnTo>
                <a:lnTo>
                  <a:pt x="1035646" y="50292"/>
                </a:lnTo>
                <a:lnTo>
                  <a:pt x="1035646" y="0"/>
                </a:lnTo>
                <a:lnTo>
                  <a:pt x="1006690" y="0"/>
                </a:lnTo>
                <a:lnTo>
                  <a:pt x="1006690" y="50292"/>
                </a:lnTo>
                <a:lnTo>
                  <a:pt x="976210" y="50292"/>
                </a:lnTo>
                <a:lnTo>
                  <a:pt x="976210" y="65633"/>
                </a:lnTo>
                <a:lnTo>
                  <a:pt x="1005166" y="65633"/>
                </a:lnTo>
                <a:lnTo>
                  <a:pt x="1005166" y="173926"/>
                </a:lnTo>
                <a:lnTo>
                  <a:pt x="1005738" y="183375"/>
                </a:lnTo>
                <a:lnTo>
                  <a:pt x="1032319" y="212953"/>
                </a:lnTo>
                <a:lnTo>
                  <a:pt x="1041742" y="213550"/>
                </a:lnTo>
                <a:lnTo>
                  <a:pt x="1050988" y="213550"/>
                </a:lnTo>
                <a:lnTo>
                  <a:pt x="1058608" y="212026"/>
                </a:lnTo>
                <a:lnTo>
                  <a:pt x="1070800" y="208978"/>
                </a:lnTo>
                <a:lnTo>
                  <a:pt x="1078420" y="205930"/>
                </a:lnTo>
                <a:lnTo>
                  <a:pt x="1084516" y="202882"/>
                </a:lnTo>
                <a:lnTo>
                  <a:pt x="1084516" y="190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86" name="object 8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916944" y="2343823"/>
            <a:ext cx="990544" cy="228936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6000358" y="2347856"/>
            <a:ext cx="249331" cy="218515"/>
            <a:chOff x="4920805" y="2660904"/>
            <a:chExt cx="282575" cy="247650"/>
          </a:xfrm>
        </p:grpSpPr>
        <p:pic>
          <p:nvPicPr>
            <p:cNvPr id="88" name="object 8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920805" y="2660904"/>
              <a:ext cx="82391" cy="24717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024532" y="2743295"/>
              <a:ext cx="178498" cy="164782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6332836" y="2343822"/>
            <a:ext cx="409574" cy="225238"/>
            <a:chOff x="5297614" y="2656332"/>
            <a:chExt cx="464184" cy="255270"/>
          </a:xfrm>
        </p:grpSpPr>
        <p:pic>
          <p:nvPicPr>
            <p:cNvPr id="91" name="object 9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297614" y="2656332"/>
              <a:ext cx="294322" cy="25479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619586" y="2743295"/>
              <a:ext cx="141704" cy="167830"/>
            </a:xfrm>
            <a:prstGeom prst="rect">
              <a:avLst/>
            </a:prstGeom>
          </p:spPr>
        </p:pic>
      </p:grpSp>
      <p:pic>
        <p:nvPicPr>
          <p:cNvPr id="93" name="object 9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832143" y="2380213"/>
            <a:ext cx="1069965" cy="18977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992287" y="2343823"/>
            <a:ext cx="1328401" cy="224817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9405489" y="2420555"/>
            <a:ext cx="533400" cy="148478"/>
            <a:chOff x="8779954" y="2743295"/>
            <a:chExt cx="604520" cy="168275"/>
          </a:xfrm>
        </p:grpSpPr>
        <p:pic>
          <p:nvPicPr>
            <p:cNvPr id="96" name="object 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779954" y="2743295"/>
              <a:ext cx="180022" cy="16478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984483" y="2743295"/>
              <a:ext cx="399546" cy="16783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1973383" y="2664282"/>
            <a:ext cx="606238" cy="226359"/>
            <a:chOff x="356901" y="3019520"/>
            <a:chExt cx="687070" cy="256540"/>
          </a:xfrm>
        </p:grpSpPr>
        <p:pic>
          <p:nvPicPr>
            <p:cNvPr id="99" name="object 9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6901" y="3019520"/>
              <a:ext cx="486632" cy="254793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67918" y="3019520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4" h="256539">
                  <a:moveTo>
                    <a:pt x="146399" y="96107"/>
                  </a:moveTo>
                  <a:lnTo>
                    <a:pt x="117443" y="96107"/>
                  </a:lnTo>
                  <a:lnTo>
                    <a:pt x="117443" y="36576"/>
                  </a:lnTo>
                  <a:lnTo>
                    <a:pt x="115919" y="32004"/>
                  </a:lnTo>
                  <a:lnTo>
                    <a:pt x="114395" y="28956"/>
                  </a:lnTo>
                  <a:lnTo>
                    <a:pt x="112871" y="24384"/>
                  </a:lnTo>
                  <a:lnTo>
                    <a:pt x="111347" y="21336"/>
                  </a:lnTo>
                  <a:lnTo>
                    <a:pt x="105251" y="18288"/>
                  </a:lnTo>
                  <a:lnTo>
                    <a:pt x="96107" y="15240"/>
                  </a:lnTo>
                  <a:lnTo>
                    <a:pt x="91535" y="15240"/>
                  </a:lnTo>
                  <a:lnTo>
                    <a:pt x="85439" y="13716"/>
                  </a:lnTo>
                  <a:lnTo>
                    <a:pt x="79343" y="13716"/>
                  </a:lnTo>
                  <a:lnTo>
                    <a:pt x="79343" y="3048"/>
                  </a:lnTo>
                  <a:lnTo>
                    <a:pt x="144875" y="0"/>
                  </a:lnTo>
                  <a:lnTo>
                    <a:pt x="146399" y="1524"/>
                  </a:lnTo>
                  <a:lnTo>
                    <a:pt x="146399" y="96107"/>
                  </a:lnTo>
                  <a:close/>
                </a:path>
                <a:path w="175894" h="256539">
                  <a:moveTo>
                    <a:pt x="68675" y="256317"/>
                  </a:moveTo>
                  <a:lnTo>
                    <a:pt x="31444" y="242220"/>
                  </a:lnTo>
                  <a:lnTo>
                    <a:pt x="3214" y="197667"/>
                  </a:lnTo>
                  <a:lnTo>
                    <a:pt x="0" y="170878"/>
                  </a:lnTo>
                  <a:lnTo>
                    <a:pt x="309" y="161994"/>
                  </a:lnTo>
                  <a:lnTo>
                    <a:pt x="13335" y="122396"/>
                  </a:lnTo>
                  <a:lnTo>
                    <a:pt x="47339" y="93059"/>
                  </a:lnTo>
                  <a:lnTo>
                    <a:pt x="76295" y="86963"/>
                  </a:lnTo>
                  <a:lnTo>
                    <a:pt x="91535" y="86963"/>
                  </a:lnTo>
                  <a:lnTo>
                    <a:pt x="97631" y="90011"/>
                  </a:lnTo>
                  <a:lnTo>
                    <a:pt x="105251" y="91535"/>
                  </a:lnTo>
                  <a:lnTo>
                    <a:pt x="111347" y="93059"/>
                  </a:lnTo>
                  <a:lnTo>
                    <a:pt x="117443" y="96107"/>
                  </a:lnTo>
                  <a:lnTo>
                    <a:pt x="146399" y="96107"/>
                  </a:lnTo>
                  <a:lnTo>
                    <a:pt x="146399" y="99155"/>
                  </a:lnTo>
                  <a:lnTo>
                    <a:pt x="73247" y="99155"/>
                  </a:lnTo>
                  <a:lnTo>
                    <a:pt x="67151" y="100679"/>
                  </a:lnTo>
                  <a:lnTo>
                    <a:pt x="61055" y="103727"/>
                  </a:lnTo>
                  <a:lnTo>
                    <a:pt x="56483" y="106775"/>
                  </a:lnTo>
                  <a:lnTo>
                    <a:pt x="51911" y="111347"/>
                  </a:lnTo>
                  <a:lnTo>
                    <a:pt x="47339" y="118967"/>
                  </a:lnTo>
                  <a:lnTo>
                    <a:pt x="42767" y="125063"/>
                  </a:lnTo>
                  <a:lnTo>
                    <a:pt x="39624" y="132683"/>
                  </a:lnTo>
                  <a:lnTo>
                    <a:pt x="38100" y="141922"/>
                  </a:lnTo>
                  <a:lnTo>
                    <a:pt x="36099" y="149042"/>
                  </a:lnTo>
                  <a:lnTo>
                    <a:pt x="34671" y="156591"/>
                  </a:lnTo>
                  <a:lnTo>
                    <a:pt x="33813" y="164425"/>
                  </a:lnTo>
                  <a:lnTo>
                    <a:pt x="33582" y="170878"/>
                  </a:lnTo>
                  <a:lnTo>
                    <a:pt x="33528" y="181546"/>
                  </a:lnTo>
                  <a:lnTo>
                    <a:pt x="38100" y="204406"/>
                  </a:lnTo>
                  <a:lnTo>
                    <a:pt x="41148" y="212026"/>
                  </a:lnTo>
                  <a:lnTo>
                    <a:pt x="45815" y="218122"/>
                  </a:lnTo>
                  <a:lnTo>
                    <a:pt x="48863" y="224313"/>
                  </a:lnTo>
                  <a:lnTo>
                    <a:pt x="53435" y="228885"/>
                  </a:lnTo>
                  <a:lnTo>
                    <a:pt x="59531" y="233457"/>
                  </a:lnTo>
                  <a:lnTo>
                    <a:pt x="65627" y="236505"/>
                  </a:lnTo>
                  <a:lnTo>
                    <a:pt x="73247" y="238029"/>
                  </a:lnTo>
                  <a:lnTo>
                    <a:pt x="111850" y="238029"/>
                  </a:lnTo>
                  <a:lnTo>
                    <a:pt x="111299" y="238648"/>
                  </a:lnTo>
                  <a:lnTo>
                    <a:pt x="75509" y="255793"/>
                  </a:lnTo>
                  <a:lnTo>
                    <a:pt x="68675" y="256317"/>
                  </a:lnTo>
                  <a:close/>
                </a:path>
                <a:path w="175894" h="256539">
                  <a:moveTo>
                    <a:pt x="111850" y="238029"/>
                  </a:moveTo>
                  <a:lnTo>
                    <a:pt x="90011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885"/>
                  </a:lnTo>
                  <a:lnTo>
                    <a:pt x="112871" y="224313"/>
                  </a:lnTo>
                  <a:lnTo>
                    <a:pt x="117443" y="219646"/>
                  </a:lnTo>
                  <a:lnTo>
                    <a:pt x="117443" y="126587"/>
                  </a:lnTo>
                  <a:lnTo>
                    <a:pt x="112871" y="117443"/>
                  </a:lnTo>
                  <a:lnTo>
                    <a:pt x="109823" y="114395"/>
                  </a:lnTo>
                  <a:lnTo>
                    <a:pt x="108299" y="111347"/>
                  </a:lnTo>
                  <a:lnTo>
                    <a:pt x="102203" y="105251"/>
                  </a:lnTo>
                  <a:lnTo>
                    <a:pt x="99155" y="103727"/>
                  </a:lnTo>
                  <a:lnTo>
                    <a:pt x="94583" y="102203"/>
                  </a:lnTo>
                  <a:lnTo>
                    <a:pt x="90011" y="99155"/>
                  </a:lnTo>
                  <a:lnTo>
                    <a:pt x="146399" y="99155"/>
                  </a:lnTo>
                  <a:lnTo>
                    <a:pt x="146399" y="221170"/>
                  </a:lnTo>
                  <a:lnTo>
                    <a:pt x="147923" y="225837"/>
                  </a:lnTo>
                  <a:lnTo>
                    <a:pt x="149542" y="227361"/>
                  </a:lnTo>
                  <a:lnTo>
                    <a:pt x="151066" y="230409"/>
                  </a:lnTo>
                  <a:lnTo>
                    <a:pt x="154114" y="233457"/>
                  </a:lnTo>
                  <a:lnTo>
                    <a:pt x="115919" y="233457"/>
                  </a:lnTo>
                  <a:lnTo>
                    <a:pt x="111850" y="238029"/>
                  </a:lnTo>
                  <a:close/>
                </a:path>
                <a:path w="175894" h="256539">
                  <a:moveTo>
                    <a:pt x="118967" y="251745"/>
                  </a:moveTo>
                  <a:lnTo>
                    <a:pt x="117443" y="248697"/>
                  </a:lnTo>
                  <a:lnTo>
                    <a:pt x="117443" y="234981"/>
                  </a:lnTo>
                  <a:lnTo>
                    <a:pt x="115919" y="233457"/>
                  </a:lnTo>
                  <a:lnTo>
                    <a:pt x="154114" y="233457"/>
                  </a:lnTo>
                  <a:lnTo>
                    <a:pt x="157162" y="236505"/>
                  </a:lnTo>
                  <a:lnTo>
                    <a:pt x="164782" y="236505"/>
                  </a:lnTo>
                  <a:lnTo>
                    <a:pt x="167830" y="238029"/>
                  </a:lnTo>
                  <a:lnTo>
                    <a:pt x="175450" y="238029"/>
                  </a:lnTo>
                  <a:lnTo>
                    <a:pt x="175450" y="248697"/>
                  </a:lnTo>
                  <a:lnTo>
                    <a:pt x="118967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2659856" y="2668317"/>
            <a:ext cx="198344" cy="221316"/>
            <a:chOff x="1134903" y="3024092"/>
            <a:chExt cx="224790" cy="250825"/>
          </a:xfrm>
        </p:grpSpPr>
        <p:pic>
          <p:nvPicPr>
            <p:cNvPr id="102" name="object 10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34903" y="3024092"/>
              <a:ext cx="82296" cy="24717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40155" y="3104959"/>
              <a:ext cx="118967" cy="169354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281655" y="2700673"/>
            <a:ext cx="243559" cy="189771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4610015" y="2664282"/>
            <a:ext cx="409574" cy="225238"/>
            <a:chOff x="3345084" y="3019520"/>
            <a:chExt cx="464184" cy="255270"/>
          </a:xfrm>
        </p:grpSpPr>
        <p:pic>
          <p:nvPicPr>
            <p:cNvPr id="106" name="object 10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45084" y="3019520"/>
              <a:ext cx="294417" cy="25479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67046" y="3106483"/>
              <a:ext cx="141810" cy="167830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6280308" y="2664282"/>
            <a:ext cx="409574" cy="225238"/>
            <a:chOff x="5238082" y="3019520"/>
            <a:chExt cx="464184" cy="255270"/>
          </a:xfrm>
        </p:grpSpPr>
        <p:pic>
          <p:nvPicPr>
            <p:cNvPr id="109" name="object 10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38082" y="3019520"/>
              <a:ext cx="294418" cy="25479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560044" y="3106483"/>
              <a:ext cx="141715" cy="167830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6770202" y="2664282"/>
            <a:ext cx="529478" cy="225238"/>
            <a:chOff x="5793295" y="3019520"/>
            <a:chExt cx="600075" cy="255270"/>
          </a:xfrm>
        </p:grpSpPr>
        <p:pic>
          <p:nvPicPr>
            <p:cNvPr id="112" name="object 11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793295" y="3019520"/>
              <a:ext cx="196786" cy="25174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009894" y="3060763"/>
              <a:ext cx="382904" cy="213550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371874" y="2664283"/>
            <a:ext cx="855989" cy="226162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947875" y="2664282"/>
            <a:ext cx="2289362" cy="546538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8311235" y="2664283"/>
            <a:ext cx="958354" cy="226162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9343549" y="2664282"/>
            <a:ext cx="409574" cy="225238"/>
            <a:chOff x="8709755" y="3019520"/>
            <a:chExt cx="464184" cy="255270"/>
          </a:xfrm>
        </p:grpSpPr>
        <p:pic>
          <p:nvPicPr>
            <p:cNvPr id="118" name="object 1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709755" y="3019520"/>
              <a:ext cx="294417" cy="25479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031716" y="3106483"/>
              <a:ext cx="141810" cy="167830"/>
            </a:xfrm>
            <a:prstGeom prst="rect">
              <a:avLst/>
            </a:prstGeom>
          </p:spPr>
        </p:pic>
      </p:grpSp>
      <p:pic>
        <p:nvPicPr>
          <p:cNvPr id="120" name="object 12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980107" y="2983313"/>
            <a:ext cx="892380" cy="227507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5108061" y="2700674"/>
            <a:ext cx="2006721" cy="510147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7200927" y="2988693"/>
            <a:ext cx="198344" cy="221316"/>
            <a:chOff x="6281451" y="3387185"/>
            <a:chExt cx="224790" cy="250825"/>
          </a:xfrm>
        </p:grpSpPr>
        <p:pic>
          <p:nvPicPr>
            <p:cNvPr id="123" name="object 12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81451" y="3387185"/>
              <a:ext cx="82296" cy="24564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386702" y="3468052"/>
              <a:ext cx="118967" cy="169354"/>
            </a:xfrm>
            <a:prstGeom prst="rect">
              <a:avLst/>
            </a:prstGeom>
          </p:spPr>
        </p:pic>
      </p:grpSp>
      <p:sp>
        <p:nvSpPr>
          <p:cNvPr id="125" name="object 125"/>
          <p:cNvSpPr/>
          <p:nvPr/>
        </p:nvSpPr>
        <p:spPr>
          <a:xfrm>
            <a:off x="7488936" y="2983319"/>
            <a:ext cx="456640" cy="226359"/>
          </a:xfrm>
          <a:custGeom>
            <a:avLst/>
            <a:gdLst/>
            <a:ahLst/>
            <a:cxnLst/>
            <a:rect l="l" t="t" r="r" b="b"/>
            <a:pathLst>
              <a:path w="517525" h="256539">
                <a:moveTo>
                  <a:pt x="118973" y="198412"/>
                </a:moveTo>
                <a:lnTo>
                  <a:pt x="105257" y="173926"/>
                </a:lnTo>
                <a:lnTo>
                  <a:pt x="100685" y="169354"/>
                </a:lnTo>
                <a:lnTo>
                  <a:pt x="96113" y="166306"/>
                </a:lnTo>
                <a:lnTo>
                  <a:pt x="90017" y="163258"/>
                </a:lnTo>
                <a:lnTo>
                  <a:pt x="82397" y="160210"/>
                </a:lnTo>
                <a:lnTo>
                  <a:pt x="76200" y="158686"/>
                </a:lnTo>
                <a:lnTo>
                  <a:pt x="60960" y="152590"/>
                </a:lnTo>
                <a:lnTo>
                  <a:pt x="54864" y="151066"/>
                </a:lnTo>
                <a:lnTo>
                  <a:pt x="45720" y="148018"/>
                </a:lnTo>
                <a:lnTo>
                  <a:pt x="41148" y="144970"/>
                </a:lnTo>
                <a:lnTo>
                  <a:pt x="38100" y="143446"/>
                </a:lnTo>
                <a:lnTo>
                  <a:pt x="35052" y="140398"/>
                </a:lnTo>
                <a:lnTo>
                  <a:pt x="32004" y="138874"/>
                </a:lnTo>
                <a:lnTo>
                  <a:pt x="30480" y="134302"/>
                </a:lnTo>
                <a:lnTo>
                  <a:pt x="28956" y="131254"/>
                </a:lnTo>
                <a:lnTo>
                  <a:pt x="28956" y="116014"/>
                </a:lnTo>
                <a:lnTo>
                  <a:pt x="30480" y="111442"/>
                </a:lnTo>
                <a:lnTo>
                  <a:pt x="36576" y="106781"/>
                </a:lnTo>
                <a:lnTo>
                  <a:pt x="41148" y="102209"/>
                </a:lnTo>
                <a:lnTo>
                  <a:pt x="48768" y="99161"/>
                </a:lnTo>
                <a:lnTo>
                  <a:pt x="56388" y="99161"/>
                </a:lnTo>
                <a:lnTo>
                  <a:pt x="93827" y="122872"/>
                </a:lnTo>
                <a:lnTo>
                  <a:pt x="99161" y="138874"/>
                </a:lnTo>
                <a:lnTo>
                  <a:pt x="109829" y="138874"/>
                </a:lnTo>
                <a:lnTo>
                  <a:pt x="108305" y="86969"/>
                </a:lnTo>
                <a:lnTo>
                  <a:pt x="96113" y="86969"/>
                </a:lnTo>
                <a:lnTo>
                  <a:pt x="93065" y="96113"/>
                </a:lnTo>
                <a:lnTo>
                  <a:pt x="88493" y="93065"/>
                </a:lnTo>
                <a:lnTo>
                  <a:pt x="83921" y="91541"/>
                </a:lnTo>
                <a:lnTo>
                  <a:pt x="76200" y="90017"/>
                </a:lnTo>
                <a:lnTo>
                  <a:pt x="64008" y="86969"/>
                </a:lnTo>
                <a:lnTo>
                  <a:pt x="57912" y="86969"/>
                </a:lnTo>
                <a:lnTo>
                  <a:pt x="45935" y="87820"/>
                </a:lnTo>
                <a:lnTo>
                  <a:pt x="12052" y="107899"/>
                </a:lnTo>
                <a:lnTo>
                  <a:pt x="3048" y="134302"/>
                </a:lnTo>
                <a:lnTo>
                  <a:pt x="3048" y="141922"/>
                </a:lnTo>
                <a:lnTo>
                  <a:pt x="28956" y="173926"/>
                </a:lnTo>
                <a:lnTo>
                  <a:pt x="53340" y="183070"/>
                </a:lnTo>
                <a:lnTo>
                  <a:pt x="59436" y="186118"/>
                </a:lnTo>
                <a:lnTo>
                  <a:pt x="65532" y="187642"/>
                </a:lnTo>
                <a:lnTo>
                  <a:pt x="74676" y="190792"/>
                </a:lnTo>
                <a:lnTo>
                  <a:pt x="83921" y="196888"/>
                </a:lnTo>
                <a:lnTo>
                  <a:pt x="86969" y="198412"/>
                </a:lnTo>
                <a:lnTo>
                  <a:pt x="90017" y="201460"/>
                </a:lnTo>
                <a:lnTo>
                  <a:pt x="93065" y="207556"/>
                </a:lnTo>
                <a:lnTo>
                  <a:pt x="94589" y="212128"/>
                </a:lnTo>
                <a:lnTo>
                  <a:pt x="94589" y="225844"/>
                </a:lnTo>
                <a:lnTo>
                  <a:pt x="60960" y="244132"/>
                </a:lnTo>
                <a:lnTo>
                  <a:pt x="53340" y="244132"/>
                </a:lnTo>
                <a:lnTo>
                  <a:pt x="47244" y="242608"/>
                </a:lnTo>
                <a:lnTo>
                  <a:pt x="35052" y="236512"/>
                </a:lnTo>
                <a:lnTo>
                  <a:pt x="25908" y="227368"/>
                </a:lnTo>
                <a:lnTo>
                  <a:pt x="22860" y="222796"/>
                </a:lnTo>
                <a:lnTo>
                  <a:pt x="18288" y="216700"/>
                </a:lnTo>
                <a:lnTo>
                  <a:pt x="16764" y="212128"/>
                </a:lnTo>
                <a:lnTo>
                  <a:pt x="13716" y="206032"/>
                </a:lnTo>
                <a:lnTo>
                  <a:pt x="10668" y="201460"/>
                </a:lnTo>
                <a:lnTo>
                  <a:pt x="10668" y="196888"/>
                </a:lnTo>
                <a:lnTo>
                  <a:pt x="0" y="196888"/>
                </a:lnTo>
                <a:lnTo>
                  <a:pt x="1524" y="253276"/>
                </a:lnTo>
                <a:lnTo>
                  <a:pt x="13716" y="253276"/>
                </a:lnTo>
                <a:lnTo>
                  <a:pt x="16764" y="242608"/>
                </a:lnTo>
                <a:lnTo>
                  <a:pt x="19812" y="245656"/>
                </a:lnTo>
                <a:lnTo>
                  <a:pt x="59436" y="256324"/>
                </a:lnTo>
                <a:lnTo>
                  <a:pt x="71691" y="255460"/>
                </a:lnTo>
                <a:lnTo>
                  <a:pt x="109334" y="235178"/>
                </a:lnTo>
                <a:lnTo>
                  <a:pt x="118973" y="206032"/>
                </a:lnTo>
                <a:lnTo>
                  <a:pt x="118973" y="198412"/>
                </a:lnTo>
                <a:close/>
              </a:path>
              <a:path w="517525" h="256539">
                <a:moveTo>
                  <a:pt x="239471" y="233464"/>
                </a:moveTo>
                <a:lnTo>
                  <a:pt x="236423" y="234988"/>
                </a:lnTo>
                <a:lnTo>
                  <a:pt x="228803" y="234988"/>
                </a:lnTo>
                <a:lnTo>
                  <a:pt x="222707" y="236512"/>
                </a:lnTo>
                <a:lnTo>
                  <a:pt x="210515" y="236512"/>
                </a:lnTo>
                <a:lnTo>
                  <a:pt x="205943" y="234988"/>
                </a:lnTo>
                <a:lnTo>
                  <a:pt x="202895" y="233464"/>
                </a:lnTo>
                <a:lnTo>
                  <a:pt x="198323" y="231940"/>
                </a:lnTo>
                <a:lnTo>
                  <a:pt x="196799" y="228892"/>
                </a:lnTo>
                <a:lnTo>
                  <a:pt x="193751" y="225844"/>
                </a:lnTo>
                <a:lnTo>
                  <a:pt x="192227" y="222796"/>
                </a:lnTo>
                <a:lnTo>
                  <a:pt x="192227" y="219748"/>
                </a:lnTo>
                <a:lnTo>
                  <a:pt x="190703" y="215176"/>
                </a:lnTo>
                <a:lnTo>
                  <a:pt x="190703" y="108305"/>
                </a:lnTo>
                <a:lnTo>
                  <a:pt x="236423" y="108305"/>
                </a:lnTo>
                <a:lnTo>
                  <a:pt x="236423" y="93065"/>
                </a:lnTo>
                <a:lnTo>
                  <a:pt x="190703" y="93065"/>
                </a:lnTo>
                <a:lnTo>
                  <a:pt x="190703" y="42773"/>
                </a:lnTo>
                <a:lnTo>
                  <a:pt x="160121" y="42773"/>
                </a:lnTo>
                <a:lnTo>
                  <a:pt x="160121" y="93065"/>
                </a:lnTo>
                <a:lnTo>
                  <a:pt x="131165" y="93065"/>
                </a:lnTo>
                <a:lnTo>
                  <a:pt x="131165" y="108305"/>
                </a:lnTo>
                <a:lnTo>
                  <a:pt x="160121" y="108305"/>
                </a:lnTo>
                <a:lnTo>
                  <a:pt x="160121" y="216700"/>
                </a:lnTo>
                <a:lnTo>
                  <a:pt x="179374" y="253276"/>
                </a:lnTo>
                <a:lnTo>
                  <a:pt x="196799" y="256324"/>
                </a:lnTo>
                <a:lnTo>
                  <a:pt x="205943" y="256324"/>
                </a:lnTo>
                <a:lnTo>
                  <a:pt x="213563" y="254800"/>
                </a:lnTo>
                <a:lnTo>
                  <a:pt x="219659" y="253276"/>
                </a:lnTo>
                <a:lnTo>
                  <a:pt x="225755" y="250228"/>
                </a:lnTo>
                <a:lnTo>
                  <a:pt x="231851" y="248704"/>
                </a:lnTo>
                <a:lnTo>
                  <a:pt x="239471" y="245656"/>
                </a:lnTo>
                <a:lnTo>
                  <a:pt x="239471" y="233464"/>
                </a:lnTo>
                <a:close/>
              </a:path>
              <a:path w="517525" h="256539">
                <a:moveTo>
                  <a:pt x="308140" y="21336"/>
                </a:moveTo>
                <a:lnTo>
                  <a:pt x="306616" y="16764"/>
                </a:lnTo>
                <a:lnTo>
                  <a:pt x="302044" y="12192"/>
                </a:lnTo>
                <a:lnTo>
                  <a:pt x="298996" y="7620"/>
                </a:lnTo>
                <a:lnTo>
                  <a:pt x="294424" y="6096"/>
                </a:lnTo>
                <a:lnTo>
                  <a:pt x="282143" y="6096"/>
                </a:lnTo>
                <a:lnTo>
                  <a:pt x="277571" y="7620"/>
                </a:lnTo>
                <a:lnTo>
                  <a:pt x="268427" y="16764"/>
                </a:lnTo>
                <a:lnTo>
                  <a:pt x="266903" y="22860"/>
                </a:lnTo>
                <a:lnTo>
                  <a:pt x="266903" y="33616"/>
                </a:lnTo>
                <a:lnTo>
                  <a:pt x="268427" y="38188"/>
                </a:lnTo>
                <a:lnTo>
                  <a:pt x="277571" y="47332"/>
                </a:lnTo>
                <a:lnTo>
                  <a:pt x="282143" y="50380"/>
                </a:lnTo>
                <a:lnTo>
                  <a:pt x="292900" y="50380"/>
                </a:lnTo>
                <a:lnTo>
                  <a:pt x="298996" y="47332"/>
                </a:lnTo>
                <a:lnTo>
                  <a:pt x="302044" y="42760"/>
                </a:lnTo>
                <a:lnTo>
                  <a:pt x="306616" y="38188"/>
                </a:lnTo>
                <a:lnTo>
                  <a:pt x="308140" y="33616"/>
                </a:lnTo>
                <a:lnTo>
                  <a:pt x="308140" y="21336"/>
                </a:lnTo>
                <a:close/>
              </a:path>
              <a:path w="517525" h="256539">
                <a:moveTo>
                  <a:pt x="329476" y="241071"/>
                </a:moveTo>
                <a:lnTo>
                  <a:pt x="321856" y="241071"/>
                </a:lnTo>
                <a:lnTo>
                  <a:pt x="318808" y="239547"/>
                </a:lnTo>
                <a:lnTo>
                  <a:pt x="317284" y="239547"/>
                </a:lnTo>
                <a:lnTo>
                  <a:pt x="311188" y="236499"/>
                </a:lnTo>
                <a:lnTo>
                  <a:pt x="309664" y="234975"/>
                </a:lnTo>
                <a:lnTo>
                  <a:pt x="308140" y="231927"/>
                </a:lnTo>
                <a:lnTo>
                  <a:pt x="306616" y="230403"/>
                </a:lnTo>
                <a:lnTo>
                  <a:pt x="305092" y="227355"/>
                </a:lnTo>
                <a:lnTo>
                  <a:pt x="305092" y="91528"/>
                </a:lnTo>
                <a:lnTo>
                  <a:pt x="303568" y="90004"/>
                </a:lnTo>
                <a:lnTo>
                  <a:pt x="247091" y="93052"/>
                </a:lnTo>
                <a:lnTo>
                  <a:pt x="247091" y="103720"/>
                </a:lnTo>
                <a:lnTo>
                  <a:pt x="250139" y="103720"/>
                </a:lnTo>
                <a:lnTo>
                  <a:pt x="253187" y="105244"/>
                </a:lnTo>
                <a:lnTo>
                  <a:pt x="257759" y="105244"/>
                </a:lnTo>
                <a:lnTo>
                  <a:pt x="263855" y="108292"/>
                </a:lnTo>
                <a:lnTo>
                  <a:pt x="265379" y="109918"/>
                </a:lnTo>
                <a:lnTo>
                  <a:pt x="271475" y="112966"/>
                </a:lnTo>
                <a:lnTo>
                  <a:pt x="274523" y="119062"/>
                </a:lnTo>
                <a:lnTo>
                  <a:pt x="274523" y="231927"/>
                </a:lnTo>
                <a:lnTo>
                  <a:pt x="272999" y="234975"/>
                </a:lnTo>
                <a:lnTo>
                  <a:pt x="271475" y="236499"/>
                </a:lnTo>
                <a:lnTo>
                  <a:pt x="265379" y="239547"/>
                </a:lnTo>
                <a:lnTo>
                  <a:pt x="263855" y="239547"/>
                </a:lnTo>
                <a:lnTo>
                  <a:pt x="262331" y="241071"/>
                </a:lnTo>
                <a:lnTo>
                  <a:pt x="251663" y="241071"/>
                </a:lnTo>
                <a:lnTo>
                  <a:pt x="251663" y="251739"/>
                </a:lnTo>
                <a:lnTo>
                  <a:pt x="329476" y="251739"/>
                </a:lnTo>
                <a:lnTo>
                  <a:pt x="329476" y="241071"/>
                </a:lnTo>
                <a:close/>
              </a:path>
              <a:path w="517525" h="256539">
                <a:moveTo>
                  <a:pt x="427113" y="241071"/>
                </a:moveTo>
                <a:lnTo>
                  <a:pt x="417969" y="241071"/>
                </a:lnTo>
                <a:lnTo>
                  <a:pt x="416445" y="239547"/>
                </a:lnTo>
                <a:lnTo>
                  <a:pt x="413397" y="239547"/>
                </a:lnTo>
                <a:lnTo>
                  <a:pt x="411873" y="238023"/>
                </a:lnTo>
                <a:lnTo>
                  <a:pt x="405777" y="234975"/>
                </a:lnTo>
                <a:lnTo>
                  <a:pt x="404253" y="231927"/>
                </a:lnTo>
                <a:lnTo>
                  <a:pt x="402729" y="230403"/>
                </a:lnTo>
                <a:lnTo>
                  <a:pt x="402729" y="3048"/>
                </a:lnTo>
                <a:lnTo>
                  <a:pt x="399681" y="0"/>
                </a:lnTo>
                <a:lnTo>
                  <a:pt x="340144" y="4572"/>
                </a:lnTo>
                <a:lnTo>
                  <a:pt x="340144" y="15240"/>
                </a:lnTo>
                <a:lnTo>
                  <a:pt x="347764" y="15240"/>
                </a:lnTo>
                <a:lnTo>
                  <a:pt x="352336" y="16764"/>
                </a:lnTo>
                <a:lnTo>
                  <a:pt x="358432" y="18288"/>
                </a:lnTo>
                <a:lnTo>
                  <a:pt x="361480" y="18288"/>
                </a:lnTo>
                <a:lnTo>
                  <a:pt x="367576" y="24384"/>
                </a:lnTo>
                <a:lnTo>
                  <a:pt x="369100" y="29044"/>
                </a:lnTo>
                <a:lnTo>
                  <a:pt x="372148" y="32092"/>
                </a:lnTo>
                <a:lnTo>
                  <a:pt x="372148" y="231927"/>
                </a:lnTo>
                <a:lnTo>
                  <a:pt x="370624" y="234975"/>
                </a:lnTo>
                <a:lnTo>
                  <a:pt x="369100" y="236499"/>
                </a:lnTo>
                <a:lnTo>
                  <a:pt x="363004" y="239547"/>
                </a:lnTo>
                <a:lnTo>
                  <a:pt x="361480" y="239547"/>
                </a:lnTo>
                <a:lnTo>
                  <a:pt x="358432" y="241071"/>
                </a:lnTo>
                <a:lnTo>
                  <a:pt x="347764" y="241071"/>
                </a:lnTo>
                <a:lnTo>
                  <a:pt x="347764" y="251739"/>
                </a:lnTo>
                <a:lnTo>
                  <a:pt x="427113" y="251739"/>
                </a:lnTo>
                <a:lnTo>
                  <a:pt x="427113" y="241071"/>
                </a:lnTo>
                <a:close/>
              </a:path>
              <a:path w="517525" h="256539">
                <a:moveTo>
                  <a:pt x="517118" y="241071"/>
                </a:moveTo>
                <a:lnTo>
                  <a:pt x="509498" y="241071"/>
                </a:lnTo>
                <a:lnTo>
                  <a:pt x="506450" y="239547"/>
                </a:lnTo>
                <a:lnTo>
                  <a:pt x="504837" y="239547"/>
                </a:lnTo>
                <a:lnTo>
                  <a:pt x="498741" y="236499"/>
                </a:lnTo>
                <a:lnTo>
                  <a:pt x="497217" y="234975"/>
                </a:lnTo>
                <a:lnTo>
                  <a:pt x="495693" y="231927"/>
                </a:lnTo>
                <a:lnTo>
                  <a:pt x="494169" y="230403"/>
                </a:lnTo>
                <a:lnTo>
                  <a:pt x="492645" y="227355"/>
                </a:lnTo>
                <a:lnTo>
                  <a:pt x="492645" y="3048"/>
                </a:lnTo>
                <a:lnTo>
                  <a:pt x="491121" y="0"/>
                </a:lnTo>
                <a:lnTo>
                  <a:pt x="430161" y="4572"/>
                </a:lnTo>
                <a:lnTo>
                  <a:pt x="430161" y="15240"/>
                </a:lnTo>
                <a:lnTo>
                  <a:pt x="437781" y="15240"/>
                </a:lnTo>
                <a:lnTo>
                  <a:pt x="442353" y="16764"/>
                </a:lnTo>
                <a:lnTo>
                  <a:pt x="448449" y="18288"/>
                </a:lnTo>
                <a:lnTo>
                  <a:pt x="451497" y="18288"/>
                </a:lnTo>
                <a:lnTo>
                  <a:pt x="454545" y="19812"/>
                </a:lnTo>
                <a:lnTo>
                  <a:pt x="456069" y="22860"/>
                </a:lnTo>
                <a:lnTo>
                  <a:pt x="459117" y="24384"/>
                </a:lnTo>
                <a:lnTo>
                  <a:pt x="460641" y="29044"/>
                </a:lnTo>
                <a:lnTo>
                  <a:pt x="462165" y="32092"/>
                </a:lnTo>
                <a:lnTo>
                  <a:pt x="462165" y="231927"/>
                </a:lnTo>
                <a:lnTo>
                  <a:pt x="460641" y="234975"/>
                </a:lnTo>
                <a:lnTo>
                  <a:pt x="457593" y="238023"/>
                </a:lnTo>
                <a:lnTo>
                  <a:pt x="454545" y="239547"/>
                </a:lnTo>
                <a:lnTo>
                  <a:pt x="451497" y="239547"/>
                </a:lnTo>
                <a:lnTo>
                  <a:pt x="449973" y="241071"/>
                </a:lnTo>
                <a:lnTo>
                  <a:pt x="439305" y="241071"/>
                </a:lnTo>
                <a:lnTo>
                  <a:pt x="439305" y="251739"/>
                </a:lnTo>
                <a:lnTo>
                  <a:pt x="517118" y="251739"/>
                </a:lnTo>
                <a:lnTo>
                  <a:pt x="517118" y="241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6" name="object 126"/>
          <p:cNvGrpSpPr/>
          <p:nvPr/>
        </p:nvGrpSpPr>
        <p:grpSpPr>
          <a:xfrm>
            <a:off x="8036747" y="3021050"/>
            <a:ext cx="426944" cy="189940"/>
            <a:chOff x="7228713" y="3423856"/>
            <a:chExt cx="483870" cy="215265"/>
          </a:xfrm>
        </p:grpSpPr>
        <p:pic>
          <p:nvPicPr>
            <p:cNvPr id="127" name="object 1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28713" y="3468052"/>
              <a:ext cx="178403" cy="16478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431622" y="3423856"/>
              <a:ext cx="280579" cy="215074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9587192" y="2983313"/>
            <a:ext cx="371475" cy="228040"/>
            <a:chOff x="8985884" y="3381088"/>
            <a:chExt cx="421005" cy="258445"/>
          </a:xfrm>
        </p:grpSpPr>
        <p:pic>
          <p:nvPicPr>
            <p:cNvPr id="130" name="object 13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985884" y="3381088"/>
              <a:ext cx="274506" cy="25784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283350" y="3469576"/>
              <a:ext cx="123539" cy="163258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0038089" y="3060046"/>
            <a:ext cx="133210" cy="149430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3597957" y="3305119"/>
            <a:ext cx="409574" cy="225238"/>
            <a:chOff x="2198084" y="3745801"/>
            <a:chExt cx="464184" cy="255270"/>
          </a:xfrm>
        </p:grpSpPr>
        <p:pic>
          <p:nvPicPr>
            <p:cNvPr id="134" name="object 13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198084" y="3745801"/>
              <a:ext cx="294322" cy="25479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20046" y="3831240"/>
              <a:ext cx="141715" cy="169354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094573" y="3305119"/>
            <a:ext cx="892296" cy="226162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063602" y="3305119"/>
            <a:ext cx="855989" cy="224817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8400069" y="2983314"/>
            <a:ext cx="1753748" cy="547968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5994979" y="3305119"/>
            <a:ext cx="162877" cy="220783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6183406" y="3380506"/>
            <a:ext cx="254934" cy="149599"/>
            <a:chOff x="5128260" y="3831240"/>
            <a:chExt cx="288925" cy="169545"/>
          </a:xfrm>
        </p:grpSpPr>
        <p:pic>
          <p:nvPicPr>
            <p:cNvPr id="141" name="object 14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128260" y="3831240"/>
              <a:ext cx="149447" cy="16935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297614" y="3831240"/>
              <a:ext cx="118967" cy="169354"/>
            </a:xfrm>
            <a:prstGeom prst="rect">
              <a:avLst/>
            </a:prstGeom>
          </p:spPr>
        </p:pic>
      </p:grpSp>
      <p:pic>
        <p:nvPicPr>
          <p:cNvPr id="143" name="object 143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6519918" y="3341426"/>
            <a:ext cx="243559" cy="189855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6856347" y="3309153"/>
            <a:ext cx="1129217" cy="222128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969349" y="3305118"/>
            <a:ext cx="2582844" cy="545194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8064986" y="3341510"/>
            <a:ext cx="244904" cy="189771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4638339" y="3640287"/>
            <a:ext cx="1013404" cy="210026"/>
          </a:xfrm>
          <a:prstGeom prst="rect">
            <a:avLst/>
          </a:prstGeom>
        </p:spPr>
      </p:pic>
      <p:grpSp>
        <p:nvGrpSpPr>
          <p:cNvPr id="148" name="object 148"/>
          <p:cNvGrpSpPr/>
          <p:nvPr/>
        </p:nvGrpSpPr>
        <p:grpSpPr>
          <a:xfrm>
            <a:off x="5747300" y="3624150"/>
            <a:ext cx="409574" cy="226359"/>
            <a:chOff x="4634007" y="4107370"/>
            <a:chExt cx="464184" cy="256540"/>
          </a:xfrm>
        </p:grpSpPr>
        <p:pic>
          <p:nvPicPr>
            <p:cNvPr id="149" name="object 14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634007" y="4107370"/>
              <a:ext cx="294417" cy="256317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955952" y="4194429"/>
              <a:ext cx="141827" cy="169354"/>
            </a:xfrm>
            <a:prstGeom prst="rect">
              <a:avLst/>
            </a:prstGeom>
          </p:spPr>
        </p:pic>
      </p:grpSp>
      <p:grpSp>
        <p:nvGrpSpPr>
          <p:cNvPr id="151" name="object 151"/>
          <p:cNvGrpSpPr/>
          <p:nvPr/>
        </p:nvGrpSpPr>
        <p:grpSpPr>
          <a:xfrm>
            <a:off x="6241312" y="3624150"/>
            <a:ext cx="762000" cy="226359"/>
            <a:chOff x="5193887" y="4107370"/>
            <a:chExt cx="863600" cy="256540"/>
          </a:xfrm>
        </p:grpSpPr>
        <p:pic>
          <p:nvPicPr>
            <p:cNvPr id="152" name="object 15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193887" y="4113466"/>
              <a:ext cx="82296" cy="24564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296090" y="4113466"/>
              <a:ext cx="492633" cy="250221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813107" y="4107370"/>
              <a:ext cx="244125" cy="256317"/>
            </a:xfrm>
            <a:prstGeom prst="rect">
              <a:avLst/>
            </a:prstGeom>
          </p:spPr>
        </p:pic>
      </p:grpSp>
      <p:pic>
        <p:nvPicPr>
          <p:cNvPr id="155" name="object 155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7075703" y="3624151"/>
            <a:ext cx="990627" cy="230196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8159199" y="3629529"/>
            <a:ext cx="198344" cy="221316"/>
            <a:chOff x="7367492" y="4113466"/>
            <a:chExt cx="224790" cy="250825"/>
          </a:xfrm>
        </p:grpSpPr>
        <p:pic>
          <p:nvPicPr>
            <p:cNvPr id="157" name="object 15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367492" y="4113466"/>
              <a:ext cx="82391" cy="245649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7472743" y="4194333"/>
              <a:ext cx="118967" cy="169354"/>
            </a:xfrm>
            <a:prstGeom prst="rect">
              <a:avLst/>
            </a:prstGeom>
          </p:spPr>
        </p:pic>
      </p:grpSp>
      <p:pic>
        <p:nvPicPr>
          <p:cNvPr id="159" name="object 159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8451251" y="3688780"/>
            <a:ext cx="150775" cy="162877"/>
          </a:xfrm>
          <a:prstGeom prst="rect">
            <a:avLst/>
          </a:prstGeom>
        </p:spPr>
      </p:pic>
      <p:grpSp>
        <p:nvGrpSpPr>
          <p:cNvPr id="160" name="object 160"/>
          <p:cNvGrpSpPr/>
          <p:nvPr/>
        </p:nvGrpSpPr>
        <p:grpSpPr>
          <a:xfrm>
            <a:off x="8697585" y="3624150"/>
            <a:ext cx="481853" cy="226359"/>
            <a:chOff x="7977663" y="4107370"/>
            <a:chExt cx="546100" cy="256540"/>
          </a:xfrm>
        </p:grpSpPr>
        <p:pic>
          <p:nvPicPr>
            <p:cNvPr id="161" name="object 16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7977663" y="4194333"/>
              <a:ext cx="346234" cy="16935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8348281" y="4107370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39">
                  <a:moveTo>
                    <a:pt x="147923" y="97631"/>
                  </a:moveTo>
                  <a:lnTo>
                    <a:pt x="117443" y="97631"/>
                  </a:lnTo>
                  <a:lnTo>
                    <a:pt x="117443" y="38100"/>
                  </a:lnTo>
                  <a:lnTo>
                    <a:pt x="114395" y="28956"/>
                  </a:lnTo>
                  <a:lnTo>
                    <a:pt x="111347" y="22860"/>
                  </a:lnTo>
                  <a:lnTo>
                    <a:pt x="108299" y="21336"/>
                  </a:lnTo>
                  <a:lnTo>
                    <a:pt x="105251" y="18288"/>
                  </a:lnTo>
                  <a:lnTo>
                    <a:pt x="102203" y="16764"/>
                  </a:lnTo>
                  <a:lnTo>
                    <a:pt x="96107" y="16764"/>
                  </a:lnTo>
                  <a:lnTo>
                    <a:pt x="91535" y="15240"/>
                  </a:lnTo>
                  <a:lnTo>
                    <a:pt x="79343" y="15240"/>
                  </a:lnTo>
                  <a:lnTo>
                    <a:pt x="79343" y="4572"/>
                  </a:lnTo>
                  <a:lnTo>
                    <a:pt x="144875" y="0"/>
                  </a:lnTo>
                  <a:lnTo>
                    <a:pt x="147923" y="3048"/>
                  </a:lnTo>
                  <a:lnTo>
                    <a:pt x="147923" y="97631"/>
                  </a:lnTo>
                  <a:close/>
                </a:path>
                <a:path w="175895" h="256539">
                  <a:moveTo>
                    <a:pt x="70199" y="256317"/>
                  </a:moveTo>
                  <a:lnTo>
                    <a:pt x="31432" y="243554"/>
                  </a:lnTo>
                  <a:lnTo>
                    <a:pt x="6095" y="206025"/>
                  </a:lnTo>
                  <a:lnTo>
                    <a:pt x="0" y="172402"/>
                  </a:lnTo>
                  <a:lnTo>
                    <a:pt x="523" y="163520"/>
                  </a:lnTo>
                  <a:lnTo>
                    <a:pt x="13906" y="123967"/>
                  </a:lnTo>
                  <a:lnTo>
                    <a:pt x="47244" y="94583"/>
                  </a:lnTo>
                  <a:lnTo>
                    <a:pt x="76295" y="86963"/>
                  </a:lnTo>
                  <a:lnTo>
                    <a:pt x="83915" y="86963"/>
                  </a:lnTo>
                  <a:lnTo>
                    <a:pt x="99155" y="90011"/>
                  </a:lnTo>
                  <a:lnTo>
                    <a:pt x="105251" y="93059"/>
                  </a:lnTo>
                  <a:lnTo>
                    <a:pt x="111347" y="94583"/>
                  </a:lnTo>
                  <a:lnTo>
                    <a:pt x="117443" y="97631"/>
                  </a:lnTo>
                  <a:lnTo>
                    <a:pt x="147923" y="97631"/>
                  </a:lnTo>
                  <a:lnTo>
                    <a:pt x="147923" y="100679"/>
                  </a:lnTo>
                  <a:lnTo>
                    <a:pt x="73247" y="100679"/>
                  </a:lnTo>
                  <a:lnTo>
                    <a:pt x="67151" y="102203"/>
                  </a:lnTo>
                  <a:lnTo>
                    <a:pt x="62579" y="105251"/>
                  </a:lnTo>
                  <a:lnTo>
                    <a:pt x="56483" y="108299"/>
                  </a:lnTo>
                  <a:lnTo>
                    <a:pt x="38100" y="141922"/>
                  </a:lnTo>
                  <a:lnTo>
                    <a:pt x="36337" y="149709"/>
                  </a:lnTo>
                  <a:lnTo>
                    <a:pt x="35433" y="157353"/>
                  </a:lnTo>
                  <a:lnTo>
                    <a:pt x="35173" y="163520"/>
                  </a:lnTo>
                  <a:lnTo>
                    <a:pt x="35052" y="190690"/>
                  </a:lnTo>
                  <a:lnTo>
                    <a:pt x="38100" y="206025"/>
                  </a:lnTo>
                  <a:lnTo>
                    <a:pt x="41148" y="212121"/>
                  </a:lnTo>
                  <a:lnTo>
                    <a:pt x="45720" y="219741"/>
                  </a:lnTo>
                  <a:lnTo>
                    <a:pt x="48768" y="225837"/>
                  </a:lnTo>
                  <a:lnTo>
                    <a:pt x="54959" y="230409"/>
                  </a:lnTo>
                  <a:lnTo>
                    <a:pt x="61055" y="233457"/>
                  </a:lnTo>
                  <a:lnTo>
                    <a:pt x="65627" y="238029"/>
                  </a:lnTo>
                  <a:lnTo>
                    <a:pt x="73247" y="239553"/>
                  </a:lnTo>
                  <a:lnTo>
                    <a:pt x="112490" y="239553"/>
                  </a:lnTo>
                  <a:lnTo>
                    <a:pt x="111347" y="241077"/>
                  </a:lnTo>
                  <a:lnTo>
                    <a:pt x="103727" y="247173"/>
                  </a:lnTo>
                  <a:lnTo>
                    <a:pt x="96107" y="250221"/>
                  </a:lnTo>
                  <a:lnTo>
                    <a:pt x="89487" y="253103"/>
                  </a:lnTo>
                  <a:lnTo>
                    <a:pt x="83153" y="254984"/>
                  </a:lnTo>
                  <a:lnTo>
                    <a:pt x="76819" y="256008"/>
                  </a:lnTo>
                  <a:lnTo>
                    <a:pt x="70199" y="256317"/>
                  </a:lnTo>
                  <a:close/>
                </a:path>
                <a:path w="175895" h="256539">
                  <a:moveTo>
                    <a:pt x="112490" y="239553"/>
                  </a:moveTo>
                  <a:lnTo>
                    <a:pt x="90011" y="239553"/>
                  </a:lnTo>
                  <a:lnTo>
                    <a:pt x="97631" y="238029"/>
                  </a:lnTo>
                  <a:lnTo>
                    <a:pt x="102203" y="233457"/>
                  </a:lnTo>
                  <a:lnTo>
                    <a:pt x="108299" y="230409"/>
                  </a:lnTo>
                  <a:lnTo>
                    <a:pt x="117443" y="221265"/>
                  </a:lnTo>
                  <a:lnTo>
                    <a:pt x="117443" y="128206"/>
                  </a:lnTo>
                  <a:lnTo>
                    <a:pt x="114395" y="122110"/>
                  </a:lnTo>
                  <a:lnTo>
                    <a:pt x="112871" y="118967"/>
                  </a:lnTo>
                  <a:lnTo>
                    <a:pt x="111347" y="114395"/>
                  </a:lnTo>
                  <a:lnTo>
                    <a:pt x="108299" y="111347"/>
                  </a:lnTo>
                  <a:lnTo>
                    <a:pt x="105251" y="109823"/>
                  </a:lnTo>
                  <a:lnTo>
                    <a:pt x="99155" y="103727"/>
                  </a:lnTo>
                  <a:lnTo>
                    <a:pt x="90011" y="100679"/>
                  </a:lnTo>
                  <a:lnTo>
                    <a:pt x="147923" y="100679"/>
                  </a:lnTo>
                  <a:lnTo>
                    <a:pt x="147923" y="225837"/>
                  </a:lnTo>
                  <a:lnTo>
                    <a:pt x="150971" y="231933"/>
                  </a:lnTo>
                  <a:lnTo>
                    <a:pt x="154019" y="233457"/>
                  </a:lnTo>
                  <a:lnTo>
                    <a:pt x="155543" y="234981"/>
                  </a:lnTo>
                  <a:lnTo>
                    <a:pt x="115919" y="234981"/>
                  </a:lnTo>
                  <a:lnTo>
                    <a:pt x="112490" y="239553"/>
                  </a:lnTo>
                  <a:close/>
                </a:path>
                <a:path w="175895" h="256539">
                  <a:moveTo>
                    <a:pt x="120491" y="253269"/>
                  </a:moveTo>
                  <a:lnTo>
                    <a:pt x="117443" y="250221"/>
                  </a:lnTo>
                  <a:lnTo>
                    <a:pt x="117443" y="234981"/>
                  </a:lnTo>
                  <a:lnTo>
                    <a:pt x="155543" y="234981"/>
                  </a:lnTo>
                  <a:lnTo>
                    <a:pt x="158686" y="236505"/>
                  </a:lnTo>
                  <a:lnTo>
                    <a:pt x="161734" y="238029"/>
                  </a:lnTo>
                  <a:lnTo>
                    <a:pt x="175450" y="238029"/>
                  </a:lnTo>
                  <a:lnTo>
                    <a:pt x="175450" y="248697"/>
                  </a:lnTo>
                  <a:lnTo>
                    <a:pt x="120491" y="253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9256059" y="3624150"/>
            <a:ext cx="409574" cy="226359"/>
            <a:chOff x="8610600" y="4107370"/>
            <a:chExt cx="464184" cy="256540"/>
          </a:xfrm>
        </p:grpSpPr>
        <p:pic>
          <p:nvPicPr>
            <p:cNvPr id="164" name="object 16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8610600" y="4107370"/>
              <a:ext cx="294417" cy="25631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8932449" y="4194333"/>
              <a:ext cx="141922" cy="169354"/>
            </a:xfrm>
            <a:prstGeom prst="rect">
              <a:avLst/>
            </a:prstGeom>
          </p:spPr>
        </p:pic>
      </p:grpSp>
      <p:pic>
        <p:nvPicPr>
          <p:cNvPr id="166" name="object 166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981452" y="3982262"/>
            <a:ext cx="1001385" cy="189855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3055535" y="3982262"/>
            <a:ext cx="244816" cy="189855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3401377" y="3945871"/>
            <a:ext cx="940789" cy="285413"/>
          </a:xfrm>
          <a:prstGeom prst="rect">
            <a:avLst/>
          </a:prstGeom>
        </p:spPr>
      </p:pic>
      <p:grpSp>
        <p:nvGrpSpPr>
          <p:cNvPr id="169" name="object 169"/>
          <p:cNvGrpSpPr/>
          <p:nvPr/>
        </p:nvGrpSpPr>
        <p:grpSpPr>
          <a:xfrm>
            <a:off x="4433692" y="3945871"/>
            <a:ext cx="482413" cy="225238"/>
            <a:chOff x="3145250" y="4471987"/>
            <a:chExt cx="546735" cy="255270"/>
          </a:xfrm>
        </p:grpSpPr>
        <p:pic>
          <p:nvPicPr>
            <p:cNvPr id="170" name="object 170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145250" y="4557521"/>
              <a:ext cx="346329" cy="169354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3515963" y="4471987"/>
              <a:ext cx="175895" cy="255270"/>
            </a:xfrm>
            <a:custGeom>
              <a:avLst/>
              <a:gdLst/>
              <a:ahLst/>
              <a:cxnLst/>
              <a:rect l="l" t="t" r="r" b="b"/>
              <a:pathLst>
                <a:path w="175895" h="255270">
                  <a:moveTo>
                    <a:pt x="146399" y="96202"/>
                  </a:moveTo>
                  <a:lnTo>
                    <a:pt x="115919" y="96202"/>
                  </a:lnTo>
                  <a:lnTo>
                    <a:pt x="115919" y="32099"/>
                  </a:lnTo>
                  <a:lnTo>
                    <a:pt x="114395" y="27527"/>
                  </a:lnTo>
                  <a:lnTo>
                    <a:pt x="111347" y="21431"/>
                  </a:lnTo>
                  <a:lnTo>
                    <a:pt x="105251" y="18383"/>
                  </a:lnTo>
                  <a:lnTo>
                    <a:pt x="96107" y="15335"/>
                  </a:lnTo>
                  <a:lnTo>
                    <a:pt x="90011" y="13811"/>
                  </a:lnTo>
                  <a:lnTo>
                    <a:pt x="79343" y="13811"/>
                  </a:lnTo>
                  <a:lnTo>
                    <a:pt x="79343" y="3143"/>
                  </a:lnTo>
                  <a:lnTo>
                    <a:pt x="144875" y="0"/>
                  </a:lnTo>
                  <a:lnTo>
                    <a:pt x="146399" y="1524"/>
                  </a:lnTo>
                  <a:lnTo>
                    <a:pt x="146399" y="96202"/>
                  </a:lnTo>
                  <a:close/>
                </a:path>
                <a:path w="175895" h="255270">
                  <a:moveTo>
                    <a:pt x="68675" y="254889"/>
                  </a:moveTo>
                  <a:lnTo>
                    <a:pt x="31432" y="242030"/>
                  </a:lnTo>
                  <a:lnTo>
                    <a:pt x="6095" y="204501"/>
                  </a:lnTo>
                  <a:lnTo>
                    <a:pt x="3214" y="197119"/>
                  </a:lnTo>
                  <a:lnTo>
                    <a:pt x="1333" y="188880"/>
                  </a:lnTo>
                  <a:lnTo>
                    <a:pt x="309" y="180070"/>
                  </a:lnTo>
                  <a:lnTo>
                    <a:pt x="0" y="170973"/>
                  </a:lnTo>
                  <a:lnTo>
                    <a:pt x="309" y="162036"/>
                  </a:lnTo>
                  <a:lnTo>
                    <a:pt x="12814" y="122420"/>
                  </a:lnTo>
                  <a:lnTo>
                    <a:pt x="47244" y="93154"/>
                  </a:lnTo>
                  <a:lnTo>
                    <a:pt x="76295" y="85534"/>
                  </a:lnTo>
                  <a:lnTo>
                    <a:pt x="83915" y="85534"/>
                  </a:lnTo>
                  <a:lnTo>
                    <a:pt x="91535" y="87058"/>
                  </a:lnTo>
                  <a:lnTo>
                    <a:pt x="97631" y="88582"/>
                  </a:lnTo>
                  <a:lnTo>
                    <a:pt x="105251" y="91630"/>
                  </a:lnTo>
                  <a:lnTo>
                    <a:pt x="111347" y="93154"/>
                  </a:lnTo>
                  <a:lnTo>
                    <a:pt x="115919" y="96202"/>
                  </a:lnTo>
                  <a:lnTo>
                    <a:pt x="146399" y="96202"/>
                  </a:lnTo>
                  <a:lnTo>
                    <a:pt x="146399" y="99250"/>
                  </a:lnTo>
                  <a:lnTo>
                    <a:pt x="73247" y="99250"/>
                  </a:lnTo>
                  <a:lnTo>
                    <a:pt x="47244" y="117538"/>
                  </a:lnTo>
                  <a:lnTo>
                    <a:pt x="44041" y="122491"/>
                  </a:lnTo>
                  <a:lnTo>
                    <a:pt x="33789" y="163822"/>
                  </a:lnTo>
                  <a:lnTo>
                    <a:pt x="33528" y="181641"/>
                  </a:lnTo>
                  <a:lnTo>
                    <a:pt x="38100" y="204501"/>
                  </a:lnTo>
                  <a:lnTo>
                    <a:pt x="41148" y="212121"/>
                  </a:lnTo>
                  <a:lnTo>
                    <a:pt x="45720" y="218217"/>
                  </a:lnTo>
                  <a:lnTo>
                    <a:pt x="48768" y="224313"/>
                  </a:lnTo>
                  <a:lnTo>
                    <a:pt x="53340" y="228885"/>
                  </a:lnTo>
                  <a:lnTo>
                    <a:pt x="59436" y="231933"/>
                  </a:lnTo>
                  <a:lnTo>
                    <a:pt x="65532" y="236505"/>
                  </a:lnTo>
                  <a:lnTo>
                    <a:pt x="73247" y="238029"/>
                  </a:lnTo>
                  <a:lnTo>
                    <a:pt x="111244" y="238029"/>
                  </a:lnTo>
                  <a:lnTo>
                    <a:pt x="106394" y="242220"/>
                  </a:lnTo>
                  <a:lnTo>
                    <a:pt x="100917" y="245887"/>
                  </a:lnTo>
                  <a:lnTo>
                    <a:pt x="94583" y="248697"/>
                  </a:lnTo>
                  <a:lnTo>
                    <a:pt x="88606" y="251634"/>
                  </a:lnTo>
                  <a:lnTo>
                    <a:pt x="82200" y="253543"/>
                  </a:lnTo>
                  <a:lnTo>
                    <a:pt x="75509" y="254577"/>
                  </a:lnTo>
                  <a:lnTo>
                    <a:pt x="68675" y="254889"/>
                  </a:lnTo>
                  <a:close/>
                </a:path>
                <a:path w="175895" h="255270">
                  <a:moveTo>
                    <a:pt x="111244" y="238029"/>
                  </a:moveTo>
                  <a:lnTo>
                    <a:pt x="90011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885"/>
                  </a:lnTo>
                  <a:lnTo>
                    <a:pt x="112871" y="224313"/>
                  </a:lnTo>
                  <a:lnTo>
                    <a:pt x="115919" y="219741"/>
                  </a:lnTo>
                  <a:lnTo>
                    <a:pt x="115919" y="123634"/>
                  </a:lnTo>
                  <a:lnTo>
                    <a:pt x="112871" y="117538"/>
                  </a:lnTo>
                  <a:lnTo>
                    <a:pt x="109823" y="112966"/>
                  </a:lnTo>
                  <a:lnTo>
                    <a:pt x="102203" y="105346"/>
                  </a:lnTo>
                  <a:lnTo>
                    <a:pt x="97631" y="103822"/>
                  </a:lnTo>
                  <a:lnTo>
                    <a:pt x="94583" y="100774"/>
                  </a:lnTo>
                  <a:lnTo>
                    <a:pt x="90011" y="99250"/>
                  </a:lnTo>
                  <a:lnTo>
                    <a:pt x="146399" y="99250"/>
                  </a:lnTo>
                  <a:lnTo>
                    <a:pt x="146399" y="221265"/>
                  </a:lnTo>
                  <a:lnTo>
                    <a:pt x="150971" y="230409"/>
                  </a:lnTo>
                  <a:lnTo>
                    <a:pt x="152495" y="231933"/>
                  </a:lnTo>
                  <a:lnTo>
                    <a:pt x="155543" y="233457"/>
                  </a:lnTo>
                  <a:lnTo>
                    <a:pt x="115919" y="233457"/>
                  </a:lnTo>
                  <a:lnTo>
                    <a:pt x="111244" y="238029"/>
                  </a:lnTo>
                  <a:close/>
                </a:path>
                <a:path w="175895" h="255270">
                  <a:moveTo>
                    <a:pt x="118967" y="251841"/>
                  </a:moveTo>
                  <a:lnTo>
                    <a:pt x="117443" y="248697"/>
                  </a:lnTo>
                  <a:lnTo>
                    <a:pt x="117443" y="233457"/>
                  </a:lnTo>
                  <a:lnTo>
                    <a:pt x="155543" y="233457"/>
                  </a:lnTo>
                  <a:lnTo>
                    <a:pt x="157067" y="234981"/>
                  </a:lnTo>
                  <a:lnTo>
                    <a:pt x="160115" y="236505"/>
                  </a:lnTo>
                  <a:lnTo>
                    <a:pt x="175450" y="236505"/>
                  </a:lnTo>
                  <a:lnTo>
                    <a:pt x="175450" y="247173"/>
                  </a:lnTo>
                  <a:lnTo>
                    <a:pt x="118967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72" name="object 172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4982835" y="3982262"/>
            <a:ext cx="244901" cy="189855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5318003" y="3945871"/>
            <a:ext cx="1243601" cy="224902"/>
          </a:xfrm>
          <a:prstGeom prst="rect">
            <a:avLst/>
          </a:prstGeom>
        </p:spPr>
      </p:pic>
      <p:grpSp>
        <p:nvGrpSpPr>
          <p:cNvPr id="174" name="object 174"/>
          <p:cNvGrpSpPr/>
          <p:nvPr/>
        </p:nvGrpSpPr>
        <p:grpSpPr>
          <a:xfrm>
            <a:off x="6631613" y="3949989"/>
            <a:ext cx="198344" cy="221316"/>
            <a:chOff x="5636228" y="4476654"/>
            <a:chExt cx="224790" cy="250825"/>
          </a:xfrm>
        </p:grpSpPr>
        <p:pic>
          <p:nvPicPr>
            <p:cNvPr id="175" name="object 175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636228" y="4476654"/>
              <a:ext cx="82296" cy="245649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741479" y="4557521"/>
              <a:ext cx="118967" cy="169354"/>
            </a:xfrm>
            <a:prstGeom prst="rect">
              <a:avLst/>
            </a:prstGeom>
          </p:spPr>
        </p:pic>
      </p:grpSp>
      <p:pic>
        <p:nvPicPr>
          <p:cNvPr id="177" name="object 177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6926356" y="3945871"/>
            <a:ext cx="1259737" cy="285414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8256101" y="3945871"/>
            <a:ext cx="1351261" cy="285414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10051537" y="211370"/>
            <a:ext cx="196663" cy="152400"/>
            <a:chOff x="9512141" y="239553"/>
            <a:chExt cx="222885" cy="172720"/>
          </a:xfrm>
        </p:grpSpPr>
        <p:pic>
          <p:nvPicPr>
            <p:cNvPr id="180" name="object 180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9512141" y="239553"/>
              <a:ext cx="96107" cy="17240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9638728" y="239553"/>
              <a:ext cx="96107" cy="172402"/>
            </a:xfrm>
            <a:prstGeom prst="rect">
              <a:avLst/>
            </a:prstGeom>
          </p:spPr>
        </p:pic>
      </p:grpSp>
      <p:pic>
        <p:nvPicPr>
          <p:cNvPr id="192" name="object 192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2030954" y="4543762"/>
            <a:ext cx="4406601" cy="1768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2657166" y="456359"/>
            <a:ext cx="581585" cy="285750"/>
            <a:chOff x="1131855" y="517207"/>
            <a:chExt cx="659130" cy="323850"/>
          </a:xfrm>
        </p:grpSpPr>
        <p:sp>
          <p:nvSpPr>
            <p:cNvPr id="13" name="object 13"/>
            <p:cNvSpPr/>
            <p:nvPr/>
          </p:nvSpPr>
          <p:spPr>
            <a:xfrm>
              <a:off x="1131855" y="604170"/>
              <a:ext cx="323850" cy="236854"/>
            </a:xfrm>
            <a:custGeom>
              <a:avLst/>
              <a:gdLst/>
              <a:ahLst/>
              <a:cxnLst/>
              <a:rect l="l" t="t" r="r" b="b"/>
              <a:pathLst>
                <a:path w="323850" h="236855">
                  <a:moveTo>
                    <a:pt x="240982" y="236505"/>
                  </a:moveTo>
                  <a:lnTo>
                    <a:pt x="230314" y="236505"/>
                  </a:lnTo>
                  <a:lnTo>
                    <a:pt x="161639" y="79343"/>
                  </a:lnTo>
                  <a:lnTo>
                    <a:pt x="94487" y="236505"/>
                  </a:lnTo>
                  <a:lnTo>
                    <a:pt x="82295" y="236505"/>
                  </a:lnTo>
                  <a:lnTo>
                    <a:pt x="0" y="0"/>
                  </a:lnTo>
                  <a:lnTo>
                    <a:pt x="44195" y="0"/>
                  </a:lnTo>
                  <a:lnTo>
                    <a:pt x="92963" y="152590"/>
                  </a:lnTo>
                  <a:lnTo>
                    <a:pt x="155543" y="0"/>
                  </a:lnTo>
                  <a:lnTo>
                    <a:pt x="166211" y="0"/>
                  </a:lnTo>
                  <a:lnTo>
                    <a:pt x="230314" y="152590"/>
                  </a:lnTo>
                  <a:lnTo>
                    <a:pt x="283654" y="0"/>
                  </a:lnTo>
                  <a:lnTo>
                    <a:pt x="323373" y="0"/>
                  </a:lnTo>
                  <a:lnTo>
                    <a:pt x="240982" y="236505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089" y="601122"/>
              <a:ext cx="198310" cy="2395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11451" y="517207"/>
              <a:ext cx="79375" cy="320675"/>
            </a:xfrm>
            <a:custGeom>
              <a:avLst/>
              <a:gdLst/>
              <a:ahLst/>
              <a:cxnLst/>
              <a:rect l="l" t="t" r="r" b="b"/>
              <a:pathLst>
                <a:path w="79375" h="320675">
                  <a:moveTo>
                    <a:pt x="61055" y="50387"/>
                  </a:moveTo>
                  <a:lnTo>
                    <a:pt x="47244" y="50387"/>
                  </a:lnTo>
                  <a:lnTo>
                    <a:pt x="41148" y="48863"/>
                  </a:lnTo>
                  <a:lnTo>
                    <a:pt x="36576" y="42767"/>
                  </a:lnTo>
                  <a:lnTo>
                    <a:pt x="30480" y="38195"/>
                  </a:lnTo>
                  <a:lnTo>
                    <a:pt x="28956" y="32099"/>
                  </a:lnTo>
                  <a:lnTo>
                    <a:pt x="28956" y="18383"/>
                  </a:lnTo>
                  <a:lnTo>
                    <a:pt x="30480" y="12192"/>
                  </a:lnTo>
                  <a:lnTo>
                    <a:pt x="36576" y="7620"/>
                  </a:lnTo>
                  <a:lnTo>
                    <a:pt x="41148" y="3048"/>
                  </a:lnTo>
                  <a:lnTo>
                    <a:pt x="47244" y="0"/>
                  </a:lnTo>
                  <a:lnTo>
                    <a:pt x="61055" y="0"/>
                  </a:lnTo>
                  <a:lnTo>
                    <a:pt x="67151" y="3048"/>
                  </a:lnTo>
                  <a:lnTo>
                    <a:pt x="71723" y="7620"/>
                  </a:lnTo>
                  <a:lnTo>
                    <a:pt x="77819" y="12192"/>
                  </a:lnTo>
                  <a:lnTo>
                    <a:pt x="79343" y="18383"/>
                  </a:lnTo>
                  <a:lnTo>
                    <a:pt x="79343" y="32099"/>
                  </a:lnTo>
                  <a:lnTo>
                    <a:pt x="77819" y="38195"/>
                  </a:lnTo>
                  <a:lnTo>
                    <a:pt x="71723" y="42767"/>
                  </a:lnTo>
                  <a:lnTo>
                    <a:pt x="67151" y="48863"/>
                  </a:lnTo>
                  <a:lnTo>
                    <a:pt x="61055" y="50387"/>
                  </a:lnTo>
                  <a:close/>
                </a:path>
                <a:path w="79375" h="320675">
                  <a:moveTo>
                    <a:pt x="73247" y="320421"/>
                  </a:moveTo>
                  <a:lnTo>
                    <a:pt x="32004" y="320421"/>
                  </a:lnTo>
                  <a:lnTo>
                    <a:pt x="32004" y="122110"/>
                  </a:lnTo>
                  <a:lnTo>
                    <a:pt x="0" y="122110"/>
                  </a:lnTo>
                  <a:lnTo>
                    <a:pt x="0" y="88487"/>
                  </a:lnTo>
                  <a:lnTo>
                    <a:pt x="73247" y="88487"/>
                  </a:lnTo>
                  <a:lnTo>
                    <a:pt x="73247" y="320421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/>
          <p:nvPr/>
        </p:nvSpPr>
        <p:spPr>
          <a:xfrm>
            <a:off x="3282874" y="476614"/>
            <a:ext cx="131109" cy="265579"/>
          </a:xfrm>
          <a:custGeom>
            <a:avLst/>
            <a:gdLst/>
            <a:ahLst/>
            <a:cxnLst/>
            <a:rect l="l" t="t" r="r" b="b"/>
            <a:pathLst>
              <a:path w="148589" h="300990">
                <a:moveTo>
                  <a:pt x="91535" y="300513"/>
                </a:moveTo>
                <a:lnTo>
                  <a:pt x="45815" y="280701"/>
                </a:lnTo>
                <a:lnTo>
                  <a:pt x="27384" y="244014"/>
                </a:lnTo>
                <a:lnTo>
                  <a:pt x="26003" y="228790"/>
                </a:lnTo>
                <a:lnTo>
                  <a:pt x="26003" y="97631"/>
                </a:lnTo>
                <a:lnTo>
                  <a:pt x="0" y="97631"/>
                </a:lnTo>
                <a:lnTo>
                  <a:pt x="0" y="65532"/>
                </a:lnTo>
                <a:lnTo>
                  <a:pt x="26003" y="65532"/>
                </a:lnTo>
                <a:lnTo>
                  <a:pt x="26003" y="16764"/>
                </a:lnTo>
                <a:lnTo>
                  <a:pt x="67151" y="0"/>
                </a:lnTo>
                <a:lnTo>
                  <a:pt x="67151" y="65532"/>
                </a:lnTo>
                <a:lnTo>
                  <a:pt x="131159" y="65532"/>
                </a:lnTo>
                <a:lnTo>
                  <a:pt x="131159" y="97631"/>
                </a:lnTo>
                <a:lnTo>
                  <a:pt x="67151" y="97631"/>
                </a:lnTo>
                <a:lnTo>
                  <a:pt x="67151" y="212026"/>
                </a:lnTo>
                <a:lnTo>
                  <a:pt x="77819" y="254793"/>
                </a:lnTo>
                <a:lnTo>
                  <a:pt x="109823" y="266985"/>
                </a:lnTo>
                <a:lnTo>
                  <a:pt x="117825" y="266438"/>
                </a:lnTo>
                <a:lnTo>
                  <a:pt x="125837" y="264890"/>
                </a:lnTo>
                <a:lnTo>
                  <a:pt x="133866" y="262485"/>
                </a:lnTo>
                <a:lnTo>
                  <a:pt x="141922" y="259365"/>
                </a:lnTo>
                <a:lnTo>
                  <a:pt x="148018" y="294417"/>
                </a:lnTo>
                <a:lnTo>
                  <a:pt x="135080" y="297299"/>
                </a:lnTo>
                <a:lnTo>
                  <a:pt x="121455" y="299180"/>
                </a:lnTo>
                <a:lnTo>
                  <a:pt x="106991" y="300204"/>
                </a:lnTo>
                <a:lnTo>
                  <a:pt x="91535" y="30051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455250" y="456360"/>
            <a:ext cx="82363" cy="363631"/>
          </a:xfrm>
          <a:custGeom>
            <a:avLst/>
            <a:gdLst/>
            <a:ahLst/>
            <a:cxnLst/>
            <a:rect l="l" t="t" r="r" b="b"/>
            <a:pathLst>
              <a:path w="93344" h="412115">
                <a:moveTo>
                  <a:pt x="93059" y="411956"/>
                </a:moveTo>
                <a:lnTo>
                  <a:pt x="54149" y="375368"/>
                </a:lnTo>
                <a:lnTo>
                  <a:pt x="24383" y="324992"/>
                </a:lnTo>
                <a:lnTo>
                  <a:pt x="6476" y="265128"/>
                </a:lnTo>
                <a:lnTo>
                  <a:pt x="0" y="198405"/>
                </a:lnTo>
                <a:lnTo>
                  <a:pt x="1714" y="169274"/>
                </a:lnTo>
                <a:lnTo>
                  <a:pt x="15430" y="109332"/>
                </a:lnTo>
                <a:lnTo>
                  <a:pt x="41972" y="52158"/>
                </a:lnTo>
                <a:lnTo>
                  <a:pt x="75089" y="12611"/>
                </a:lnTo>
                <a:lnTo>
                  <a:pt x="93059" y="0"/>
                </a:lnTo>
                <a:lnTo>
                  <a:pt x="93059" y="18383"/>
                </a:lnTo>
                <a:lnTo>
                  <a:pt x="74175" y="52951"/>
                </a:lnTo>
                <a:lnTo>
                  <a:pt x="60864" y="94833"/>
                </a:lnTo>
                <a:lnTo>
                  <a:pt x="52982" y="143876"/>
                </a:lnTo>
                <a:lnTo>
                  <a:pt x="50387" y="199929"/>
                </a:lnTo>
                <a:lnTo>
                  <a:pt x="52982" y="264269"/>
                </a:lnTo>
                <a:lnTo>
                  <a:pt x="60864" y="317599"/>
                </a:lnTo>
                <a:lnTo>
                  <a:pt x="74175" y="359766"/>
                </a:lnTo>
                <a:lnTo>
                  <a:pt x="93059" y="390620"/>
                </a:lnTo>
                <a:lnTo>
                  <a:pt x="93059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597957" y="456360"/>
            <a:ext cx="81243" cy="363631"/>
          </a:xfrm>
          <a:custGeom>
            <a:avLst/>
            <a:gdLst/>
            <a:ahLst/>
            <a:cxnLst/>
            <a:rect l="l" t="t" r="r" b="b"/>
            <a:pathLst>
              <a:path w="92075" h="412115">
                <a:moveTo>
                  <a:pt x="0" y="411956"/>
                </a:moveTo>
                <a:lnTo>
                  <a:pt x="0" y="390620"/>
                </a:lnTo>
                <a:lnTo>
                  <a:pt x="18938" y="359766"/>
                </a:lnTo>
                <a:lnTo>
                  <a:pt x="32277" y="317599"/>
                </a:lnTo>
                <a:lnTo>
                  <a:pt x="40170" y="264269"/>
                </a:lnTo>
                <a:lnTo>
                  <a:pt x="42767" y="199929"/>
                </a:lnTo>
                <a:lnTo>
                  <a:pt x="40170" y="143876"/>
                </a:lnTo>
                <a:lnTo>
                  <a:pt x="32277" y="94833"/>
                </a:lnTo>
                <a:lnTo>
                  <a:pt x="18938" y="52951"/>
                </a:lnTo>
                <a:lnTo>
                  <a:pt x="0" y="18383"/>
                </a:lnTo>
                <a:lnTo>
                  <a:pt x="0" y="0"/>
                </a:lnTo>
                <a:lnTo>
                  <a:pt x="34373" y="29956"/>
                </a:lnTo>
                <a:lnTo>
                  <a:pt x="64103" y="79343"/>
                </a:lnTo>
                <a:lnTo>
                  <a:pt x="84677" y="138874"/>
                </a:lnTo>
                <a:lnTo>
                  <a:pt x="91535" y="198405"/>
                </a:lnTo>
                <a:lnTo>
                  <a:pt x="90082" y="232115"/>
                </a:lnTo>
                <a:lnTo>
                  <a:pt x="78033" y="295569"/>
                </a:lnTo>
                <a:lnTo>
                  <a:pt x="54314" y="351908"/>
                </a:lnTo>
                <a:lnTo>
                  <a:pt x="20605" y="395381"/>
                </a:lnTo>
                <a:lnTo>
                  <a:pt x="0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6546" y="685211"/>
            <a:ext cx="65974" cy="12253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005739" y="456359"/>
            <a:ext cx="638175" cy="285750"/>
            <a:chOff x="2660237" y="517207"/>
            <a:chExt cx="723265" cy="32385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0237" y="601122"/>
              <a:ext cx="183070" cy="2365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5979" y="601122"/>
              <a:ext cx="210502" cy="23955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31629" y="517207"/>
              <a:ext cx="252095" cy="323850"/>
            </a:xfrm>
            <a:custGeom>
              <a:avLst/>
              <a:gdLst/>
              <a:ahLst/>
              <a:cxnLst/>
              <a:rect l="l" t="t" r="r" b="b"/>
              <a:pathLst>
                <a:path w="252095" h="323850">
                  <a:moveTo>
                    <a:pt x="147916" y="317373"/>
                  </a:moveTo>
                  <a:lnTo>
                    <a:pt x="141820" y="282321"/>
                  </a:lnTo>
                  <a:lnTo>
                    <a:pt x="133604" y="285445"/>
                  </a:lnTo>
                  <a:lnTo>
                    <a:pt x="125247" y="287845"/>
                  </a:lnTo>
                  <a:lnTo>
                    <a:pt x="117170" y="289394"/>
                  </a:lnTo>
                  <a:lnTo>
                    <a:pt x="109816" y="289941"/>
                  </a:lnTo>
                  <a:lnTo>
                    <a:pt x="99225" y="289115"/>
                  </a:lnTo>
                  <a:lnTo>
                    <a:pt x="69532" y="260375"/>
                  </a:lnTo>
                  <a:lnTo>
                    <a:pt x="67056" y="234988"/>
                  </a:lnTo>
                  <a:lnTo>
                    <a:pt x="67056" y="120586"/>
                  </a:lnTo>
                  <a:lnTo>
                    <a:pt x="131152" y="120586"/>
                  </a:lnTo>
                  <a:lnTo>
                    <a:pt x="131152" y="88493"/>
                  </a:lnTo>
                  <a:lnTo>
                    <a:pt x="67056" y="88493"/>
                  </a:lnTo>
                  <a:lnTo>
                    <a:pt x="67056" y="22961"/>
                  </a:lnTo>
                  <a:lnTo>
                    <a:pt x="25908" y="39725"/>
                  </a:lnTo>
                  <a:lnTo>
                    <a:pt x="25908" y="88493"/>
                  </a:lnTo>
                  <a:lnTo>
                    <a:pt x="0" y="88493"/>
                  </a:lnTo>
                  <a:lnTo>
                    <a:pt x="0" y="120586"/>
                  </a:lnTo>
                  <a:lnTo>
                    <a:pt x="25908" y="120586"/>
                  </a:lnTo>
                  <a:lnTo>
                    <a:pt x="25908" y="251752"/>
                  </a:lnTo>
                  <a:lnTo>
                    <a:pt x="27063" y="266979"/>
                  </a:lnTo>
                  <a:lnTo>
                    <a:pt x="45720" y="303657"/>
                  </a:lnTo>
                  <a:lnTo>
                    <a:pt x="91440" y="323469"/>
                  </a:lnTo>
                  <a:lnTo>
                    <a:pt x="106946" y="323164"/>
                  </a:lnTo>
                  <a:lnTo>
                    <a:pt x="121424" y="322135"/>
                  </a:lnTo>
                  <a:lnTo>
                    <a:pt x="135039" y="320255"/>
                  </a:lnTo>
                  <a:lnTo>
                    <a:pt x="147916" y="317373"/>
                  </a:lnTo>
                  <a:close/>
                </a:path>
                <a:path w="252095" h="323850">
                  <a:moveTo>
                    <a:pt x="244030" y="88493"/>
                  </a:moveTo>
                  <a:lnTo>
                    <a:pt x="170776" y="88493"/>
                  </a:lnTo>
                  <a:lnTo>
                    <a:pt x="170776" y="122110"/>
                  </a:lnTo>
                  <a:lnTo>
                    <a:pt x="202780" y="122110"/>
                  </a:lnTo>
                  <a:lnTo>
                    <a:pt x="202780" y="320421"/>
                  </a:lnTo>
                  <a:lnTo>
                    <a:pt x="244030" y="320421"/>
                  </a:lnTo>
                  <a:lnTo>
                    <a:pt x="244030" y="88493"/>
                  </a:lnTo>
                  <a:close/>
                </a:path>
                <a:path w="252095" h="323850">
                  <a:moveTo>
                    <a:pt x="251650" y="18389"/>
                  </a:moveTo>
                  <a:lnTo>
                    <a:pt x="248602" y="12192"/>
                  </a:lnTo>
                  <a:lnTo>
                    <a:pt x="239458" y="3048"/>
                  </a:lnTo>
                  <a:lnTo>
                    <a:pt x="233260" y="0"/>
                  </a:lnTo>
                  <a:lnTo>
                    <a:pt x="218020" y="0"/>
                  </a:lnTo>
                  <a:lnTo>
                    <a:pt x="211924" y="3048"/>
                  </a:lnTo>
                  <a:lnTo>
                    <a:pt x="202780" y="12192"/>
                  </a:lnTo>
                  <a:lnTo>
                    <a:pt x="199732" y="18389"/>
                  </a:lnTo>
                  <a:lnTo>
                    <a:pt x="199732" y="32105"/>
                  </a:lnTo>
                  <a:lnTo>
                    <a:pt x="202780" y="38201"/>
                  </a:lnTo>
                  <a:lnTo>
                    <a:pt x="213448" y="48869"/>
                  </a:lnTo>
                  <a:lnTo>
                    <a:pt x="218020" y="50393"/>
                  </a:lnTo>
                  <a:lnTo>
                    <a:pt x="233260" y="50393"/>
                  </a:lnTo>
                  <a:lnTo>
                    <a:pt x="239458" y="48869"/>
                  </a:lnTo>
                  <a:lnTo>
                    <a:pt x="244030" y="42773"/>
                  </a:lnTo>
                  <a:lnTo>
                    <a:pt x="248602" y="38201"/>
                  </a:lnTo>
                  <a:lnTo>
                    <a:pt x="251650" y="32105"/>
                  </a:lnTo>
                  <a:lnTo>
                    <a:pt x="251650" y="18389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/>
          <p:nvPr/>
        </p:nvSpPr>
        <p:spPr>
          <a:xfrm>
            <a:off x="4685404" y="449636"/>
            <a:ext cx="320488" cy="369234"/>
          </a:xfrm>
          <a:custGeom>
            <a:avLst/>
            <a:gdLst/>
            <a:ahLst/>
            <a:cxnLst/>
            <a:rect l="l" t="t" r="r" b="b"/>
            <a:pathLst>
              <a:path w="363220" h="418465">
                <a:moveTo>
                  <a:pt x="152488" y="6096"/>
                </a:moveTo>
                <a:lnTo>
                  <a:pt x="142227" y="3860"/>
                </a:lnTo>
                <a:lnTo>
                  <a:pt x="132105" y="1905"/>
                </a:lnTo>
                <a:lnTo>
                  <a:pt x="122275" y="533"/>
                </a:lnTo>
                <a:lnTo>
                  <a:pt x="112864" y="0"/>
                </a:lnTo>
                <a:lnTo>
                  <a:pt x="96342" y="1701"/>
                </a:lnTo>
                <a:lnTo>
                  <a:pt x="56476" y="26009"/>
                </a:lnTo>
                <a:lnTo>
                  <a:pt x="34950" y="74663"/>
                </a:lnTo>
                <a:lnTo>
                  <a:pt x="33528" y="96113"/>
                </a:lnTo>
                <a:lnTo>
                  <a:pt x="0" y="96113"/>
                </a:lnTo>
                <a:lnTo>
                  <a:pt x="0" y="129730"/>
                </a:lnTo>
                <a:lnTo>
                  <a:pt x="33528" y="129730"/>
                </a:lnTo>
                <a:lnTo>
                  <a:pt x="33528" y="328041"/>
                </a:lnTo>
                <a:lnTo>
                  <a:pt x="74764" y="328041"/>
                </a:lnTo>
                <a:lnTo>
                  <a:pt x="74764" y="129730"/>
                </a:lnTo>
                <a:lnTo>
                  <a:pt x="122008" y="129730"/>
                </a:lnTo>
                <a:lnTo>
                  <a:pt x="122008" y="96113"/>
                </a:lnTo>
                <a:lnTo>
                  <a:pt x="74764" y="96113"/>
                </a:lnTo>
                <a:lnTo>
                  <a:pt x="74764" y="91541"/>
                </a:lnTo>
                <a:lnTo>
                  <a:pt x="73240" y="86969"/>
                </a:lnTo>
                <a:lnTo>
                  <a:pt x="73240" y="83921"/>
                </a:lnTo>
                <a:lnTo>
                  <a:pt x="86956" y="47345"/>
                </a:lnTo>
                <a:lnTo>
                  <a:pt x="117436" y="32105"/>
                </a:lnTo>
                <a:lnTo>
                  <a:pt x="125056" y="32105"/>
                </a:lnTo>
                <a:lnTo>
                  <a:pt x="132676" y="33629"/>
                </a:lnTo>
                <a:lnTo>
                  <a:pt x="140296" y="36677"/>
                </a:lnTo>
                <a:lnTo>
                  <a:pt x="152488" y="6096"/>
                </a:lnTo>
                <a:close/>
              </a:path>
              <a:path w="363220" h="418465">
                <a:moveTo>
                  <a:pt x="362991" y="96113"/>
                </a:moveTo>
                <a:lnTo>
                  <a:pt x="321843" y="96113"/>
                </a:lnTo>
                <a:lnTo>
                  <a:pt x="260883" y="274701"/>
                </a:lnTo>
                <a:lnTo>
                  <a:pt x="192201" y="96113"/>
                </a:lnTo>
                <a:lnTo>
                  <a:pt x="149440" y="96113"/>
                </a:lnTo>
                <a:lnTo>
                  <a:pt x="213537" y="256324"/>
                </a:lnTo>
                <a:lnTo>
                  <a:pt x="218097" y="269519"/>
                </a:lnTo>
                <a:lnTo>
                  <a:pt x="233184" y="311518"/>
                </a:lnTo>
                <a:lnTo>
                  <a:pt x="236397" y="340233"/>
                </a:lnTo>
                <a:lnTo>
                  <a:pt x="235254" y="348856"/>
                </a:lnTo>
                <a:lnTo>
                  <a:pt x="198297" y="378815"/>
                </a:lnTo>
                <a:lnTo>
                  <a:pt x="173913" y="381482"/>
                </a:lnTo>
                <a:lnTo>
                  <a:pt x="173913" y="418058"/>
                </a:lnTo>
                <a:lnTo>
                  <a:pt x="218706" y="410337"/>
                </a:lnTo>
                <a:lnTo>
                  <a:pt x="252603" y="387007"/>
                </a:lnTo>
                <a:lnTo>
                  <a:pt x="265455" y="366242"/>
                </a:lnTo>
                <a:lnTo>
                  <a:pt x="362991" y="9611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047465" y="456360"/>
            <a:ext cx="82363" cy="363631"/>
          </a:xfrm>
          <a:custGeom>
            <a:avLst/>
            <a:gdLst/>
            <a:ahLst/>
            <a:cxnLst/>
            <a:rect l="l" t="t" r="r" b="b"/>
            <a:pathLst>
              <a:path w="93345" h="412115">
                <a:moveTo>
                  <a:pt x="93059" y="411956"/>
                </a:moveTo>
                <a:lnTo>
                  <a:pt x="54149" y="375368"/>
                </a:lnTo>
                <a:lnTo>
                  <a:pt x="24383" y="324992"/>
                </a:lnTo>
                <a:lnTo>
                  <a:pt x="6476" y="265128"/>
                </a:lnTo>
                <a:lnTo>
                  <a:pt x="0" y="198405"/>
                </a:lnTo>
                <a:lnTo>
                  <a:pt x="1714" y="169274"/>
                </a:lnTo>
                <a:lnTo>
                  <a:pt x="15430" y="109332"/>
                </a:lnTo>
                <a:lnTo>
                  <a:pt x="41758" y="52158"/>
                </a:lnTo>
                <a:lnTo>
                  <a:pt x="74446" y="12611"/>
                </a:lnTo>
                <a:lnTo>
                  <a:pt x="93059" y="0"/>
                </a:lnTo>
                <a:lnTo>
                  <a:pt x="93059" y="18383"/>
                </a:lnTo>
                <a:lnTo>
                  <a:pt x="73922" y="52951"/>
                </a:lnTo>
                <a:lnTo>
                  <a:pt x="60055" y="94833"/>
                </a:lnTo>
                <a:lnTo>
                  <a:pt x="51616" y="143876"/>
                </a:lnTo>
                <a:lnTo>
                  <a:pt x="48767" y="199929"/>
                </a:lnTo>
                <a:lnTo>
                  <a:pt x="51616" y="264269"/>
                </a:lnTo>
                <a:lnTo>
                  <a:pt x="60055" y="317599"/>
                </a:lnTo>
                <a:lnTo>
                  <a:pt x="73922" y="359766"/>
                </a:lnTo>
                <a:lnTo>
                  <a:pt x="93059" y="390620"/>
                </a:lnTo>
                <a:lnTo>
                  <a:pt x="93059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190089" y="456360"/>
            <a:ext cx="81243" cy="363631"/>
          </a:xfrm>
          <a:custGeom>
            <a:avLst/>
            <a:gdLst/>
            <a:ahLst/>
            <a:cxnLst/>
            <a:rect l="l" t="t" r="r" b="b"/>
            <a:pathLst>
              <a:path w="92075" h="412115">
                <a:moveTo>
                  <a:pt x="0" y="411956"/>
                </a:moveTo>
                <a:lnTo>
                  <a:pt x="0" y="390620"/>
                </a:lnTo>
                <a:lnTo>
                  <a:pt x="18938" y="359766"/>
                </a:lnTo>
                <a:lnTo>
                  <a:pt x="32277" y="317599"/>
                </a:lnTo>
                <a:lnTo>
                  <a:pt x="40170" y="264269"/>
                </a:lnTo>
                <a:lnTo>
                  <a:pt x="42767" y="199929"/>
                </a:lnTo>
                <a:lnTo>
                  <a:pt x="40170" y="143876"/>
                </a:lnTo>
                <a:lnTo>
                  <a:pt x="32277" y="94833"/>
                </a:lnTo>
                <a:lnTo>
                  <a:pt x="18938" y="52951"/>
                </a:lnTo>
                <a:lnTo>
                  <a:pt x="0" y="18383"/>
                </a:lnTo>
                <a:lnTo>
                  <a:pt x="0" y="0"/>
                </a:lnTo>
                <a:lnTo>
                  <a:pt x="34373" y="29956"/>
                </a:lnTo>
                <a:lnTo>
                  <a:pt x="64103" y="79343"/>
                </a:lnTo>
                <a:lnTo>
                  <a:pt x="84677" y="138874"/>
                </a:lnTo>
                <a:lnTo>
                  <a:pt x="91535" y="198405"/>
                </a:lnTo>
                <a:lnTo>
                  <a:pt x="90106" y="232115"/>
                </a:lnTo>
                <a:lnTo>
                  <a:pt x="78676" y="295569"/>
                </a:lnTo>
                <a:lnTo>
                  <a:pt x="54957" y="351908"/>
                </a:lnTo>
                <a:lnTo>
                  <a:pt x="20629" y="395381"/>
                </a:lnTo>
                <a:lnTo>
                  <a:pt x="0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8761" y="685211"/>
            <a:ext cx="65974" cy="1225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7197" y="530402"/>
            <a:ext cx="174896" cy="21137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802517" y="449635"/>
            <a:ext cx="379879" cy="292474"/>
            <a:chOff x="4696586" y="509587"/>
            <a:chExt cx="430530" cy="33147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6586" y="601122"/>
              <a:ext cx="184594" cy="23650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25472" y="509587"/>
              <a:ext cx="201930" cy="331470"/>
            </a:xfrm>
            <a:custGeom>
              <a:avLst/>
              <a:gdLst/>
              <a:ahLst/>
              <a:cxnLst/>
              <a:rect l="l" t="t" r="r" b="b"/>
              <a:pathLst>
                <a:path w="201929" h="331469">
                  <a:moveTo>
                    <a:pt x="201358" y="108394"/>
                  </a:moveTo>
                  <a:lnTo>
                    <a:pt x="160115" y="108394"/>
                  </a:lnTo>
                  <a:lnTo>
                    <a:pt x="160115" y="0"/>
                  </a:lnTo>
                  <a:lnTo>
                    <a:pt x="201358" y="0"/>
                  </a:lnTo>
                  <a:lnTo>
                    <a:pt x="201358" y="108394"/>
                  </a:lnTo>
                  <a:close/>
                </a:path>
                <a:path w="201929" h="331469">
                  <a:moveTo>
                    <a:pt x="99155" y="331089"/>
                  </a:moveTo>
                  <a:lnTo>
                    <a:pt x="59293" y="323850"/>
                  </a:lnTo>
                  <a:lnTo>
                    <a:pt x="27431" y="300608"/>
                  </a:lnTo>
                  <a:lnTo>
                    <a:pt x="6857" y="263794"/>
                  </a:lnTo>
                  <a:lnTo>
                    <a:pt x="0" y="216693"/>
                  </a:lnTo>
                  <a:lnTo>
                    <a:pt x="2000" y="192111"/>
                  </a:lnTo>
                  <a:lnTo>
                    <a:pt x="18002" y="147591"/>
                  </a:lnTo>
                  <a:lnTo>
                    <a:pt x="48616" y="112149"/>
                  </a:lnTo>
                  <a:lnTo>
                    <a:pt x="85876" y="93822"/>
                  </a:lnTo>
                  <a:lnTo>
                    <a:pt x="106775" y="91535"/>
                  </a:lnTo>
                  <a:lnTo>
                    <a:pt x="123039" y="92441"/>
                  </a:lnTo>
                  <a:lnTo>
                    <a:pt x="137445" y="95357"/>
                  </a:lnTo>
                  <a:lnTo>
                    <a:pt x="149852" y="100576"/>
                  </a:lnTo>
                  <a:lnTo>
                    <a:pt x="160115" y="108394"/>
                  </a:lnTo>
                  <a:lnTo>
                    <a:pt x="201358" y="108394"/>
                  </a:lnTo>
                  <a:lnTo>
                    <a:pt x="201358" y="125158"/>
                  </a:lnTo>
                  <a:lnTo>
                    <a:pt x="117443" y="125158"/>
                  </a:lnTo>
                  <a:lnTo>
                    <a:pt x="102036" y="126849"/>
                  </a:lnTo>
                  <a:lnTo>
                    <a:pt x="64103" y="151066"/>
                  </a:lnTo>
                  <a:lnTo>
                    <a:pt x="45364" y="195040"/>
                  </a:lnTo>
                  <a:lnTo>
                    <a:pt x="44195" y="213645"/>
                  </a:lnTo>
                  <a:lnTo>
                    <a:pt x="49044" y="249903"/>
                  </a:lnTo>
                  <a:lnTo>
                    <a:pt x="63484" y="276177"/>
                  </a:lnTo>
                  <a:lnTo>
                    <a:pt x="87353" y="292164"/>
                  </a:lnTo>
                  <a:lnTo>
                    <a:pt x="120491" y="297560"/>
                  </a:lnTo>
                  <a:lnTo>
                    <a:pt x="201358" y="297560"/>
                  </a:lnTo>
                  <a:lnTo>
                    <a:pt x="201358" y="309752"/>
                  </a:lnTo>
                  <a:lnTo>
                    <a:pt x="160115" y="309752"/>
                  </a:lnTo>
                  <a:lnTo>
                    <a:pt x="148447" y="319516"/>
                  </a:lnTo>
                  <a:lnTo>
                    <a:pt x="134207" y="326136"/>
                  </a:lnTo>
                  <a:lnTo>
                    <a:pt x="117681" y="329898"/>
                  </a:lnTo>
                  <a:lnTo>
                    <a:pt x="99155" y="331089"/>
                  </a:lnTo>
                  <a:close/>
                </a:path>
                <a:path w="201929" h="331469">
                  <a:moveTo>
                    <a:pt x="201358" y="297560"/>
                  </a:moveTo>
                  <a:lnTo>
                    <a:pt x="126587" y="297560"/>
                  </a:lnTo>
                  <a:lnTo>
                    <a:pt x="134207" y="294512"/>
                  </a:lnTo>
                  <a:lnTo>
                    <a:pt x="143351" y="291464"/>
                  </a:lnTo>
                  <a:lnTo>
                    <a:pt x="152495" y="286892"/>
                  </a:lnTo>
                  <a:lnTo>
                    <a:pt x="158591" y="282320"/>
                  </a:lnTo>
                  <a:lnTo>
                    <a:pt x="160115" y="277748"/>
                  </a:lnTo>
                  <a:lnTo>
                    <a:pt x="160115" y="149542"/>
                  </a:lnTo>
                  <a:lnTo>
                    <a:pt x="152161" y="139303"/>
                  </a:lnTo>
                  <a:lnTo>
                    <a:pt x="142208" y="131635"/>
                  </a:lnTo>
                  <a:lnTo>
                    <a:pt x="130540" y="126825"/>
                  </a:lnTo>
                  <a:lnTo>
                    <a:pt x="117443" y="125158"/>
                  </a:lnTo>
                  <a:lnTo>
                    <a:pt x="201358" y="125158"/>
                  </a:lnTo>
                  <a:lnTo>
                    <a:pt x="201358" y="297560"/>
                  </a:lnTo>
                  <a:close/>
                </a:path>
                <a:path w="201929" h="331469">
                  <a:moveTo>
                    <a:pt x="201358" y="326517"/>
                  </a:moveTo>
                  <a:lnTo>
                    <a:pt x="160115" y="326517"/>
                  </a:lnTo>
                  <a:lnTo>
                    <a:pt x="160115" y="309752"/>
                  </a:lnTo>
                  <a:lnTo>
                    <a:pt x="201358" y="309752"/>
                  </a:lnTo>
                  <a:lnTo>
                    <a:pt x="201358" y="326517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61075" y="456359"/>
            <a:ext cx="639296" cy="285750"/>
            <a:chOff x="5329618" y="517207"/>
            <a:chExt cx="724535" cy="32385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9618" y="601122"/>
              <a:ext cx="184594" cy="2365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6885" y="601122"/>
              <a:ext cx="210502" cy="23955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00915" y="517207"/>
              <a:ext cx="253365" cy="323850"/>
            </a:xfrm>
            <a:custGeom>
              <a:avLst/>
              <a:gdLst/>
              <a:ahLst/>
              <a:cxnLst/>
              <a:rect l="l" t="t" r="r" b="b"/>
              <a:pathLst>
                <a:path w="253364" h="323850">
                  <a:moveTo>
                    <a:pt x="149542" y="317373"/>
                  </a:moveTo>
                  <a:lnTo>
                    <a:pt x="143446" y="282321"/>
                  </a:lnTo>
                  <a:lnTo>
                    <a:pt x="134505" y="285445"/>
                  </a:lnTo>
                  <a:lnTo>
                    <a:pt x="126022" y="287845"/>
                  </a:lnTo>
                  <a:lnTo>
                    <a:pt x="117843" y="289394"/>
                  </a:lnTo>
                  <a:lnTo>
                    <a:pt x="109816" y="289941"/>
                  </a:lnTo>
                  <a:lnTo>
                    <a:pt x="100101" y="289115"/>
                  </a:lnTo>
                  <a:lnTo>
                    <a:pt x="70954" y="260375"/>
                  </a:lnTo>
                  <a:lnTo>
                    <a:pt x="68668" y="234988"/>
                  </a:lnTo>
                  <a:lnTo>
                    <a:pt x="68668" y="120586"/>
                  </a:lnTo>
                  <a:lnTo>
                    <a:pt x="132676" y="120586"/>
                  </a:lnTo>
                  <a:lnTo>
                    <a:pt x="132676" y="88493"/>
                  </a:lnTo>
                  <a:lnTo>
                    <a:pt x="68668" y="88493"/>
                  </a:lnTo>
                  <a:lnTo>
                    <a:pt x="68668" y="22961"/>
                  </a:lnTo>
                  <a:lnTo>
                    <a:pt x="27432" y="39725"/>
                  </a:lnTo>
                  <a:lnTo>
                    <a:pt x="27432" y="88493"/>
                  </a:lnTo>
                  <a:lnTo>
                    <a:pt x="0" y="88493"/>
                  </a:lnTo>
                  <a:lnTo>
                    <a:pt x="0" y="120586"/>
                  </a:lnTo>
                  <a:lnTo>
                    <a:pt x="27432" y="120586"/>
                  </a:lnTo>
                  <a:lnTo>
                    <a:pt x="27432" y="251752"/>
                  </a:lnTo>
                  <a:lnTo>
                    <a:pt x="28587" y="266979"/>
                  </a:lnTo>
                  <a:lnTo>
                    <a:pt x="45808" y="303657"/>
                  </a:lnTo>
                  <a:lnTo>
                    <a:pt x="79883" y="322313"/>
                  </a:lnTo>
                  <a:lnTo>
                    <a:pt x="93052" y="323469"/>
                  </a:lnTo>
                  <a:lnTo>
                    <a:pt x="107861" y="323164"/>
                  </a:lnTo>
                  <a:lnTo>
                    <a:pt x="122402" y="322135"/>
                  </a:lnTo>
                  <a:lnTo>
                    <a:pt x="136385" y="320255"/>
                  </a:lnTo>
                  <a:lnTo>
                    <a:pt x="149542" y="317373"/>
                  </a:lnTo>
                  <a:close/>
                </a:path>
                <a:path w="253364" h="323850">
                  <a:moveTo>
                    <a:pt x="245554" y="88493"/>
                  </a:moveTo>
                  <a:lnTo>
                    <a:pt x="172300" y="88493"/>
                  </a:lnTo>
                  <a:lnTo>
                    <a:pt x="172300" y="123545"/>
                  </a:lnTo>
                  <a:lnTo>
                    <a:pt x="204304" y="123545"/>
                  </a:lnTo>
                  <a:lnTo>
                    <a:pt x="204304" y="320332"/>
                  </a:lnTo>
                  <a:lnTo>
                    <a:pt x="245554" y="320332"/>
                  </a:lnTo>
                  <a:lnTo>
                    <a:pt x="245554" y="88493"/>
                  </a:lnTo>
                  <a:close/>
                </a:path>
                <a:path w="253364" h="323850">
                  <a:moveTo>
                    <a:pt x="253174" y="18288"/>
                  </a:moveTo>
                  <a:lnTo>
                    <a:pt x="250126" y="12192"/>
                  </a:lnTo>
                  <a:lnTo>
                    <a:pt x="245554" y="7620"/>
                  </a:lnTo>
                  <a:lnTo>
                    <a:pt x="239458" y="3048"/>
                  </a:lnTo>
                  <a:lnTo>
                    <a:pt x="233362" y="0"/>
                  </a:lnTo>
                  <a:lnTo>
                    <a:pt x="219544" y="0"/>
                  </a:lnTo>
                  <a:lnTo>
                    <a:pt x="213448" y="3048"/>
                  </a:lnTo>
                  <a:lnTo>
                    <a:pt x="204304" y="12192"/>
                  </a:lnTo>
                  <a:lnTo>
                    <a:pt x="201256" y="18288"/>
                  </a:lnTo>
                  <a:lnTo>
                    <a:pt x="201256" y="33528"/>
                  </a:lnTo>
                  <a:lnTo>
                    <a:pt x="204304" y="39624"/>
                  </a:lnTo>
                  <a:lnTo>
                    <a:pt x="213448" y="48768"/>
                  </a:lnTo>
                  <a:lnTo>
                    <a:pt x="219544" y="51816"/>
                  </a:lnTo>
                  <a:lnTo>
                    <a:pt x="233362" y="51816"/>
                  </a:lnTo>
                  <a:lnTo>
                    <a:pt x="239458" y="48768"/>
                  </a:lnTo>
                  <a:lnTo>
                    <a:pt x="245554" y="44196"/>
                  </a:lnTo>
                  <a:lnTo>
                    <a:pt x="250126" y="39624"/>
                  </a:lnTo>
                  <a:lnTo>
                    <a:pt x="253174" y="33528"/>
                  </a:lnTo>
                  <a:lnTo>
                    <a:pt x="253174" y="18288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6" name="object 36"/>
          <p:cNvSpPr/>
          <p:nvPr/>
        </p:nvSpPr>
        <p:spPr>
          <a:xfrm>
            <a:off x="7042079" y="449636"/>
            <a:ext cx="655544" cy="369234"/>
          </a:xfrm>
          <a:custGeom>
            <a:avLst/>
            <a:gdLst/>
            <a:ahLst/>
            <a:cxnLst/>
            <a:rect l="l" t="t" r="r" b="b"/>
            <a:pathLst>
              <a:path w="742950" h="418465">
                <a:moveTo>
                  <a:pt x="150964" y="6096"/>
                </a:moveTo>
                <a:lnTo>
                  <a:pt x="131343" y="1905"/>
                </a:lnTo>
                <a:lnTo>
                  <a:pt x="122034" y="533"/>
                </a:lnTo>
                <a:lnTo>
                  <a:pt x="112864" y="0"/>
                </a:lnTo>
                <a:lnTo>
                  <a:pt x="95681" y="1701"/>
                </a:lnTo>
                <a:lnTo>
                  <a:pt x="54952" y="26009"/>
                </a:lnTo>
                <a:lnTo>
                  <a:pt x="34937" y="74663"/>
                </a:lnTo>
                <a:lnTo>
                  <a:pt x="33528" y="96113"/>
                </a:lnTo>
                <a:lnTo>
                  <a:pt x="0" y="96113"/>
                </a:lnTo>
                <a:lnTo>
                  <a:pt x="0" y="129730"/>
                </a:lnTo>
                <a:lnTo>
                  <a:pt x="33528" y="129730"/>
                </a:lnTo>
                <a:lnTo>
                  <a:pt x="33528" y="328041"/>
                </a:lnTo>
                <a:lnTo>
                  <a:pt x="74764" y="328041"/>
                </a:lnTo>
                <a:lnTo>
                  <a:pt x="74764" y="129730"/>
                </a:lnTo>
                <a:lnTo>
                  <a:pt x="122008" y="129730"/>
                </a:lnTo>
                <a:lnTo>
                  <a:pt x="122008" y="96113"/>
                </a:lnTo>
                <a:lnTo>
                  <a:pt x="74764" y="96113"/>
                </a:lnTo>
                <a:lnTo>
                  <a:pt x="73240" y="91541"/>
                </a:lnTo>
                <a:lnTo>
                  <a:pt x="73240" y="83921"/>
                </a:lnTo>
                <a:lnTo>
                  <a:pt x="74079" y="73063"/>
                </a:lnTo>
                <a:lnTo>
                  <a:pt x="99720" y="36296"/>
                </a:lnTo>
                <a:lnTo>
                  <a:pt x="117436" y="32105"/>
                </a:lnTo>
                <a:lnTo>
                  <a:pt x="123532" y="32105"/>
                </a:lnTo>
                <a:lnTo>
                  <a:pt x="131152" y="33629"/>
                </a:lnTo>
                <a:lnTo>
                  <a:pt x="140296" y="36677"/>
                </a:lnTo>
                <a:lnTo>
                  <a:pt x="150964" y="6096"/>
                </a:lnTo>
                <a:close/>
              </a:path>
              <a:path w="742950" h="418465">
                <a:moveTo>
                  <a:pt x="363004" y="96113"/>
                </a:moveTo>
                <a:lnTo>
                  <a:pt x="321856" y="96113"/>
                </a:lnTo>
                <a:lnTo>
                  <a:pt x="259270" y="274701"/>
                </a:lnTo>
                <a:lnTo>
                  <a:pt x="192214" y="96113"/>
                </a:lnTo>
                <a:lnTo>
                  <a:pt x="149453" y="96113"/>
                </a:lnTo>
                <a:lnTo>
                  <a:pt x="212026" y="256324"/>
                </a:lnTo>
                <a:lnTo>
                  <a:pt x="222313" y="281559"/>
                </a:lnTo>
                <a:lnTo>
                  <a:pt x="230314" y="302133"/>
                </a:lnTo>
                <a:lnTo>
                  <a:pt x="233197" y="311518"/>
                </a:lnTo>
                <a:lnTo>
                  <a:pt x="235077" y="321183"/>
                </a:lnTo>
                <a:lnTo>
                  <a:pt x="236105" y="330860"/>
                </a:lnTo>
                <a:lnTo>
                  <a:pt x="236410" y="340233"/>
                </a:lnTo>
                <a:lnTo>
                  <a:pt x="235267" y="348856"/>
                </a:lnTo>
                <a:lnTo>
                  <a:pt x="197739" y="378815"/>
                </a:lnTo>
                <a:lnTo>
                  <a:pt x="173926" y="381482"/>
                </a:lnTo>
                <a:lnTo>
                  <a:pt x="173926" y="418058"/>
                </a:lnTo>
                <a:lnTo>
                  <a:pt x="218071" y="410337"/>
                </a:lnTo>
                <a:lnTo>
                  <a:pt x="252615" y="387007"/>
                </a:lnTo>
                <a:lnTo>
                  <a:pt x="265468" y="366242"/>
                </a:lnTo>
                <a:lnTo>
                  <a:pt x="363004" y="96113"/>
                </a:lnTo>
                <a:close/>
              </a:path>
              <a:path w="742950" h="418465">
                <a:moveTo>
                  <a:pt x="629983" y="328053"/>
                </a:moveTo>
                <a:lnTo>
                  <a:pt x="604850" y="260896"/>
                </a:lnTo>
                <a:lnTo>
                  <a:pt x="592874" y="228892"/>
                </a:lnTo>
                <a:lnTo>
                  <a:pt x="547598" y="107911"/>
                </a:lnTo>
                <a:lnTo>
                  <a:pt x="547598" y="228892"/>
                </a:lnTo>
                <a:lnTo>
                  <a:pt x="453009" y="228892"/>
                </a:lnTo>
                <a:lnTo>
                  <a:pt x="501878" y="88493"/>
                </a:lnTo>
                <a:lnTo>
                  <a:pt x="547598" y="228892"/>
                </a:lnTo>
                <a:lnTo>
                  <a:pt x="547598" y="107911"/>
                </a:lnTo>
                <a:lnTo>
                  <a:pt x="540334" y="88493"/>
                </a:lnTo>
                <a:lnTo>
                  <a:pt x="509498" y="6108"/>
                </a:lnTo>
                <a:lnTo>
                  <a:pt x="498830" y="6108"/>
                </a:lnTo>
                <a:lnTo>
                  <a:pt x="369100" y="328053"/>
                </a:lnTo>
                <a:lnTo>
                  <a:pt x="417957" y="328053"/>
                </a:lnTo>
                <a:lnTo>
                  <a:pt x="440817" y="260896"/>
                </a:lnTo>
                <a:lnTo>
                  <a:pt x="559790" y="260896"/>
                </a:lnTo>
                <a:lnTo>
                  <a:pt x="581126" y="328053"/>
                </a:lnTo>
                <a:lnTo>
                  <a:pt x="629983" y="328053"/>
                </a:lnTo>
                <a:close/>
              </a:path>
              <a:path w="742950" h="418465">
                <a:moveTo>
                  <a:pt x="742861" y="294525"/>
                </a:moveTo>
                <a:lnTo>
                  <a:pt x="706285" y="271614"/>
                </a:lnTo>
                <a:lnTo>
                  <a:pt x="703237" y="254800"/>
                </a:lnTo>
                <a:lnTo>
                  <a:pt x="703237" y="12"/>
                </a:lnTo>
                <a:lnTo>
                  <a:pt x="661987" y="12"/>
                </a:lnTo>
                <a:lnTo>
                  <a:pt x="661987" y="262420"/>
                </a:lnTo>
                <a:lnTo>
                  <a:pt x="667105" y="292481"/>
                </a:lnTo>
                <a:lnTo>
                  <a:pt x="682383" y="313944"/>
                </a:lnTo>
                <a:lnTo>
                  <a:pt x="707682" y="326809"/>
                </a:lnTo>
                <a:lnTo>
                  <a:pt x="742861" y="331101"/>
                </a:lnTo>
                <a:lnTo>
                  <a:pt x="742861" y="29452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7741920" y="449635"/>
            <a:ext cx="71718" cy="292474"/>
          </a:xfrm>
          <a:custGeom>
            <a:avLst/>
            <a:gdLst/>
            <a:ahLst/>
            <a:cxnLst/>
            <a:rect l="l" t="t" r="r" b="b"/>
            <a:pathLst>
              <a:path w="81279" h="331469">
                <a:moveTo>
                  <a:pt x="80867" y="331088"/>
                </a:moveTo>
                <a:lnTo>
                  <a:pt x="45688" y="326801"/>
                </a:lnTo>
                <a:lnTo>
                  <a:pt x="20395" y="313932"/>
                </a:lnTo>
                <a:lnTo>
                  <a:pt x="5121" y="292472"/>
                </a:lnTo>
                <a:lnTo>
                  <a:pt x="0" y="262413"/>
                </a:lnTo>
                <a:lnTo>
                  <a:pt x="0" y="0"/>
                </a:lnTo>
                <a:lnTo>
                  <a:pt x="41243" y="0"/>
                </a:lnTo>
                <a:lnTo>
                  <a:pt x="41243" y="254793"/>
                </a:lnTo>
                <a:lnTo>
                  <a:pt x="42052" y="263619"/>
                </a:lnTo>
                <a:lnTo>
                  <a:pt x="72270" y="293917"/>
                </a:lnTo>
                <a:lnTo>
                  <a:pt x="80867" y="294512"/>
                </a:lnTo>
                <a:lnTo>
                  <a:pt x="80867" y="331088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865801" y="456360"/>
            <a:ext cx="82363" cy="363631"/>
          </a:xfrm>
          <a:custGeom>
            <a:avLst/>
            <a:gdLst/>
            <a:ahLst/>
            <a:cxnLst/>
            <a:rect l="l" t="t" r="r" b="b"/>
            <a:pathLst>
              <a:path w="93345" h="412115">
                <a:moveTo>
                  <a:pt x="93059" y="411956"/>
                </a:moveTo>
                <a:lnTo>
                  <a:pt x="53542" y="375368"/>
                </a:lnTo>
                <a:lnTo>
                  <a:pt x="24383" y="324992"/>
                </a:lnTo>
                <a:lnTo>
                  <a:pt x="5905" y="265128"/>
                </a:lnTo>
                <a:lnTo>
                  <a:pt x="0" y="198405"/>
                </a:lnTo>
                <a:lnTo>
                  <a:pt x="1714" y="169274"/>
                </a:lnTo>
                <a:lnTo>
                  <a:pt x="15430" y="109332"/>
                </a:lnTo>
                <a:lnTo>
                  <a:pt x="41744" y="52158"/>
                </a:lnTo>
                <a:lnTo>
                  <a:pt x="74406" y="12611"/>
                </a:lnTo>
                <a:lnTo>
                  <a:pt x="93059" y="0"/>
                </a:lnTo>
                <a:lnTo>
                  <a:pt x="93059" y="18383"/>
                </a:lnTo>
                <a:lnTo>
                  <a:pt x="73882" y="52951"/>
                </a:lnTo>
                <a:lnTo>
                  <a:pt x="60019" y="94833"/>
                </a:lnTo>
                <a:lnTo>
                  <a:pt x="51603" y="143876"/>
                </a:lnTo>
                <a:lnTo>
                  <a:pt x="48767" y="199929"/>
                </a:lnTo>
                <a:lnTo>
                  <a:pt x="51603" y="264269"/>
                </a:lnTo>
                <a:lnTo>
                  <a:pt x="60019" y="317599"/>
                </a:lnTo>
                <a:lnTo>
                  <a:pt x="73882" y="359766"/>
                </a:lnTo>
                <a:lnTo>
                  <a:pt x="93059" y="390620"/>
                </a:lnTo>
                <a:lnTo>
                  <a:pt x="93059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8009769" y="456360"/>
            <a:ext cx="81243" cy="363631"/>
          </a:xfrm>
          <a:custGeom>
            <a:avLst/>
            <a:gdLst/>
            <a:ahLst/>
            <a:cxnLst/>
            <a:rect l="l" t="t" r="r" b="b"/>
            <a:pathLst>
              <a:path w="92075" h="412115">
                <a:moveTo>
                  <a:pt x="0" y="411956"/>
                </a:moveTo>
                <a:lnTo>
                  <a:pt x="0" y="390620"/>
                </a:lnTo>
                <a:lnTo>
                  <a:pt x="18938" y="359766"/>
                </a:lnTo>
                <a:lnTo>
                  <a:pt x="32277" y="317599"/>
                </a:lnTo>
                <a:lnTo>
                  <a:pt x="40170" y="264269"/>
                </a:lnTo>
                <a:lnTo>
                  <a:pt x="42767" y="199929"/>
                </a:lnTo>
                <a:lnTo>
                  <a:pt x="40170" y="143876"/>
                </a:lnTo>
                <a:lnTo>
                  <a:pt x="32277" y="94833"/>
                </a:lnTo>
                <a:lnTo>
                  <a:pt x="18938" y="52951"/>
                </a:lnTo>
                <a:lnTo>
                  <a:pt x="0" y="18383"/>
                </a:lnTo>
                <a:lnTo>
                  <a:pt x="0" y="0"/>
                </a:lnTo>
                <a:lnTo>
                  <a:pt x="34373" y="29956"/>
                </a:lnTo>
                <a:lnTo>
                  <a:pt x="64103" y="79343"/>
                </a:lnTo>
                <a:lnTo>
                  <a:pt x="84677" y="138874"/>
                </a:lnTo>
                <a:lnTo>
                  <a:pt x="91535" y="198405"/>
                </a:lnTo>
                <a:lnTo>
                  <a:pt x="90082" y="232115"/>
                </a:lnTo>
                <a:lnTo>
                  <a:pt x="78033" y="295569"/>
                </a:lnTo>
                <a:lnTo>
                  <a:pt x="54314" y="351908"/>
                </a:lnTo>
                <a:lnTo>
                  <a:pt x="20605" y="395381"/>
                </a:lnTo>
                <a:lnTo>
                  <a:pt x="0" y="41195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0" name="object 40"/>
          <p:cNvGrpSpPr/>
          <p:nvPr/>
        </p:nvGrpSpPr>
        <p:grpSpPr>
          <a:xfrm>
            <a:off x="1980107" y="1264107"/>
            <a:ext cx="472888" cy="208989"/>
            <a:chOff x="364521" y="1432655"/>
            <a:chExt cx="535940" cy="236854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521" y="1432655"/>
              <a:ext cx="370713" cy="23650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570" y="1498282"/>
              <a:ext cx="143351" cy="169354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540009" y="1246626"/>
            <a:ext cx="410696" cy="225238"/>
            <a:chOff x="999077" y="1412843"/>
            <a:chExt cx="465455" cy="25527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077" y="1412843"/>
              <a:ext cx="294417" cy="25479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1133" y="1498377"/>
              <a:ext cx="143239" cy="169354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3026036" y="1247977"/>
            <a:ext cx="828115" cy="270622"/>
          </a:xfrm>
          <a:custGeom>
            <a:avLst/>
            <a:gdLst/>
            <a:ahLst/>
            <a:cxnLst/>
            <a:rect l="l" t="t" r="r" b="b"/>
            <a:pathLst>
              <a:path w="938530" h="306705">
                <a:moveTo>
                  <a:pt x="253072" y="88480"/>
                </a:moveTo>
                <a:lnTo>
                  <a:pt x="192011" y="88480"/>
                </a:lnTo>
                <a:lnTo>
                  <a:pt x="192011" y="99148"/>
                </a:lnTo>
                <a:lnTo>
                  <a:pt x="195059" y="99148"/>
                </a:lnTo>
                <a:lnTo>
                  <a:pt x="196583" y="100672"/>
                </a:lnTo>
                <a:lnTo>
                  <a:pt x="202679" y="100672"/>
                </a:lnTo>
                <a:lnTo>
                  <a:pt x="204203" y="102196"/>
                </a:lnTo>
                <a:lnTo>
                  <a:pt x="207251" y="103720"/>
                </a:lnTo>
                <a:lnTo>
                  <a:pt x="208775" y="103720"/>
                </a:lnTo>
                <a:lnTo>
                  <a:pt x="210299" y="105346"/>
                </a:lnTo>
                <a:lnTo>
                  <a:pt x="211823" y="106870"/>
                </a:lnTo>
                <a:lnTo>
                  <a:pt x="213347" y="109918"/>
                </a:lnTo>
                <a:lnTo>
                  <a:pt x="213347" y="116014"/>
                </a:lnTo>
                <a:lnTo>
                  <a:pt x="211823" y="117538"/>
                </a:lnTo>
                <a:lnTo>
                  <a:pt x="211823" y="120586"/>
                </a:lnTo>
                <a:lnTo>
                  <a:pt x="210299" y="123634"/>
                </a:lnTo>
                <a:lnTo>
                  <a:pt x="210299" y="125158"/>
                </a:lnTo>
                <a:lnTo>
                  <a:pt x="207759" y="134543"/>
                </a:lnTo>
                <a:lnTo>
                  <a:pt x="204774" y="144208"/>
                </a:lnTo>
                <a:lnTo>
                  <a:pt x="201523" y="153873"/>
                </a:lnTo>
                <a:lnTo>
                  <a:pt x="198107" y="163258"/>
                </a:lnTo>
                <a:lnTo>
                  <a:pt x="194678" y="173799"/>
                </a:lnTo>
                <a:lnTo>
                  <a:pt x="187820" y="195491"/>
                </a:lnTo>
                <a:lnTo>
                  <a:pt x="184391" y="206019"/>
                </a:lnTo>
                <a:lnTo>
                  <a:pt x="156730" y="132778"/>
                </a:lnTo>
                <a:lnTo>
                  <a:pt x="141719" y="93052"/>
                </a:lnTo>
                <a:lnTo>
                  <a:pt x="126479" y="93052"/>
                </a:lnTo>
                <a:lnTo>
                  <a:pt x="85242" y="207543"/>
                </a:lnTo>
                <a:lnTo>
                  <a:pt x="80695" y="191427"/>
                </a:lnTo>
                <a:lnTo>
                  <a:pt x="76288" y="177177"/>
                </a:lnTo>
                <a:lnTo>
                  <a:pt x="72174" y="164376"/>
                </a:lnTo>
                <a:lnTo>
                  <a:pt x="68478" y="152590"/>
                </a:lnTo>
                <a:lnTo>
                  <a:pt x="65290" y="142570"/>
                </a:lnTo>
                <a:lnTo>
                  <a:pt x="62382" y="132969"/>
                </a:lnTo>
                <a:lnTo>
                  <a:pt x="59474" y="123659"/>
                </a:lnTo>
                <a:lnTo>
                  <a:pt x="56286" y="114490"/>
                </a:lnTo>
                <a:lnTo>
                  <a:pt x="56286" y="109918"/>
                </a:lnTo>
                <a:lnTo>
                  <a:pt x="54762" y="108394"/>
                </a:lnTo>
                <a:lnTo>
                  <a:pt x="54762" y="105346"/>
                </a:lnTo>
                <a:lnTo>
                  <a:pt x="57810" y="103720"/>
                </a:lnTo>
                <a:lnTo>
                  <a:pt x="60858" y="102196"/>
                </a:lnTo>
                <a:lnTo>
                  <a:pt x="65430" y="100672"/>
                </a:lnTo>
                <a:lnTo>
                  <a:pt x="73050" y="100672"/>
                </a:lnTo>
                <a:lnTo>
                  <a:pt x="73050" y="88480"/>
                </a:lnTo>
                <a:lnTo>
                  <a:pt x="1422" y="88480"/>
                </a:lnTo>
                <a:lnTo>
                  <a:pt x="1422" y="99148"/>
                </a:lnTo>
                <a:lnTo>
                  <a:pt x="10566" y="102196"/>
                </a:lnTo>
                <a:lnTo>
                  <a:pt x="15138" y="105346"/>
                </a:lnTo>
                <a:lnTo>
                  <a:pt x="24282" y="111442"/>
                </a:lnTo>
                <a:lnTo>
                  <a:pt x="25806" y="117538"/>
                </a:lnTo>
                <a:lnTo>
                  <a:pt x="30403" y="130924"/>
                </a:lnTo>
                <a:lnTo>
                  <a:pt x="35140" y="145732"/>
                </a:lnTo>
                <a:lnTo>
                  <a:pt x="40170" y="161683"/>
                </a:lnTo>
                <a:lnTo>
                  <a:pt x="45110" y="176923"/>
                </a:lnTo>
                <a:lnTo>
                  <a:pt x="51574" y="196608"/>
                </a:lnTo>
                <a:lnTo>
                  <a:pt x="64046" y="232168"/>
                </a:lnTo>
                <a:lnTo>
                  <a:pt x="70002" y="250215"/>
                </a:lnTo>
                <a:lnTo>
                  <a:pt x="83718" y="250215"/>
                </a:lnTo>
                <a:lnTo>
                  <a:pt x="99263" y="207543"/>
                </a:lnTo>
                <a:lnTo>
                  <a:pt x="126479" y="132778"/>
                </a:lnTo>
                <a:lnTo>
                  <a:pt x="169151" y="250215"/>
                </a:lnTo>
                <a:lnTo>
                  <a:pt x="182867" y="250215"/>
                </a:lnTo>
                <a:lnTo>
                  <a:pt x="184391" y="244119"/>
                </a:lnTo>
                <a:lnTo>
                  <a:pt x="187439" y="238023"/>
                </a:lnTo>
                <a:lnTo>
                  <a:pt x="190487" y="225831"/>
                </a:lnTo>
                <a:lnTo>
                  <a:pt x="193535" y="219735"/>
                </a:lnTo>
                <a:lnTo>
                  <a:pt x="195059" y="213639"/>
                </a:lnTo>
                <a:lnTo>
                  <a:pt x="197561" y="206019"/>
                </a:lnTo>
                <a:lnTo>
                  <a:pt x="199377" y="200456"/>
                </a:lnTo>
                <a:lnTo>
                  <a:pt x="206768" y="177177"/>
                </a:lnTo>
                <a:lnTo>
                  <a:pt x="210299" y="166306"/>
                </a:lnTo>
                <a:lnTo>
                  <a:pt x="214693" y="154876"/>
                </a:lnTo>
                <a:lnTo>
                  <a:pt x="222834" y="132016"/>
                </a:lnTo>
                <a:lnTo>
                  <a:pt x="227164" y="120586"/>
                </a:lnTo>
                <a:lnTo>
                  <a:pt x="228688" y="112966"/>
                </a:lnTo>
                <a:lnTo>
                  <a:pt x="233260" y="108394"/>
                </a:lnTo>
                <a:lnTo>
                  <a:pt x="237832" y="105346"/>
                </a:lnTo>
                <a:lnTo>
                  <a:pt x="243928" y="102196"/>
                </a:lnTo>
                <a:lnTo>
                  <a:pt x="248500" y="99148"/>
                </a:lnTo>
                <a:lnTo>
                  <a:pt x="253072" y="99148"/>
                </a:lnTo>
                <a:lnTo>
                  <a:pt x="253072" y="88480"/>
                </a:lnTo>
                <a:close/>
              </a:path>
              <a:path w="938530" h="306705">
                <a:moveTo>
                  <a:pt x="407098" y="236512"/>
                </a:moveTo>
                <a:lnTo>
                  <a:pt x="393382" y="236512"/>
                </a:lnTo>
                <a:lnTo>
                  <a:pt x="390334" y="234988"/>
                </a:lnTo>
                <a:lnTo>
                  <a:pt x="388810" y="234988"/>
                </a:lnTo>
                <a:lnTo>
                  <a:pt x="384238" y="230416"/>
                </a:lnTo>
                <a:lnTo>
                  <a:pt x="383476" y="228892"/>
                </a:lnTo>
                <a:lnTo>
                  <a:pt x="382714" y="227368"/>
                </a:lnTo>
                <a:lnTo>
                  <a:pt x="381190" y="225844"/>
                </a:lnTo>
                <a:lnTo>
                  <a:pt x="379666" y="222796"/>
                </a:lnTo>
                <a:lnTo>
                  <a:pt x="379666" y="178498"/>
                </a:lnTo>
                <a:lnTo>
                  <a:pt x="380517" y="169354"/>
                </a:lnTo>
                <a:lnTo>
                  <a:pt x="380936" y="160210"/>
                </a:lnTo>
                <a:lnTo>
                  <a:pt x="381000" y="159067"/>
                </a:lnTo>
                <a:lnTo>
                  <a:pt x="381076" y="134302"/>
                </a:lnTo>
                <a:lnTo>
                  <a:pt x="380898" y="129654"/>
                </a:lnTo>
                <a:lnTo>
                  <a:pt x="380047" y="122682"/>
                </a:lnTo>
                <a:lnTo>
                  <a:pt x="378612" y="116560"/>
                </a:lnTo>
                <a:lnTo>
                  <a:pt x="373570" y="103733"/>
                </a:lnTo>
                <a:lnTo>
                  <a:pt x="365950" y="96113"/>
                </a:lnTo>
                <a:lnTo>
                  <a:pt x="364426" y="94589"/>
                </a:lnTo>
                <a:lnTo>
                  <a:pt x="358330" y="90017"/>
                </a:lnTo>
                <a:lnTo>
                  <a:pt x="352234" y="86969"/>
                </a:lnTo>
                <a:lnTo>
                  <a:pt x="346138" y="86969"/>
                </a:lnTo>
                <a:lnTo>
                  <a:pt x="330898" y="83921"/>
                </a:lnTo>
                <a:lnTo>
                  <a:pt x="315556" y="83921"/>
                </a:lnTo>
                <a:lnTo>
                  <a:pt x="307936" y="85445"/>
                </a:lnTo>
                <a:lnTo>
                  <a:pt x="301840" y="86969"/>
                </a:lnTo>
                <a:lnTo>
                  <a:pt x="294220" y="90017"/>
                </a:lnTo>
                <a:lnTo>
                  <a:pt x="288124" y="93065"/>
                </a:lnTo>
                <a:lnTo>
                  <a:pt x="283552" y="96113"/>
                </a:lnTo>
                <a:lnTo>
                  <a:pt x="277456" y="99161"/>
                </a:lnTo>
                <a:lnTo>
                  <a:pt x="272884" y="103733"/>
                </a:lnTo>
                <a:lnTo>
                  <a:pt x="269836" y="108394"/>
                </a:lnTo>
                <a:lnTo>
                  <a:pt x="266788" y="112966"/>
                </a:lnTo>
                <a:lnTo>
                  <a:pt x="265264" y="117538"/>
                </a:lnTo>
                <a:lnTo>
                  <a:pt x="265264" y="131254"/>
                </a:lnTo>
                <a:lnTo>
                  <a:pt x="268312" y="134302"/>
                </a:lnTo>
                <a:lnTo>
                  <a:pt x="271360" y="138874"/>
                </a:lnTo>
                <a:lnTo>
                  <a:pt x="274408" y="140398"/>
                </a:lnTo>
                <a:lnTo>
                  <a:pt x="286600" y="140398"/>
                </a:lnTo>
                <a:lnTo>
                  <a:pt x="291172" y="138874"/>
                </a:lnTo>
                <a:lnTo>
                  <a:pt x="300316" y="129730"/>
                </a:lnTo>
                <a:lnTo>
                  <a:pt x="300316" y="122110"/>
                </a:lnTo>
                <a:lnTo>
                  <a:pt x="298792" y="117538"/>
                </a:lnTo>
                <a:lnTo>
                  <a:pt x="298792" y="114490"/>
                </a:lnTo>
                <a:lnTo>
                  <a:pt x="297268" y="109918"/>
                </a:lnTo>
                <a:lnTo>
                  <a:pt x="297268" y="103733"/>
                </a:lnTo>
                <a:lnTo>
                  <a:pt x="298792" y="102209"/>
                </a:lnTo>
                <a:lnTo>
                  <a:pt x="301840" y="100685"/>
                </a:lnTo>
                <a:lnTo>
                  <a:pt x="306412" y="99161"/>
                </a:lnTo>
                <a:lnTo>
                  <a:pt x="309460" y="97637"/>
                </a:lnTo>
                <a:lnTo>
                  <a:pt x="314032" y="96113"/>
                </a:lnTo>
                <a:lnTo>
                  <a:pt x="326326" y="96113"/>
                </a:lnTo>
                <a:lnTo>
                  <a:pt x="349186" y="119062"/>
                </a:lnTo>
                <a:lnTo>
                  <a:pt x="349186" y="122110"/>
                </a:lnTo>
                <a:lnTo>
                  <a:pt x="350710" y="126682"/>
                </a:lnTo>
                <a:lnTo>
                  <a:pt x="350710" y="146494"/>
                </a:lnTo>
                <a:lnTo>
                  <a:pt x="350710" y="160210"/>
                </a:lnTo>
                <a:lnTo>
                  <a:pt x="349186" y="216700"/>
                </a:lnTo>
                <a:lnTo>
                  <a:pt x="346138" y="221272"/>
                </a:lnTo>
                <a:lnTo>
                  <a:pt x="340042" y="225844"/>
                </a:lnTo>
                <a:lnTo>
                  <a:pt x="335470" y="230416"/>
                </a:lnTo>
                <a:lnTo>
                  <a:pt x="329374" y="233464"/>
                </a:lnTo>
                <a:lnTo>
                  <a:pt x="321652" y="234988"/>
                </a:lnTo>
                <a:lnTo>
                  <a:pt x="307936" y="234988"/>
                </a:lnTo>
                <a:lnTo>
                  <a:pt x="301840" y="233464"/>
                </a:lnTo>
                <a:lnTo>
                  <a:pt x="297268" y="228892"/>
                </a:lnTo>
                <a:lnTo>
                  <a:pt x="291172" y="224320"/>
                </a:lnTo>
                <a:lnTo>
                  <a:pt x="289648" y="218224"/>
                </a:lnTo>
                <a:lnTo>
                  <a:pt x="289648" y="202984"/>
                </a:lnTo>
                <a:lnTo>
                  <a:pt x="306412" y="178498"/>
                </a:lnTo>
                <a:lnTo>
                  <a:pt x="312508" y="173926"/>
                </a:lnTo>
                <a:lnTo>
                  <a:pt x="320128" y="170878"/>
                </a:lnTo>
                <a:lnTo>
                  <a:pt x="326326" y="169354"/>
                </a:lnTo>
                <a:lnTo>
                  <a:pt x="337947" y="164782"/>
                </a:lnTo>
                <a:lnTo>
                  <a:pt x="344106" y="162496"/>
                </a:lnTo>
                <a:lnTo>
                  <a:pt x="350710" y="160210"/>
                </a:lnTo>
                <a:lnTo>
                  <a:pt x="350710" y="146494"/>
                </a:lnTo>
                <a:lnTo>
                  <a:pt x="345516" y="149047"/>
                </a:lnTo>
                <a:lnTo>
                  <a:pt x="338886" y="152019"/>
                </a:lnTo>
                <a:lnTo>
                  <a:pt x="330517" y="155282"/>
                </a:lnTo>
                <a:lnTo>
                  <a:pt x="309816" y="162064"/>
                </a:lnTo>
                <a:lnTo>
                  <a:pt x="301650" y="165163"/>
                </a:lnTo>
                <a:lnTo>
                  <a:pt x="295478" y="167690"/>
                </a:lnTo>
                <a:lnTo>
                  <a:pt x="291172" y="169354"/>
                </a:lnTo>
                <a:lnTo>
                  <a:pt x="282028" y="172402"/>
                </a:lnTo>
                <a:lnTo>
                  <a:pt x="277456" y="175450"/>
                </a:lnTo>
                <a:lnTo>
                  <a:pt x="272884" y="176974"/>
                </a:lnTo>
                <a:lnTo>
                  <a:pt x="266788" y="183070"/>
                </a:lnTo>
                <a:lnTo>
                  <a:pt x="263740" y="187744"/>
                </a:lnTo>
                <a:lnTo>
                  <a:pt x="260692" y="192316"/>
                </a:lnTo>
                <a:lnTo>
                  <a:pt x="257644" y="201460"/>
                </a:lnTo>
                <a:lnTo>
                  <a:pt x="256120" y="207556"/>
                </a:lnTo>
                <a:lnTo>
                  <a:pt x="256120" y="213652"/>
                </a:lnTo>
                <a:lnTo>
                  <a:pt x="274574" y="247484"/>
                </a:lnTo>
                <a:lnTo>
                  <a:pt x="298792" y="253276"/>
                </a:lnTo>
                <a:lnTo>
                  <a:pt x="306527" y="252958"/>
                </a:lnTo>
                <a:lnTo>
                  <a:pt x="344208" y="234988"/>
                </a:lnTo>
                <a:lnTo>
                  <a:pt x="350710" y="228892"/>
                </a:lnTo>
                <a:lnTo>
                  <a:pt x="352234" y="236512"/>
                </a:lnTo>
                <a:lnTo>
                  <a:pt x="355282" y="242608"/>
                </a:lnTo>
                <a:lnTo>
                  <a:pt x="361378" y="247180"/>
                </a:lnTo>
                <a:lnTo>
                  <a:pt x="365950" y="250228"/>
                </a:lnTo>
                <a:lnTo>
                  <a:pt x="372046" y="253276"/>
                </a:lnTo>
                <a:lnTo>
                  <a:pt x="385762" y="253276"/>
                </a:lnTo>
                <a:lnTo>
                  <a:pt x="390334" y="251752"/>
                </a:lnTo>
                <a:lnTo>
                  <a:pt x="393382" y="250228"/>
                </a:lnTo>
                <a:lnTo>
                  <a:pt x="397954" y="250228"/>
                </a:lnTo>
                <a:lnTo>
                  <a:pt x="407098" y="247180"/>
                </a:lnTo>
                <a:lnTo>
                  <a:pt x="407098" y="236512"/>
                </a:lnTo>
                <a:close/>
              </a:path>
              <a:path w="938530" h="306705">
                <a:moveTo>
                  <a:pt x="483387" y="18288"/>
                </a:moveTo>
                <a:lnTo>
                  <a:pt x="481863" y="13716"/>
                </a:lnTo>
                <a:lnTo>
                  <a:pt x="477291" y="9144"/>
                </a:lnTo>
                <a:lnTo>
                  <a:pt x="474243" y="4572"/>
                </a:lnTo>
                <a:lnTo>
                  <a:pt x="468147" y="3048"/>
                </a:lnTo>
                <a:lnTo>
                  <a:pt x="457479" y="3048"/>
                </a:lnTo>
                <a:lnTo>
                  <a:pt x="448335" y="9144"/>
                </a:lnTo>
                <a:lnTo>
                  <a:pt x="443763" y="13716"/>
                </a:lnTo>
                <a:lnTo>
                  <a:pt x="442239" y="19812"/>
                </a:lnTo>
                <a:lnTo>
                  <a:pt x="442239" y="30581"/>
                </a:lnTo>
                <a:lnTo>
                  <a:pt x="443763" y="36677"/>
                </a:lnTo>
                <a:lnTo>
                  <a:pt x="448335" y="39725"/>
                </a:lnTo>
                <a:lnTo>
                  <a:pt x="452907" y="44297"/>
                </a:lnTo>
                <a:lnTo>
                  <a:pt x="457479" y="47345"/>
                </a:lnTo>
                <a:lnTo>
                  <a:pt x="468147" y="47345"/>
                </a:lnTo>
                <a:lnTo>
                  <a:pt x="474243" y="44297"/>
                </a:lnTo>
                <a:lnTo>
                  <a:pt x="477291" y="39725"/>
                </a:lnTo>
                <a:lnTo>
                  <a:pt x="481863" y="35153"/>
                </a:lnTo>
                <a:lnTo>
                  <a:pt x="483387" y="30581"/>
                </a:lnTo>
                <a:lnTo>
                  <a:pt x="483387" y="18288"/>
                </a:lnTo>
                <a:close/>
              </a:path>
              <a:path w="938530" h="306705">
                <a:moveTo>
                  <a:pt x="504723" y="238036"/>
                </a:moveTo>
                <a:lnTo>
                  <a:pt x="497103" y="238036"/>
                </a:lnTo>
                <a:lnTo>
                  <a:pt x="494055" y="236512"/>
                </a:lnTo>
                <a:lnTo>
                  <a:pt x="492531" y="236512"/>
                </a:lnTo>
                <a:lnTo>
                  <a:pt x="483387" y="231940"/>
                </a:lnTo>
                <a:lnTo>
                  <a:pt x="483387" y="228892"/>
                </a:lnTo>
                <a:lnTo>
                  <a:pt x="481863" y="227368"/>
                </a:lnTo>
                <a:lnTo>
                  <a:pt x="480339" y="224320"/>
                </a:lnTo>
                <a:lnTo>
                  <a:pt x="480339" y="90017"/>
                </a:lnTo>
                <a:lnTo>
                  <a:pt x="478815" y="86969"/>
                </a:lnTo>
                <a:lnTo>
                  <a:pt x="422338" y="90017"/>
                </a:lnTo>
                <a:lnTo>
                  <a:pt x="422338" y="100685"/>
                </a:lnTo>
                <a:lnTo>
                  <a:pt x="425386" y="102209"/>
                </a:lnTo>
                <a:lnTo>
                  <a:pt x="428434" y="102209"/>
                </a:lnTo>
                <a:lnTo>
                  <a:pt x="433095" y="103733"/>
                </a:lnTo>
                <a:lnTo>
                  <a:pt x="436143" y="103733"/>
                </a:lnTo>
                <a:lnTo>
                  <a:pt x="439191" y="105346"/>
                </a:lnTo>
                <a:lnTo>
                  <a:pt x="440715" y="106870"/>
                </a:lnTo>
                <a:lnTo>
                  <a:pt x="443763" y="108394"/>
                </a:lnTo>
                <a:lnTo>
                  <a:pt x="448335" y="112966"/>
                </a:lnTo>
                <a:lnTo>
                  <a:pt x="449859" y="116014"/>
                </a:lnTo>
                <a:lnTo>
                  <a:pt x="449859" y="228892"/>
                </a:lnTo>
                <a:lnTo>
                  <a:pt x="448335" y="231940"/>
                </a:lnTo>
                <a:lnTo>
                  <a:pt x="443763" y="236512"/>
                </a:lnTo>
                <a:lnTo>
                  <a:pt x="440715" y="236512"/>
                </a:lnTo>
                <a:lnTo>
                  <a:pt x="439191" y="238036"/>
                </a:lnTo>
                <a:lnTo>
                  <a:pt x="426910" y="238036"/>
                </a:lnTo>
                <a:lnTo>
                  <a:pt x="426910" y="248704"/>
                </a:lnTo>
                <a:lnTo>
                  <a:pt x="504723" y="248704"/>
                </a:lnTo>
                <a:lnTo>
                  <a:pt x="504723" y="238036"/>
                </a:lnTo>
                <a:close/>
              </a:path>
              <a:path w="938530" h="306705">
                <a:moveTo>
                  <a:pt x="625221" y="230314"/>
                </a:moveTo>
                <a:lnTo>
                  <a:pt x="623697" y="231838"/>
                </a:lnTo>
                <a:lnTo>
                  <a:pt x="614451" y="231838"/>
                </a:lnTo>
                <a:lnTo>
                  <a:pt x="608355" y="233362"/>
                </a:lnTo>
                <a:lnTo>
                  <a:pt x="596163" y="233362"/>
                </a:lnTo>
                <a:lnTo>
                  <a:pt x="591591" y="231838"/>
                </a:lnTo>
                <a:lnTo>
                  <a:pt x="582447" y="227266"/>
                </a:lnTo>
                <a:lnTo>
                  <a:pt x="580923" y="224218"/>
                </a:lnTo>
                <a:lnTo>
                  <a:pt x="579399" y="219646"/>
                </a:lnTo>
                <a:lnTo>
                  <a:pt x="577875" y="216598"/>
                </a:lnTo>
                <a:lnTo>
                  <a:pt x="576351" y="212026"/>
                </a:lnTo>
                <a:lnTo>
                  <a:pt x="576351" y="105257"/>
                </a:lnTo>
                <a:lnTo>
                  <a:pt x="622173" y="105257"/>
                </a:lnTo>
                <a:lnTo>
                  <a:pt x="622173" y="90017"/>
                </a:lnTo>
                <a:lnTo>
                  <a:pt x="576351" y="90017"/>
                </a:lnTo>
                <a:lnTo>
                  <a:pt x="576351" y="39624"/>
                </a:lnTo>
                <a:lnTo>
                  <a:pt x="545871" y="39624"/>
                </a:lnTo>
                <a:lnTo>
                  <a:pt x="545871" y="90017"/>
                </a:lnTo>
                <a:lnTo>
                  <a:pt x="516915" y="90017"/>
                </a:lnTo>
                <a:lnTo>
                  <a:pt x="516915" y="105257"/>
                </a:lnTo>
                <a:lnTo>
                  <a:pt x="545871" y="105257"/>
                </a:lnTo>
                <a:lnTo>
                  <a:pt x="545871" y="213550"/>
                </a:lnTo>
                <a:lnTo>
                  <a:pt x="546417" y="222364"/>
                </a:lnTo>
                <a:lnTo>
                  <a:pt x="572998" y="252679"/>
                </a:lnTo>
                <a:lnTo>
                  <a:pt x="582447" y="253276"/>
                </a:lnTo>
                <a:lnTo>
                  <a:pt x="591591" y="253276"/>
                </a:lnTo>
                <a:lnTo>
                  <a:pt x="599211" y="251752"/>
                </a:lnTo>
                <a:lnTo>
                  <a:pt x="605307" y="250228"/>
                </a:lnTo>
                <a:lnTo>
                  <a:pt x="611403" y="247180"/>
                </a:lnTo>
                <a:lnTo>
                  <a:pt x="619125" y="245656"/>
                </a:lnTo>
                <a:lnTo>
                  <a:pt x="625221" y="242608"/>
                </a:lnTo>
                <a:lnTo>
                  <a:pt x="625221" y="230314"/>
                </a:lnTo>
                <a:close/>
              </a:path>
              <a:path w="938530" h="306705">
                <a:moveTo>
                  <a:pt x="865632" y="277279"/>
                </a:moveTo>
                <a:lnTo>
                  <a:pt x="810475" y="277279"/>
                </a:lnTo>
                <a:lnTo>
                  <a:pt x="812863" y="275297"/>
                </a:lnTo>
                <a:lnTo>
                  <a:pt x="826579" y="257835"/>
                </a:lnTo>
                <a:lnTo>
                  <a:pt x="837692" y="236689"/>
                </a:lnTo>
                <a:lnTo>
                  <a:pt x="845820" y="212115"/>
                </a:lnTo>
                <a:lnTo>
                  <a:pt x="850785" y="184073"/>
                </a:lnTo>
                <a:lnTo>
                  <a:pt x="852487" y="152590"/>
                </a:lnTo>
                <a:lnTo>
                  <a:pt x="850785" y="120256"/>
                </a:lnTo>
                <a:lnTo>
                  <a:pt x="837692" y="67005"/>
                </a:lnTo>
                <a:lnTo>
                  <a:pt x="812863" y="28333"/>
                </a:lnTo>
                <a:lnTo>
                  <a:pt x="778573" y="5435"/>
                </a:lnTo>
                <a:lnTo>
                  <a:pt x="757999" y="0"/>
                </a:lnTo>
                <a:lnTo>
                  <a:pt x="757999" y="13716"/>
                </a:lnTo>
                <a:lnTo>
                  <a:pt x="772236" y="18630"/>
                </a:lnTo>
                <a:lnTo>
                  <a:pt x="785050" y="26720"/>
                </a:lnTo>
                <a:lnTo>
                  <a:pt x="812114" y="72567"/>
                </a:lnTo>
                <a:lnTo>
                  <a:pt x="819594" y="122313"/>
                </a:lnTo>
                <a:lnTo>
                  <a:pt x="820483" y="152590"/>
                </a:lnTo>
                <a:lnTo>
                  <a:pt x="819594" y="181787"/>
                </a:lnTo>
                <a:lnTo>
                  <a:pt x="812114" y="229831"/>
                </a:lnTo>
                <a:lnTo>
                  <a:pt x="785622" y="276212"/>
                </a:lnTo>
                <a:lnTo>
                  <a:pt x="784034" y="277279"/>
                </a:lnTo>
                <a:lnTo>
                  <a:pt x="713562" y="277279"/>
                </a:lnTo>
                <a:lnTo>
                  <a:pt x="685241" y="229831"/>
                </a:lnTo>
                <a:lnTo>
                  <a:pt x="676719" y="181787"/>
                </a:lnTo>
                <a:lnTo>
                  <a:pt x="675601" y="152590"/>
                </a:lnTo>
                <a:lnTo>
                  <a:pt x="676719" y="122313"/>
                </a:lnTo>
                <a:lnTo>
                  <a:pt x="685241" y="72567"/>
                </a:lnTo>
                <a:lnTo>
                  <a:pt x="711987" y="26720"/>
                </a:lnTo>
                <a:lnTo>
                  <a:pt x="739609" y="13716"/>
                </a:lnTo>
                <a:lnTo>
                  <a:pt x="739609" y="0"/>
                </a:lnTo>
                <a:lnTo>
                  <a:pt x="699985" y="14871"/>
                </a:lnTo>
                <a:lnTo>
                  <a:pt x="669505" y="45821"/>
                </a:lnTo>
                <a:lnTo>
                  <a:pt x="651027" y="91770"/>
                </a:lnTo>
                <a:lnTo>
                  <a:pt x="645121" y="152590"/>
                </a:lnTo>
                <a:lnTo>
                  <a:pt x="646569" y="184073"/>
                </a:lnTo>
                <a:lnTo>
                  <a:pt x="658622" y="236689"/>
                </a:lnTo>
                <a:lnTo>
                  <a:pt x="683463" y="275297"/>
                </a:lnTo>
                <a:lnTo>
                  <a:pt x="685914" y="277279"/>
                </a:lnTo>
                <a:lnTo>
                  <a:pt x="0" y="277279"/>
                </a:lnTo>
                <a:lnTo>
                  <a:pt x="0" y="298602"/>
                </a:lnTo>
                <a:lnTo>
                  <a:pt x="723442" y="298602"/>
                </a:lnTo>
                <a:lnTo>
                  <a:pt x="739609" y="302133"/>
                </a:lnTo>
                <a:lnTo>
                  <a:pt x="739609" y="298602"/>
                </a:lnTo>
                <a:lnTo>
                  <a:pt x="757999" y="298602"/>
                </a:lnTo>
                <a:lnTo>
                  <a:pt x="757999" y="302133"/>
                </a:lnTo>
                <a:lnTo>
                  <a:pt x="773963" y="298602"/>
                </a:lnTo>
                <a:lnTo>
                  <a:pt x="865632" y="298602"/>
                </a:lnTo>
                <a:lnTo>
                  <a:pt x="865632" y="277279"/>
                </a:lnTo>
                <a:close/>
              </a:path>
              <a:path w="938530" h="306705">
                <a:moveTo>
                  <a:pt x="937920" y="244119"/>
                </a:moveTo>
                <a:lnTo>
                  <a:pt x="919632" y="209067"/>
                </a:lnTo>
                <a:lnTo>
                  <a:pt x="904392" y="209067"/>
                </a:lnTo>
                <a:lnTo>
                  <a:pt x="898296" y="210591"/>
                </a:lnTo>
                <a:lnTo>
                  <a:pt x="889152" y="224307"/>
                </a:lnTo>
                <a:lnTo>
                  <a:pt x="889152" y="234975"/>
                </a:lnTo>
                <a:lnTo>
                  <a:pt x="895248" y="244119"/>
                </a:lnTo>
                <a:lnTo>
                  <a:pt x="899820" y="247167"/>
                </a:lnTo>
                <a:lnTo>
                  <a:pt x="905916" y="248691"/>
                </a:lnTo>
                <a:lnTo>
                  <a:pt x="921156" y="248691"/>
                </a:lnTo>
                <a:lnTo>
                  <a:pt x="921156" y="254787"/>
                </a:lnTo>
                <a:lnTo>
                  <a:pt x="919632" y="259359"/>
                </a:lnTo>
                <a:lnTo>
                  <a:pt x="916584" y="263931"/>
                </a:lnTo>
                <a:lnTo>
                  <a:pt x="915060" y="268503"/>
                </a:lnTo>
                <a:lnTo>
                  <a:pt x="912012" y="273177"/>
                </a:lnTo>
                <a:lnTo>
                  <a:pt x="905916" y="279273"/>
                </a:lnTo>
                <a:lnTo>
                  <a:pt x="902868" y="283845"/>
                </a:lnTo>
                <a:lnTo>
                  <a:pt x="884580" y="296037"/>
                </a:lnTo>
                <a:lnTo>
                  <a:pt x="892200" y="306705"/>
                </a:lnTo>
                <a:lnTo>
                  <a:pt x="896772" y="305181"/>
                </a:lnTo>
                <a:lnTo>
                  <a:pt x="901344" y="302133"/>
                </a:lnTo>
                <a:lnTo>
                  <a:pt x="905916" y="297561"/>
                </a:lnTo>
                <a:lnTo>
                  <a:pt x="912012" y="292989"/>
                </a:lnTo>
                <a:lnTo>
                  <a:pt x="925728" y="279273"/>
                </a:lnTo>
                <a:lnTo>
                  <a:pt x="930300" y="273177"/>
                </a:lnTo>
                <a:lnTo>
                  <a:pt x="933348" y="265455"/>
                </a:lnTo>
                <a:lnTo>
                  <a:pt x="936396" y="259359"/>
                </a:lnTo>
                <a:lnTo>
                  <a:pt x="937920" y="251739"/>
                </a:lnTo>
                <a:lnTo>
                  <a:pt x="937920" y="244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7" name="object 47"/>
          <p:cNvGrpSpPr/>
          <p:nvPr/>
        </p:nvGrpSpPr>
        <p:grpSpPr>
          <a:xfrm>
            <a:off x="3951194" y="1245281"/>
            <a:ext cx="1041587" cy="286871"/>
            <a:chOff x="2598419" y="1411319"/>
            <a:chExt cx="1180465" cy="325120"/>
          </a:xfrm>
        </p:grpSpPr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9849" y="1499806"/>
              <a:ext cx="178498" cy="16325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98407" y="1411325"/>
              <a:ext cx="1180465" cy="325120"/>
            </a:xfrm>
            <a:custGeom>
              <a:avLst/>
              <a:gdLst/>
              <a:ahLst/>
              <a:cxnLst/>
              <a:rect l="l" t="t" r="r" b="b"/>
              <a:pathLst>
                <a:path w="1180464" h="325119">
                  <a:moveTo>
                    <a:pt x="371475" y="170878"/>
                  </a:moveTo>
                  <a:lnTo>
                    <a:pt x="358622" y="122224"/>
                  </a:lnTo>
                  <a:lnTo>
                    <a:pt x="338328" y="100685"/>
                  </a:lnTo>
                  <a:lnTo>
                    <a:pt x="337426" y="99860"/>
                  </a:lnTo>
                  <a:lnTo>
                    <a:pt x="336296" y="99237"/>
                  </a:lnTo>
                  <a:lnTo>
                    <a:pt x="336296" y="164261"/>
                  </a:lnTo>
                  <a:lnTo>
                    <a:pt x="336283" y="172402"/>
                  </a:lnTo>
                  <a:lnTo>
                    <a:pt x="330542" y="214693"/>
                  </a:lnTo>
                  <a:lnTo>
                    <a:pt x="302514" y="244271"/>
                  </a:lnTo>
                  <a:lnTo>
                    <a:pt x="293662" y="245656"/>
                  </a:lnTo>
                  <a:lnTo>
                    <a:pt x="284518" y="245656"/>
                  </a:lnTo>
                  <a:lnTo>
                    <a:pt x="272326" y="239560"/>
                  </a:lnTo>
                  <a:lnTo>
                    <a:pt x="266230" y="234988"/>
                  </a:lnTo>
                  <a:lnTo>
                    <a:pt x="261658" y="230416"/>
                  </a:lnTo>
                  <a:lnTo>
                    <a:pt x="258610" y="222796"/>
                  </a:lnTo>
                  <a:lnTo>
                    <a:pt x="255701" y="217055"/>
                  </a:lnTo>
                  <a:lnTo>
                    <a:pt x="248208" y="177965"/>
                  </a:lnTo>
                  <a:lnTo>
                    <a:pt x="247967" y="164261"/>
                  </a:lnTo>
                  <a:lnTo>
                    <a:pt x="248132" y="157924"/>
                  </a:lnTo>
                  <a:lnTo>
                    <a:pt x="261658" y="116014"/>
                  </a:lnTo>
                  <a:lnTo>
                    <a:pt x="272326" y="106781"/>
                  </a:lnTo>
                  <a:lnTo>
                    <a:pt x="276898" y="102209"/>
                  </a:lnTo>
                  <a:lnTo>
                    <a:pt x="284518" y="100685"/>
                  </a:lnTo>
                  <a:lnTo>
                    <a:pt x="301282" y="100685"/>
                  </a:lnTo>
                  <a:lnTo>
                    <a:pt x="307378" y="102209"/>
                  </a:lnTo>
                  <a:lnTo>
                    <a:pt x="313474" y="106781"/>
                  </a:lnTo>
                  <a:lnTo>
                    <a:pt x="319570" y="109918"/>
                  </a:lnTo>
                  <a:lnTo>
                    <a:pt x="334810" y="144970"/>
                  </a:lnTo>
                  <a:lnTo>
                    <a:pt x="336296" y="164261"/>
                  </a:lnTo>
                  <a:lnTo>
                    <a:pt x="336296" y="99237"/>
                  </a:lnTo>
                  <a:lnTo>
                    <a:pt x="324535" y="92684"/>
                  </a:lnTo>
                  <a:lnTo>
                    <a:pt x="309956" y="88392"/>
                  </a:lnTo>
                  <a:lnTo>
                    <a:pt x="293662" y="86969"/>
                  </a:lnTo>
                  <a:lnTo>
                    <a:pt x="276466" y="88633"/>
                  </a:lnTo>
                  <a:lnTo>
                    <a:pt x="235648" y="111442"/>
                  </a:lnTo>
                  <a:lnTo>
                    <a:pt x="215722" y="154952"/>
                  </a:lnTo>
                  <a:lnTo>
                    <a:pt x="214439" y="170878"/>
                  </a:lnTo>
                  <a:lnTo>
                    <a:pt x="214528" y="179133"/>
                  </a:lnTo>
                  <a:lnTo>
                    <a:pt x="227660" y="222415"/>
                  </a:lnTo>
                  <a:lnTo>
                    <a:pt x="261658" y="251752"/>
                  </a:lnTo>
                  <a:lnTo>
                    <a:pt x="290614" y="257848"/>
                  </a:lnTo>
                  <a:lnTo>
                    <a:pt x="299707" y="257314"/>
                  </a:lnTo>
                  <a:lnTo>
                    <a:pt x="337680" y="242989"/>
                  </a:lnTo>
                  <a:lnTo>
                    <a:pt x="362572" y="212217"/>
                  </a:lnTo>
                  <a:lnTo>
                    <a:pt x="370954" y="179133"/>
                  </a:lnTo>
                  <a:lnTo>
                    <a:pt x="371475" y="170878"/>
                  </a:lnTo>
                  <a:close/>
                </a:path>
                <a:path w="1180464" h="325119">
                  <a:moveTo>
                    <a:pt x="495020" y="233464"/>
                  </a:moveTo>
                  <a:lnTo>
                    <a:pt x="491972" y="234988"/>
                  </a:lnTo>
                  <a:lnTo>
                    <a:pt x="482828" y="234988"/>
                  </a:lnTo>
                  <a:lnTo>
                    <a:pt x="478256" y="236512"/>
                  </a:lnTo>
                  <a:lnTo>
                    <a:pt x="465963" y="236512"/>
                  </a:lnTo>
                  <a:lnTo>
                    <a:pt x="456819" y="233464"/>
                  </a:lnTo>
                  <a:lnTo>
                    <a:pt x="450723" y="230416"/>
                  </a:lnTo>
                  <a:lnTo>
                    <a:pt x="449199" y="227368"/>
                  </a:lnTo>
                  <a:lnTo>
                    <a:pt x="447675" y="222796"/>
                  </a:lnTo>
                  <a:lnTo>
                    <a:pt x="446151" y="219748"/>
                  </a:lnTo>
                  <a:lnTo>
                    <a:pt x="446151" y="210604"/>
                  </a:lnTo>
                  <a:lnTo>
                    <a:pt x="444627" y="204508"/>
                  </a:lnTo>
                  <a:lnTo>
                    <a:pt x="444627" y="108394"/>
                  </a:lnTo>
                  <a:lnTo>
                    <a:pt x="490448" y="108394"/>
                  </a:lnTo>
                  <a:lnTo>
                    <a:pt x="490448" y="93065"/>
                  </a:lnTo>
                  <a:lnTo>
                    <a:pt x="444627" y="93065"/>
                  </a:lnTo>
                  <a:lnTo>
                    <a:pt x="444627" y="42773"/>
                  </a:lnTo>
                  <a:lnTo>
                    <a:pt x="415671" y="42773"/>
                  </a:lnTo>
                  <a:lnTo>
                    <a:pt x="415671" y="93065"/>
                  </a:lnTo>
                  <a:lnTo>
                    <a:pt x="385191" y="93065"/>
                  </a:lnTo>
                  <a:lnTo>
                    <a:pt x="385191" y="108394"/>
                  </a:lnTo>
                  <a:lnTo>
                    <a:pt x="414147" y="108394"/>
                  </a:lnTo>
                  <a:lnTo>
                    <a:pt x="414147" y="216700"/>
                  </a:lnTo>
                  <a:lnTo>
                    <a:pt x="434149" y="253847"/>
                  </a:lnTo>
                  <a:lnTo>
                    <a:pt x="450723" y="256324"/>
                  </a:lnTo>
                  <a:lnTo>
                    <a:pt x="459867" y="256324"/>
                  </a:lnTo>
                  <a:lnTo>
                    <a:pt x="467487" y="254800"/>
                  </a:lnTo>
                  <a:lnTo>
                    <a:pt x="473583" y="253276"/>
                  </a:lnTo>
                  <a:lnTo>
                    <a:pt x="481304" y="250228"/>
                  </a:lnTo>
                  <a:lnTo>
                    <a:pt x="487400" y="248704"/>
                  </a:lnTo>
                  <a:lnTo>
                    <a:pt x="495020" y="245656"/>
                  </a:lnTo>
                  <a:lnTo>
                    <a:pt x="495020" y="233464"/>
                  </a:lnTo>
                  <a:close/>
                </a:path>
                <a:path w="1180464" h="325119">
                  <a:moveTo>
                    <a:pt x="563689" y="21336"/>
                  </a:moveTo>
                  <a:lnTo>
                    <a:pt x="562165" y="16764"/>
                  </a:lnTo>
                  <a:lnTo>
                    <a:pt x="557593" y="12192"/>
                  </a:lnTo>
                  <a:lnTo>
                    <a:pt x="552932" y="7620"/>
                  </a:lnTo>
                  <a:lnTo>
                    <a:pt x="548360" y="6096"/>
                  </a:lnTo>
                  <a:lnTo>
                    <a:pt x="536168" y="6096"/>
                  </a:lnTo>
                  <a:lnTo>
                    <a:pt x="531596" y="9144"/>
                  </a:lnTo>
                  <a:lnTo>
                    <a:pt x="523976" y="16764"/>
                  </a:lnTo>
                  <a:lnTo>
                    <a:pt x="522452" y="22860"/>
                  </a:lnTo>
                  <a:lnTo>
                    <a:pt x="522452" y="33629"/>
                  </a:lnTo>
                  <a:lnTo>
                    <a:pt x="523976" y="39725"/>
                  </a:lnTo>
                  <a:lnTo>
                    <a:pt x="528548" y="42773"/>
                  </a:lnTo>
                  <a:lnTo>
                    <a:pt x="531596" y="47345"/>
                  </a:lnTo>
                  <a:lnTo>
                    <a:pt x="536168" y="50393"/>
                  </a:lnTo>
                  <a:lnTo>
                    <a:pt x="548360" y="50393"/>
                  </a:lnTo>
                  <a:lnTo>
                    <a:pt x="552932" y="47345"/>
                  </a:lnTo>
                  <a:lnTo>
                    <a:pt x="557593" y="42773"/>
                  </a:lnTo>
                  <a:lnTo>
                    <a:pt x="562165" y="38201"/>
                  </a:lnTo>
                  <a:lnTo>
                    <a:pt x="563689" y="33629"/>
                  </a:lnTo>
                  <a:lnTo>
                    <a:pt x="563689" y="21336"/>
                  </a:lnTo>
                  <a:close/>
                </a:path>
                <a:path w="1180464" h="325119">
                  <a:moveTo>
                    <a:pt x="583501" y="241084"/>
                  </a:moveTo>
                  <a:lnTo>
                    <a:pt x="575881" y="241084"/>
                  </a:lnTo>
                  <a:lnTo>
                    <a:pt x="574357" y="239560"/>
                  </a:lnTo>
                  <a:lnTo>
                    <a:pt x="571309" y="239560"/>
                  </a:lnTo>
                  <a:lnTo>
                    <a:pt x="569785" y="238036"/>
                  </a:lnTo>
                  <a:lnTo>
                    <a:pt x="563689" y="234988"/>
                  </a:lnTo>
                  <a:lnTo>
                    <a:pt x="562165" y="231940"/>
                  </a:lnTo>
                  <a:lnTo>
                    <a:pt x="560641" y="230416"/>
                  </a:lnTo>
                  <a:lnTo>
                    <a:pt x="560641" y="93065"/>
                  </a:lnTo>
                  <a:lnTo>
                    <a:pt x="557593" y="90017"/>
                  </a:lnTo>
                  <a:lnTo>
                    <a:pt x="501116" y="93065"/>
                  </a:lnTo>
                  <a:lnTo>
                    <a:pt x="501116" y="103733"/>
                  </a:lnTo>
                  <a:lnTo>
                    <a:pt x="504164" y="105257"/>
                  </a:lnTo>
                  <a:lnTo>
                    <a:pt x="508736" y="105257"/>
                  </a:lnTo>
                  <a:lnTo>
                    <a:pt x="511784" y="106781"/>
                  </a:lnTo>
                  <a:lnTo>
                    <a:pt x="516356" y="106781"/>
                  </a:lnTo>
                  <a:lnTo>
                    <a:pt x="519404" y="108394"/>
                  </a:lnTo>
                  <a:lnTo>
                    <a:pt x="520928" y="109918"/>
                  </a:lnTo>
                  <a:lnTo>
                    <a:pt x="523976" y="111442"/>
                  </a:lnTo>
                  <a:lnTo>
                    <a:pt x="525500" y="114490"/>
                  </a:lnTo>
                  <a:lnTo>
                    <a:pt x="530072" y="119062"/>
                  </a:lnTo>
                  <a:lnTo>
                    <a:pt x="530072" y="231940"/>
                  </a:lnTo>
                  <a:lnTo>
                    <a:pt x="528548" y="234988"/>
                  </a:lnTo>
                  <a:lnTo>
                    <a:pt x="523976" y="239560"/>
                  </a:lnTo>
                  <a:lnTo>
                    <a:pt x="520928" y="239560"/>
                  </a:lnTo>
                  <a:lnTo>
                    <a:pt x="519404" y="241084"/>
                  </a:lnTo>
                  <a:lnTo>
                    <a:pt x="507212" y="241084"/>
                  </a:lnTo>
                  <a:lnTo>
                    <a:pt x="507212" y="251752"/>
                  </a:lnTo>
                  <a:lnTo>
                    <a:pt x="583501" y="251752"/>
                  </a:lnTo>
                  <a:lnTo>
                    <a:pt x="583501" y="241084"/>
                  </a:lnTo>
                  <a:close/>
                </a:path>
                <a:path w="1180464" h="325119">
                  <a:moveTo>
                    <a:pt x="1106424" y="280327"/>
                  </a:moveTo>
                  <a:lnTo>
                    <a:pt x="1050988" y="280327"/>
                  </a:lnTo>
                  <a:lnTo>
                    <a:pt x="1053376" y="278345"/>
                  </a:lnTo>
                  <a:lnTo>
                    <a:pt x="1067092" y="260883"/>
                  </a:lnTo>
                  <a:lnTo>
                    <a:pt x="1078217" y="239737"/>
                  </a:lnTo>
                  <a:lnTo>
                    <a:pt x="1086332" y="215163"/>
                  </a:lnTo>
                  <a:lnTo>
                    <a:pt x="1091311" y="187121"/>
                  </a:lnTo>
                  <a:lnTo>
                    <a:pt x="1093000" y="155638"/>
                  </a:lnTo>
                  <a:lnTo>
                    <a:pt x="1091311" y="123304"/>
                  </a:lnTo>
                  <a:lnTo>
                    <a:pt x="1078217" y="70053"/>
                  </a:lnTo>
                  <a:lnTo>
                    <a:pt x="1053376" y="31381"/>
                  </a:lnTo>
                  <a:lnTo>
                    <a:pt x="1019086" y="8483"/>
                  </a:lnTo>
                  <a:lnTo>
                    <a:pt x="998512" y="3048"/>
                  </a:lnTo>
                  <a:lnTo>
                    <a:pt x="998512" y="16764"/>
                  </a:lnTo>
                  <a:lnTo>
                    <a:pt x="1012748" y="21678"/>
                  </a:lnTo>
                  <a:lnTo>
                    <a:pt x="1025563" y="29768"/>
                  </a:lnTo>
                  <a:lnTo>
                    <a:pt x="1052639" y="75615"/>
                  </a:lnTo>
                  <a:lnTo>
                    <a:pt x="1060119" y="125361"/>
                  </a:lnTo>
                  <a:lnTo>
                    <a:pt x="1060996" y="155638"/>
                  </a:lnTo>
                  <a:lnTo>
                    <a:pt x="1060119" y="184835"/>
                  </a:lnTo>
                  <a:lnTo>
                    <a:pt x="1052639" y="232879"/>
                  </a:lnTo>
                  <a:lnTo>
                    <a:pt x="1026134" y="279260"/>
                  </a:lnTo>
                  <a:lnTo>
                    <a:pt x="1024547" y="280327"/>
                  </a:lnTo>
                  <a:lnTo>
                    <a:pt x="953985" y="280327"/>
                  </a:lnTo>
                  <a:lnTo>
                    <a:pt x="925664" y="232879"/>
                  </a:lnTo>
                  <a:lnTo>
                    <a:pt x="917143" y="184835"/>
                  </a:lnTo>
                  <a:lnTo>
                    <a:pt x="916025" y="155638"/>
                  </a:lnTo>
                  <a:lnTo>
                    <a:pt x="917143" y="125361"/>
                  </a:lnTo>
                  <a:lnTo>
                    <a:pt x="925664" y="75615"/>
                  </a:lnTo>
                  <a:lnTo>
                    <a:pt x="952982" y="29768"/>
                  </a:lnTo>
                  <a:lnTo>
                    <a:pt x="980033" y="16764"/>
                  </a:lnTo>
                  <a:lnTo>
                    <a:pt x="980033" y="3048"/>
                  </a:lnTo>
                  <a:lnTo>
                    <a:pt x="940981" y="17919"/>
                  </a:lnTo>
                  <a:lnTo>
                    <a:pt x="909929" y="48869"/>
                  </a:lnTo>
                  <a:lnTo>
                    <a:pt x="891451" y="94818"/>
                  </a:lnTo>
                  <a:lnTo>
                    <a:pt x="885545" y="155638"/>
                  </a:lnTo>
                  <a:lnTo>
                    <a:pt x="886993" y="187121"/>
                  </a:lnTo>
                  <a:lnTo>
                    <a:pt x="899045" y="239737"/>
                  </a:lnTo>
                  <a:lnTo>
                    <a:pt x="924521" y="278345"/>
                  </a:lnTo>
                  <a:lnTo>
                    <a:pt x="926973" y="280327"/>
                  </a:lnTo>
                  <a:lnTo>
                    <a:pt x="780770" y="280327"/>
                  </a:lnTo>
                  <a:lnTo>
                    <a:pt x="792480" y="257848"/>
                  </a:lnTo>
                  <a:lnTo>
                    <a:pt x="796480" y="247561"/>
                  </a:lnTo>
                  <a:lnTo>
                    <a:pt x="801624" y="234988"/>
                  </a:lnTo>
                  <a:lnTo>
                    <a:pt x="815340" y="202984"/>
                  </a:lnTo>
                  <a:lnTo>
                    <a:pt x="822731" y="184086"/>
                  </a:lnTo>
                  <a:lnTo>
                    <a:pt x="830961" y="164223"/>
                  </a:lnTo>
                  <a:lnTo>
                    <a:pt x="848868" y="122110"/>
                  </a:lnTo>
                  <a:lnTo>
                    <a:pt x="867156" y="105257"/>
                  </a:lnTo>
                  <a:lnTo>
                    <a:pt x="870204" y="102209"/>
                  </a:lnTo>
                  <a:lnTo>
                    <a:pt x="873252" y="102209"/>
                  </a:lnTo>
                  <a:lnTo>
                    <a:pt x="873252" y="91541"/>
                  </a:lnTo>
                  <a:lnTo>
                    <a:pt x="813816" y="91541"/>
                  </a:lnTo>
                  <a:lnTo>
                    <a:pt x="813816" y="102209"/>
                  </a:lnTo>
                  <a:lnTo>
                    <a:pt x="822960" y="105257"/>
                  </a:lnTo>
                  <a:lnTo>
                    <a:pt x="829056" y="106781"/>
                  </a:lnTo>
                  <a:lnTo>
                    <a:pt x="833628" y="109918"/>
                  </a:lnTo>
                  <a:lnTo>
                    <a:pt x="835152" y="112966"/>
                  </a:lnTo>
                  <a:lnTo>
                    <a:pt x="835152" y="120586"/>
                  </a:lnTo>
                  <a:lnTo>
                    <a:pt x="833628" y="123634"/>
                  </a:lnTo>
                  <a:lnTo>
                    <a:pt x="832104" y="128206"/>
                  </a:lnTo>
                  <a:lnTo>
                    <a:pt x="830580" y="131254"/>
                  </a:lnTo>
                  <a:lnTo>
                    <a:pt x="830580" y="132778"/>
                  </a:lnTo>
                  <a:lnTo>
                    <a:pt x="826008" y="145046"/>
                  </a:lnTo>
                  <a:lnTo>
                    <a:pt x="821436" y="156591"/>
                  </a:lnTo>
                  <a:lnTo>
                    <a:pt x="816864" y="167284"/>
                  </a:lnTo>
                  <a:lnTo>
                    <a:pt x="812292" y="176974"/>
                  </a:lnTo>
                  <a:lnTo>
                    <a:pt x="805243" y="195122"/>
                  </a:lnTo>
                  <a:lnTo>
                    <a:pt x="801370" y="203847"/>
                  </a:lnTo>
                  <a:lnTo>
                    <a:pt x="797052" y="212128"/>
                  </a:lnTo>
                  <a:lnTo>
                    <a:pt x="778764" y="164782"/>
                  </a:lnTo>
                  <a:lnTo>
                    <a:pt x="758863" y="117538"/>
                  </a:lnTo>
                  <a:lnTo>
                    <a:pt x="758863" y="116014"/>
                  </a:lnTo>
                  <a:lnTo>
                    <a:pt x="757339" y="114490"/>
                  </a:lnTo>
                  <a:lnTo>
                    <a:pt x="757339" y="108394"/>
                  </a:lnTo>
                  <a:lnTo>
                    <a:pt x="758863" y="106781"/>
                  </a:lnTo>
                  <a:lnTo>
                    <a:pt x="768007" y="103733"/>
                  </a:lnTo>
                  <a:lnTo>
                    <a:pt x="775716" y="103733"/>
                  </a:lnTo>
                  <a:lnTo>
                    <a:pt x="775716" y="91541"/>
                  </a:lnTo>
                  <a:lnTo>
                    <a:pt x="702475" y="91541"/>
                  </a:lnTo>
                  <a:lnTo>
                    <a:pt x="702475" y="93052"/>
                  </a:lnTo>
                  <a:lnTo>
                    <a:pt x="661238" y="93052"/>
                  </a:lnTo>
                  <a:lnTo>
                    <a:pt x="661238" y="76288"/>
                  </a:lnTo>
                  <a:lnTo>
                    <a:pt x="661517" y="61417"/>
                  </a:lnTo>
                  <a:lnTo>
                    <a:pt x="670471" y="19812"/>
                  </a:lnTo>
                  <a:lnTo>
                    <a:pt x="682663" y="13716"/>
                  </a:lnTo>
                  <a:lnTo>
                    <a:pt x="684187" y="16764"/>
                  </a:lnTo>
                  <a:lnTo>
                    <a:pt x="688759" y="21336"/>
                  </a:lnTo>
                  <a:lnTo>
                    <a:pt x="691807" y="27520"/>
                  </a:lnTo>
                  <a:lnTo>
                    <a:pt x="697903" y="33616"/>
                  </a:lnTo>
                  <a:lnTo>
                    <a:pt x="707047" y="38188"/>
                  </a:lnTo>
                  <a:lnTo>
                    <a:pt x="714667" y="38188"/>
                  </a:lnTo>
                  <a:lnTo>
                    <a:pt x="719239" y="35140"/>
                  </a:lnTo>
                  <a:lnTo>
                    <a:pt x="722287" y="32092"/>
                  </a:lnTo>
                  <a:lnTo>
                    <a:pt x="723811" y="29044"/>
                  </a:lnTo>
                  <a:lnTo>
                    <a:pt x="725335" y="24384"/>
                  </a:lnTo>
                  <a:lnTo>
                    <a:pt x="725335" y="19812"/>
                  </a:lnTo>
                  <a:lnTo>
                    <a:pt x="725335" y="15240"/>
                  </a:lnTo>
                  <a:lnTo>
                    <a:pt x="723811" y="10668"/>
                  </a:lnTo>
                  <a:lnTo>
                    <a:pt x="717715" y="6096"/>
                  </a:lnTo>
                  <a:lnTo>
                    <a:pt x="713143" y="3048"/>
                  </a:lnTo>
                  <a:lnTo>
                    <a:pt x="705523" y="0"/>
                  </a:lnTo>
                  <a:lnTo>
                    <a:pt x="696379" y="0"/>
                  </a:lnTo>
                  <a:lnTo>
                    <a:pt x="659003" y="12852"/>
                  </a:lnTo>
                  <a:lnTo>
                    <a:pt x="635330" y="49237"/>
                  </a:lnTo>
                  <a:lnTo>
                    <a:pt x="630758" y="82384"/>
                  </a:lnTo>
                  <a:lnTo>
                    <a:pt x="630758" y="93052"/>
                  </a:lnTo>
                  <a:lnTo>
                    <a:pt x="598754" y="93052"/>
                  </a:lnTo>
                  <a:lnTo>
                    <a:pt x="598754" y="108394"/>
                  </a:lnTo>
                  <a:lnTo>
                    <a:pt x="630758" y="108394"/>
                  </a:lnTo>
                  <a:lnTo>
                    <a:pt x="630758" y="228892"/>
                  </a:lnTo>
                  <a:lnTo>
                    <a:pt x="627710" y="234975"/>
                  </a:lnTo>
                  <a:lnTo>
                    <a:pt x="626186" y="236499"/>
                  </a:lnTo>
                  <a:lnTo>
                    <a:pt x="624662" y="239547"/>
                  </a:lnTo>
                  <a:lnTo>
                    <a:pt x="621614" y="239547"/>
                  </a:lnTo>
                  <a:lnTo>
                    <a:pt x="620090" y="241071"/>
                  </a:lnTo>
                  <a:lnTo>
                    <a:pt x="606374" y="241071"/>
                  </a:lnTo>
                  <a:lnTo>
                    <a:pt x="606374" y="251739"/>
                  </a:lnTo>
                  <a:lnTo>
                    <a:pt x="691807" y="251739"/>
                  </a:lnTo>
                  <a:lnTo>
                    <a:pt x="691807" y="241071"/>
                  </a:lnTo>
                  <a:lnTo>
                    <a:pt x="679615" y="241071"/>
                  </a:lnTo>
                  <a:lnTo>
                    <a:pt x="675043" y="239547"/>
                  </a:lnTo>
                  <a:lnTo>
                    <a:pt x="671995" y="239547"/>
                  </a:lnTo>
                  <a:lnTo>
                    <a:pt x="665899" y="236499"/>
                  </a:lnTo>
                  <a:lnTo>
                    <a:pt x="662762" y="233451"/>
                  </a:lnTo>
                  <a:lnTo>
                    <a:pt x="661238" y="230416"/>
                  </a:lnTo>
                  <a:lnTo>
                    <a:pt x="661238" y="108394"/>
                  </a:lnTo>
                  <a:lnTo>
                    <a:pt x="702475" y="108394"/>
                  </a:lnTo>
                  <a:lnTo>
                    <a:pt x="702475" y="102209"/>
                  </a:lnTo>
                  <a:lnTo>
                    <a:pt x="711619" y="105257"/>
                  </a:lnTo>
                  <a:lnTo>
                    <a:pt x="716191" y="108394"/>
                  </a:lnTo>
                  <a:lnTo>
                    <a:pt x="722287" y="111442"/>
                  </a:lnTo>
                  <a:lnTo>
                    <a:pt x="725335" y="114490"/>
                  </a:lnTo>
                  <a:lnTo>
                    <a:pt x="726859" y="120586"/>
                  </a:lnTo>
                  <a:lnTo>
                    <a:pt x="740384" y="151828"/>
                  </a:lnTo>
                  <a:lnTo>
                    <a:pt x="746785" y="167309"/>
                  </a:lnTo>
                  <a:lnTo>
                    <a:pt x="752767" y="183070"/>
                  </a:lnTo>
                  <a:lnTo>
                    <a:pt x="759650" y="198551"/>
                  </a:lnTo>
                  <a:lnTo>
                    <a:pt x="766686" y="215163"/>
                  </a:lnTo>
                  <a:lnTo>
                    <a:pt x="781812" y="251752"/>
                  </a:lnTo>
                  <a:lnTo>
                    <a:pt x="774573" y="266611"/>
                  </a:lnTo>
                  <a:lnTo>
                    <a:pt x="770204" y="274929"/>
                  </a:lnTo>
                  <a:lnTo>
                    <a:pt x="767016" y="280327"/>
                  </a:lnTo>
                  <a:lnTo>
                    <a:pt x="751611" y="280327"/>
                  </a:lnTo>
                  <a:lnTo>
                    <a:pt x="751611" y="301650"/>
                  </a:lnTo>
                  <a:lnTo>
                    <a:pt x="749744" y="303568"/>
                  </a:lnTo>
                  <a:lnTo>
                    <a:pt x="745147" y="306705"/>
                  </a:lnTo>
                  <a:lnTo>
                    <a:pt x="743623" y="305181"/>
                  </a:lnTo>
                  <a:lnTo>
                    <a:pt x="743623" y="303657"/>
                  </a:lnTo>
                  <a:lnTo>
                    <a:pt x="741616" y="301650"/>
                  </a:lnTo>
                  <a:lnTo>
                    <a:pt x="751611" y="301650"/>
                  </a:lnTo>
                  <a:lnTo>
                    <a:pt x="751611" y="280327"/>
                  </a:lnTo>
                  <a:lnTo>
                    <a:pt x="0" y="280327"/>
                  </a:lnTo>
                  <a:lnTo>
                    <a:pt x="0" y="301650"/>
                  </a:lnTo>
                  <a:lnTo>
                    <a:pt x="703999" y="301650"/>
                  </a:lnTo>
                  <a:lnTo>
                    <a:pt x="703999" y="305181"/>
                  </a:lnTo>
                  <a:lnTo>
                    <a:pt x="703999" y="309753"/>
                  </a:lnTo>
                  <a:lnTo>
                    <a:pt x="707047" y="314325"/>
                  </a:lnTo>
                  <a:lnTo>
                    <a:pt x="716191" y="323469"/>
                  </a:lnTo>
                  <a:lnTo>
                    <a:pt x="723811" y="324993"/>
                  </a:lnTo>
                  <a:lnTo>
                    <a:pt x="736003" y="324993"/>
                  </a:lnTo>
                  <a:lnTo>
                    <a:pt x="745147" y="321945"/>
                  </a:lnTo>
                  <a:lnTo>
                    <a:pt x="748195" y="320421"/>
                  </a:lnTo>
                  <a:lnTo>
                    <a:pt x="752767" y="317373"/>
                  </a:lnTo>
                  <a:lnTo>
                    <a:pt x="757339" y="312801"/>
                  </a:lnTo>
                  <a:lnTo>
                    <a:pt x="761669" y="309067"/>
                  </a:lnTo>
                  <a:lnTo>
                    <a:pt x="765733" y="304609"/>
                  </a:lnTo>
                  <a:lnTo>
                    <a:pt x="767994" y="301650"/>
                  </a:lnTo>
                  <a:lnTo>
                    <a:pt x="964031" y="301650"/>
                  </a:lnTo>
                  <a:lnTo>
                    <a:pt x="980033" y="305181"/>
                  </a:lnTo>
                  <a:lnTo>
                    <a:pt x="980033" y="301650"/>
                  </a:lnTo>
                  <a:lnTo>
                    <a:pt x="998512" y="301650"/>
                  </a:lnTo>
                  <a:lnTo>
                    <a:pt x="998512" y="305181"/>
                  </a:lnTo>
                  <a:lnTo>
                    <a:pt x="1014476" y="301650"/>
                  </a:lnTo>
                  <a:lnTo>
                    <a:pt x="1106424" y="301650"/>
                  </a:lnTo>
                  <a:lnTo>
                    <a:pt x="1106424" y="280327"/>
                  </a:lnTo>
                  <a:close/>
                </a:path>
                <a:path w="1180464" h="325119">
                  <a:moveTo>
                    <a:pt x="1179868" y="247167"/>
                  </a:moveTo>
                  <a:lnTo>
                    <a:pt x="1161491" y="212115"/>
                  </a:lnTo>
                  <a:lnTo>
                    <a:pt x="1144727" y="212115"/>
                  </a:lnTo>
                  <a:lnTo>
                    <a:pt x="1140155" y="213639"/>
                  </a:lnTo>
                  <a:lnTo>
                    <a:pt x="1137107" y="218211"/>
                  </a:lnTo>
                  <a:lnTo>
                    <a:pt x="1132535" y="222783"/>
                  </a:lnTo>
                  <a:lnTo>
                    <a:pt x="1131011" y="227355"/>
                  </a:lnTo>
                  <a:lnTo>
                    <a:pt x="1131011" y="238023"/>
                  </a:lnTo>
                  <a:lnTo>
                    <a:pt x="1132535" y="242595"/>
                  </a:lnTo>
                  <a:lnTo>
                    <a:pt x="1137107" y="247167"/>
                  </a:lnTo>
                  <a:lnTo>
                    <a:pt x="1141679" y="250215"/>
                  </a:lnTo>
                  <a:lnTo>
                    <a:pt x="1147775" y="251739"/>
                  </a:lnTo>
                  <a:lnTo>
                    <a:pt x="1163015" y="251739"/>
                  </a:lnTo>
                  <a:lnTo>
                    <a:pt x="1161491" y="257835"/>
                  </a:lnTo>
                  <a:lnTo>
                    <a:pt x="1158443" y="266979"/>
                  </a:lnTo>
                  <a:lnTo>
                    <a:pt x="1155395" y="271551"/>
                  </a:lnTo>
                  <a:lnTo>
                    <a:pt x="1153871" y="276123"/>
                  </a:lnTo>
                  <a:lnTo>
                    <a:pt x="1149299" y="279171"/>
                  </a:lnTo>
                  <a:lnTo>
                    <a:pt x="1147775" y="282321"/>
                  </a:lnTo>
                  <a:lnTo>
                    <a:pt x="1140155" y="289941"/>
                  </a:lnTo>
                  <a:lnTo>
                    <a:pt x="1126439" y="299085"/>
                  </a:lnTo>
                  <a:lnTo>
                    <a:pt x="1134059" y="309753"/>
                  </a:lnTo>
                  <a:lnTo>
                    <a:pt x="1143203" y="305181"/>
                  </a:lnTo>
                  <a:lnTo>
                    <a:pt x="1152347" y="296037"/>
                  </a:lnTo>
                  <a:lnTo>
                    <a:pt x="1158443" y="291465"/>
                  </a:lnTo>
                  <a:lnTo>
                    <a:pt x="1167676" y="282321"/>
                  </a:lnTo>
                  <a:lnTo>
                    <a:pt x="1170724" y="276123"/>
                  </a:lnTo>
                  <a:lnTo>
                    <a:pt x="1175296" y="268503"/>
                  </a:lnTo>
                  <a:lnTo>
                    <a:pt x="1178344" y="262407"/>
                  </a:lnTo>
                  <a:lnTo>
                    <a:pt x="1179868" y="254787"/>
                  </a:lnTo>
                  <a:lnTo>
                    <a:pt x="1179868" y="247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110751" y="1246626"/>
            <a:ext cx="481853" cy="225238"/>
            <a:chOff x="3912584" y="1412843"/>
            <a:chExt cx="546100" cy="255270"/>
          </a:xfrm>
        </p:grpSpPr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12584" y="1498282"/>
              <a:ext cx="346233" cy="16935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83201" y="1412843"/>
              <a:ext cx="175895" cy="255270"/>
            </a:xfrm>
            <a:custGeom>
              <a:avLst/>
              <a:gdLst/>
              <a:ahLst/>
              <a:cxnLst/>
              <a:rect l="l" t="t" r="r" b="b"/>
              <a:pathLst>
                <a:path w="175895" h="255269">
                  <a:moveTo>
                    <a:pt x="147923" y="96107"/>
                  </a:moveTo>
                  <a:lnTo>
                    <a:pt x="117443" y="96107"/>
                  </a:lnTo>
                  <a:lnTo>
                    <a:pt x="117443" y="36671"/>
                  </a:lnTo>
                  <a:lnTo>
                    <a:pt x="114395" y="27527"/>
                  </a:lnTo>
                  <a:lnTo>
                    <a:pt x="112871" y="24479"/>
                  </a:lnTo>
                  <a:lnTo>
                    <a:pt x="111347" y="21336"/>
                  </a:lnTo>
                  <a:lnTo>
                    <a:pt x="105251" y="18288"/>
                  </a:lnTo>
                  <a:lnTo>
                    <a:pt x="91535" y="13716"/>
                  </a:lnTo>
                  <a:lnTo>
                    <a:pt x="79343" y="13716"/>
                  </a:lnTo>
                  <a:lnTo>
                    <a:pt x="79343" y="3048"/>
                  </a:lnTo>
                  <a:lnTo>
                    <a:pt x="144875" y="0"/>
                  </a:lnTo>
                  <a:lnTo>
                    <a:pt x="147923" y="1524"/>
                  </a:lnTo>
                  <a:lnTo>
                    <a:pt x="147923" y="96107"/>
                  </a:lnTo>
                  <a:close/>
                </a:path>
                <a:path w="175895" h="255269">
                  <a:moveTo>
                    <a:pt x="77819" y="254793"/>
                  </a:moveTo>
                  <a:lnTo>
                    <a:pt x="70199" y="254793"/>
                  </a:lnTo>
                  <a:lnTo>
                    <a:pt x="63339" y="254484"/>
                  </a:lnTo>
                  <a:lnTo>
                    <a:pt x="26169" y="237339"/>
                  </a:lnTo>
                  <a:lnTo>
                    <a:pt x="3214" y="197747"/>
                  </a:lnTo>
                  <a:lnTo>
                    <a:pt x="0" y="170878"/>
                  </a:lnTo>
                  <a:lnTo>
                    <a:pt x="309" y="161996"/>
                  </a:lnTo>
                  <a:lnTo>
                    <a:pt x="13382" y="122420"/>
                  </a:lnTo>
                  <a:lnTo>
                    <a:pt x="47244" y="93059"/>
                  </a:lnTo>
                  <a:lnTo>
                    <a:pt x="76295" y="86963"/>
                  </a:lnTo>
                  <a:lnTo>
                    <a:pt x="91535" y="86963"/>
                  </a:lnTo>
                  <a:lnTo>
                    <a:pt x="97631" y="88487"/>
                  </a:lnTo>
                  <a:lnTo>
                    <a:pt x="105251" y="91535"/>
                  </a:lnTo>
                  <a:lnTo>
                    <a:pt x="111347" y="93059"/>
                  </a:lnTo>
                  <a:lnTo>
                    <a:pt x="117443" y="96107"/>
                  </a:lnTo>
                  <a:lnTo>
                    <a:pt x="147923" y="96107"/>
                  </a:lnTo>
                  <a:lnTo>
                    <a:pt x="147923" y="99155"/>
                  </a:lnTo>
                  <a:lnTo>
                    <a:pt x="73247" y="99155"/>
                  </a:lnTo>
                  <a:lnTo>
                    <a:pt x="67151" y="100679"/>
                  </a:lnTo>
                  <a:lnTo>
                    <a:pt x="39528" y="134469"/>
                  </a:lnTo>
                  <a:lnTo>
                    <a:pt x="38100" y="141922"/>
                  </a:lnTo>
                  <a:lnTo>
                    <a:pt x="36099" y="149042"/>
                  </a:lnTo>
                  <a:lnTo>
                    <a:pt x="34671" y="156591"/>
                  </a:lnTo>
                  <a:lnTo>
                    <a:pt x="33813" y="164425"/>
                  </a:lnTo>
                  <a:lnTo>
                    <a:pt x="33582" y="170878"/>
                  </a:lnTo>
                  <a:lnTo>
                    <a:pt x="33528" y="181546"/>
                  </a:lnTo>
                  <a:lnTo>
                    <a:pt x="38100" y="204501"/>
                  </a:lnTo>
                  <a:lnTo>
                    <a:pt x="41148" y="212121"/>
                  </a:lnTo>
                  <a:lnTo>
                    <a:pt x="45720" y="218217"/>
                  </a:lnTo>
                  <a:lnTo>
                    <a:pt x="48768" y="224313"/>
                  </a:lnTo>
                  <a:lnTo>
                    <a:pt x="53435" y="228885"/>
                  </a:lnTo>
                  <a:lnTo>
                    <a:pt x="59531" y="231933"/>
                  </a:lnTo>
                  <a:lnTo>
                    <a:pt x="65627" y="236505"/>
                  </a:lnTo>
                  <a:lnTo>
                    <a:pt x="73247" y="238029"/>
                  </a:lnTo>
                  <a:lnTo>
                    <a:pt x="111850" y="238029"/>
                  </a:lnTo>
                  <a:lnTo>
                    <a:pt x="111299" y="238648"/>
                  </a:lnTo>
                  <a:lnTo>
                    <a:pt x="106394" y="242982"/>
                  </a:lnTo>
                  <a:lnTo>
                    <a:pt x="100917" y="246745"/>
                  </a:lnTo>
                  <a:lnTo>
                    <a:pt x="94583" y="250221"/>
                  </a:lnTo>
                  <a:lnTo>
                    <a:pt x="86963" y="253269"/>
                  </a:lnTo>
                  <a:lnTo>
                    <a:pt x="77819" y="254793"/>
                  </a:lnTo>
                  <a:close/>
                </a:path>
                <a:path w="175895" h="255269">
                  <a:moveTo>
                    <a:pt x="111850" y="238029"/>
                  </a:moveTo>
                  <a:lnTo>
                    <a:pt x="90011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885"/>
                  </a:lnTo>
                  <a:lnTo>
                    <a:pt x="117443" y="219741"/>
                  </a:lnTo>
                  <a:lnTo>
                    <a:pt x="117443" y="126682"/>
                  </a:lnTo>
                  <a:lnTo>
                    <a:pt x="111347" y="114490"/>
                  </a:lnTo>
                  <a:lnTo>
                    <a:pt x="105251" y="108394"/>
                  </a:lnTo>
                  <a:lnTo>
                    <a:pt x="102203" y="105251"/>
                  </a:lnTo>
                  <a:lnTo>
                    <a:pt x="99155" y="103727"/>
                  </a:lnTo>
                  <a:lnTo>
                    <a:pt x="94583" y="100679"/>
                  </a:lnTo>
                  <a:lnTo>
                    <a:pt x="90011" y="99155"/>
                  </a:lnTo>
                  <a:lnTo>
                    <a:pt x="147923" y="99155"/>
                  </a:lnTo>
                  <a:lnTo>
                    <a:pt x="147923" y="224313"/>
                  </a:lnTo>
                  <a:lnTo>
                    <a:pt x="150971" y="230409"/>
                  </a:lnTo>
                  <a:lnTo>
                    <a:pt x="154019" y="233457"/>
                  </a:lnTo>
                  <a:lnTo>
                    <a:pt x="115919" y="233457"/>
                  </a:lnTo>
                  <a:lnTo>
                    <a:pt x="111850" y="238029"/>
                  </a:lnTo>
                  <a:close/>
                </a:path>
                <a:path w="175895" h="255269">
                  <a:moveTo>
                    <a:pt x="118967" y="251745"/>
                  </a:moveTo>
                  <a:lnTo>
                    <a:pt x="117443" y="248697"/>
                  </a:lnTo>
                  <a:lnTo>
                    <a:pt x="117443" y="234981"/>
                  </a:lnTo>
                  <a:lnTo>
                    <a:pt x="115919" y="233457"/>
                  </a:lnTo>
                  <a:lnTo>
                    <a:pt x="154019" y="233457"/>
                  </a:lnTo>
                  <a:lnTo>
                    <a:pt x="155543" y="234981"/>
                  </a:lnTo>
                  <a:lnTo>
                    <a:pt x="158686" y="234981"/>
                  </a:lnTo>
                  <a:lnTo>
                    <a:pt x="161734" y="236505"/>
                  </a:lnTo>
                  <a:lnTo>
                    <a:pt x="169354" y="236505"/>
                  </a:lnTo>
                  <a:lnTo>
                    <a:pt x="172402" y="238029"/>
                  </a:lnTo>
                  <a:lnTo>
                    <a:pt x="175450" y="238029"/>
                  </a:lnTo>
                  <a:lnTo>
                    <a:pt x="175450" y="248697"/>
                  </a:lnTo>
                  <a:lnTo>
                    <a:pt x="118967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56281" y="1245282"/>
            <a:ext cx="1333948" cy="2867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99991" y="1246627"/>
            <a:ext cx="1111651" cy="22616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01822" y="1282934"/>
            <a:ext cx="244988" cy="18985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31611" y="1245282"/>
            <a:ext cx="1118459" cy="22616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980107" y="1607428"/>
            <a:ext cx="2031010" cy="22078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03986" y="1678781"/>
            <a:ext cx="880194" cy="20868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63601" y="1602049"/>
            <a:ext cx="1044416" cy="226162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972039" y="2314239"/>
            <a:ext cx="488576" cy="225238"/>
            <a:chOff x="355377" y="2622804"/>
            <a:chExt cx="553720" cy="255270"/>
          </a:xfrm>
        </p:grpSpPr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5377" y="2622804"/>
              <a:ext cx="384428" cy="25174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7350" y="2709767"/>
              <a:ext cx="141715" cy="167830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2537897" y="2315583"/>
            <a:ext cx="827554" cy="270622"/>
          </a:xfrm>
          <a:custGeom>
            <a:avLst/>
            <a:gdLst/>
            <a:ahLst/>
            <a:cxnLst/>
            <a:rect l="l" t="t" r="r" b="b"/>
            <a:pathLst>
              <a:path w="937894" h="306705">
                <a:moveTo>
                  <a:pt x="251091" y="90017"/>
                </a:moveTo>
                <a:lnTo>
                  <a:pt x="190030" y="90017"/>
                </a:lnTo>
                <a:lnTo>
                  <a:pt x="190030" y="99161"/>
                </a:lnTo>
                <a:lnTo>
                  <a:pt x="191554" y="99161"/>
                </a:lnTo>
                <a:lnTo>
                  <a:pt x="193078" y="100685"/>
                </a:lnTo>
                <a:lnTo>
                  <a:pt x="199174" y="100685"/>
                </a:lnTo>
                <a:lnTo>
                  <a:pt x="200698" y="102209"/>
                </a:lnTo>
                <a:lnTo>
                  <a:pt x="203746" y="102209"/>
                </a:lnTo>
                <a:lnTo>
                  <a:pt x="205270" y="103733"/>
                </a:lnTo>
                <a:lnTo>
                  <a:pt x="208318" y="105257"/>
                </a:lnTo>
                <a:lnTo>
                  <a:pt x="211366" y="108305"/>
                </a:lnTo>
                <a:lnTo>
                  <a:pt x="211366" y="118973"/>
                </a:lnTo>
                <a:lnTo>
                  <a:pt x="209842" y="120497"/>
                </a:lnTo>
                <a:lnTo>
                  <a:pt x="209842" y="123545"/>
                </a:lnTo>
                <a:lnTo>
                  <a:pt x="208318" y="126682"/>
                </a:lnTo>
                <a:lnTo>
                  <a:pt x="205765" y="135216"/>
                </a:lnTo>
                <a:lnTo>
                  <a:pt x="203225" y="143243"/>
                </a:lnTo>
                <a:lnTo>
                  <a:pt x="199529" y="154546"/>
                </a:lnTo>
                <a:lnTo>
                  <a:pt x="182410" y="205930"/>
                </a:lnTo>
                <a:lnTo>
                  <a:pt x="155740" y="132778"/>
                </a:lnTo>
                <a:lnTo>
                  <a:pt x="141262" y="93065"/>
                </a:lnTo>
                <a:lnTo>
                  <a:pt x="125920" y="93065"/>
                </a:lnTo>
                <a:lnTo>
                  <a:pt x="84785" y="207454"/>
                </a:lnTo>
                <a:lnTo>
                  <a:pt x="79590" y="192049"/>
                </a:lnTo>
                <a:lnTo>
                  <a:pt x="75247" y="177927"/>
                </a:lnTo>
                <a:lnTo>
                  <a:pt x="71488" y="165239"/>
                </a:lnTo>
                <a:lnTo>
                  <a:pt x="64668" y="143446"/>
                </a:lnTo>
                <a:lnTo>
                  <a:pt x="58369" y="124294"/>
                </a:lnTo>
                <a:lnTo>
                  <a:pt x="55816" y="115925"/>
                </a:lnTo>
                <a:lnTo>
                  <a:pt x="55816" y="112877"/>
                </a:lnTo>
                <a:lnTo>
                  <a:pt x="54292" y="111353"/>
                </a:lnTo>
                <a:lnTo>
                  <a:pt x="54292" y="105257"/>
                </a:lnTo>
                <a:lnTo>
                  <a:pt x="55816" y="103733"/>
                </a:lnTo>
                <a:lnTo>
                  <a:pt x="64960" y="100685"/>
                </a:lnTo>
                <a:lnTo>
                  <a:pt x="71056" y="100685"/>
                </a:lnTo>
                <a:lnTo>
                  <a:pt x="71056" y="90017"/>
                </a:lnTo>
                <a:lnTo>
                  <a:pt x="863" y="90017"/>
                </a:lnTo>
                <a:lnTo>
                  <a:pt x="863" y="100685"/>
                </a:lnTo>
                <a:lnTo>
                  <a:pt x="5435" y="100685"/>
                </a:lnTo>
                <a:lnTo>
                  <a:pt x="10007" y="102209"/>
                </a:lnTo>
                <a:lnTo>
                  <a:pt x="19151" y="108305"/>
                </a:lnTo>
                <a:lnTo>
                  <a:pt x="22288" y="112877"/>
                </a:lnTo>
                <a:lnTo>
                  <a:pt x="23812" y="117449"/>
                </a:lnTo>
                <a:lnTo>
                  <a:pt x="28651" y="130886"/>
                </a:lnTo>
                <a:lnTo>
                  <a:pt x="33909" y="145732"/>
                </a:lnTo>
                <a:lnTo>
                  <a:pt x="39458" y="161696"/>
                </a:lnTo>
                <a:lnTo>
                  <a:pt x="45148" y="178498"/>
                </a:lnTo>
                <a:lnTo>
                  <a:pt x="50863" y="196786"/>
                </a:lnTo>
                <a:lnTo>
                  <a:pt x="56578" y="214934"/>
                </a:lnTo>
                <a:lnTo>
                  <a:pt x="62293" y="232803"/>
                </a:lnTo>
                <a:lnTo>
                  <a:pt x="68021" y="250228"/>
                </a:lnTo>
                <a:lnTo>
                  <a:pt x="81724" y="250228"/>
                </a:lnTo>
                <a:lnTo>
                  <a:pt x="97828" y="207454"/>
                </a:lnTo>
                <a:lnTo>
                  <a:pt x="125920" y="132778"/>
                </a:lnTo>
                <a:lnTo>
                  <a:pt x="168694" y="250228"/>
                </a:lnTo>
                <a:lnTo>
                  <a:pt x="182410" y="250228"/>
                </a:lnTo>
                <a:lnTo>
                  <a:pt x="186982" y="231940"/>
                </a:lnTo>
                <a:lnTo>
                  <a:pt x="190030" y="225844"/>
                </a:lnTo>
                <a:lnTo>
                  <a:pt x="193078" y="213652"/>
                </a:lnTo>
                <a:lnTo>
                  <a:pt x="195872" y="205930"/>
                </a:lnTo>
                <a:lnTo>
                  <a:pt x="202031" y="188798"/>
                </a:lnTo>
                <a:lnTo>
                  <a:pt x="206146" y="177126"/>
                </a:lnTo>
                <a:lnTo>
                  <a:pt x="209842" y="166306"/>
                </a:lnTo>
                <a:lnTo>
                  <a:pt x="213296" y="154876"/>
                </a:lnTo>
                <a:lnTo>
                  <a:pt x="216890" y="143446"/>
                </a:lnTo>
                <a:lnTo>
                  <a:pt x="235839" y="105257"/>
                </a:lnTo>
                <a:lnTo>
                  <a:pt x="251091" y="99161"/>
                </a:lnTo>
                <a:lnTo>
                  <a:pt x="251091" y="90017"/>
                </a:lnTo>
                <a:close/>
              </a:path>
              <a:path w="937894" h="306705">
                <a:moveTo>
                  <a:pt x="406628" y="236512"/>
                </a:moveTo>
                <a:lnTo>
                  <a:pt x="391388" y="236512"/>
                </a:lnTo>
                <a:lnTo>
                  <a:pt x="389864" y="234988"/>
                </a:lnTo>
                <a:lnTo>
                  <a:pt x="388340" y="234988"/>
                </a:lnTo>
                <a:lnTo>
                  <a:pt x="385292" y="233464"/>
                </a:lnTo>
                <a:lnTo>
                  <a:pt x="380720" y="228892"/>
                </a:lnTo>
                <a:lnTo>
                  <a:pt x="379196" y="225844"/>
                </a:lnTo>
                <a:lnTo>
                  <a:pt x="379272" y="175463"/>
                </a:lnTo>
                <a:lnTo>
                  <a:pt x="379425" y="169367"/>
                </a:lnTo>
                <a:lnTo>
                  <a:pt x="379895" y="160223"/>
                </a:lnTo>
                <a:lnTo>
                  <a:pt x="380492" y="148031"/>
                </a:lnTo>
                <a:lnTo>
                  <a:pt x="380657" y="140411"/>
                </a:lnTo>
                <a:lnTo>
                  <a:pt x="380669" y="135839"/>
                </a:lnTo>
                <a:lnTo>
                  <a:pt x="380441" y="129654"/>
                </a:lnTo>
                <a:lnTo>
                  <a:pt x="364464" y="96113"/>
                </a:lnTo>
                <a:lnTo>
                  <a:pt x="362432" y="94589"/>
                </a:lnTo>
                <a:lnTo>
                  <a:pt x="357860" y="90017"/>
                </a:lnTo>
                <a:lnTo>
                  <a:pt x="351764" y="88493"/>
                </a:lnTo>
                <a:lnTo>
                  <a:pt x="344144" y="86969"/>
                </a:lnTo>
                <a:lnTo>
                  <a:pt x="337959" y="85445"/>
                </a:lnTo>
                <a:lnTo>
                  <a:pt x="307479" y="85445"/>
                </a:lnTo>
                <a:lnTo>
                  <a:pt x="299859" y="88493"/>
                </a:lnTo>
                <a:lnTo>
                  <a:pt x="293763" y="90017"/>
                </a:lnTo>
                <a:lnTo>
                  <a:pt x="287667" y="93065"/>
                </a:lnTo>
                <a:lnTo>
                  <a:pt x="283095" y="96113"/>
                </a:lnTo>
                <a:lnTo>
                  <a:pt x="276999" y="99161"/>
                </a:lnTo>
                <a:lnTo>
                  <a:pt x="272427" y="103733"/>
                </a:lnTo>
                <a:lnTo>
                  <a:pt x="263283" y="117449"/>
                </a:lnTo>
                <a:lnTo>
                  <a:pt x="263283" y="126695"/>
                </a:lnTo>
                <a:lnTo>
                  <a:pt x="264807" y="131267"/>
                </a:lnTo>
                <a:lnTo>
                  <a:pt x="267855" y="135839"/>
                </a:lnTo>
                <a:lnTo>
                  <a:pt x="270903" y="138887"/>
                </a:lnTo>
                <a:lnTo>
                  <a:pt x="273951" y="140411"/>
                </a:lnTo>
                <a:lnTo>
                  <a:pt x="286143" y="140411"/>
                </a:lnTo>
                <a:lnTo>
                  <a:pt x="290715" y="138887"/>
                </a:lnTo>
                <a:lnTo>
                  <a:pt x="296811" y="132791"/>
                </a:lnTo>
                <a:lnTo>
                  <a:pt x="298335" y="129743"/>
                </a:lnTo>
                <a:lnTo>
                  <a:pt x="298335" y="118973"/>
                </a:lnTo>
                <a:lnTo>
                  <a:pt x="296811" y="114401"/>
                </a:lnTo>
                <a:lnTo>
                  <a:pt x="296811" y="109829"/>
                </a:lnTo>
                <a:lnTo>
                  <a:pt x="295287" y="106781"/>
                </a:lnTo>
                <a:lnTo>
                  <a:pt x="295287" y="105257"/>
                </a:lnTo>
                <a:lnTo>
                  <a:pt x="298335" y="102209"/>
                </a:lnTo>
                <a:lnTo>
                  <a:pt x="304431" y="99161"/>
                </a:lnTo>
                <a:lnTo>
                  <a:pt x="313575" y="96113"/>
                </a:lnTo>
                <a:lnTo>
                  <a:pt x="325767" y="96113"/>
                </a:lnTo>
                <a:lnTo>
                  <a:pt x="331863" y="97637"/>
                </a:lnTo>
                <a:lnTo>
                  <a:pt x="334911" y="100685"/>
                </a:lnTo>
                <a:lnTo>
                  <a:pt x="339483" y="103733"/>
                </a:lnTo>
                <a:lnTo>
                  <a:pt x="342620" y="108305"/>
                </a:lnTo>
                <a:lnTo>
                  <a:pt x="344144" y="111353"/>
                </a:lnTo>
                <a:lnTo>
                  <a:pt x="347192" y="115925"/>
                </a:lnTo>
                <a:lnTo>
                  <a:pt x="348716" y="118973"/>
                </a:lnTo>
                <a:lnTo>
                  <a:pt x="348716" y="126695"/>
                </a:lnTo>
                <a:lnTo>
                  <a:pt x="350202" y="129654"/>
                </a:lnTo>
                <a:lnTo>
                  <a:pt x="350240" y="148031"/>
                </a:lnTo>
                <a:lnTo>
                  <a:pt x="350240" y="160223"/>
                </a:lnTo>
                <a:lnTo>
                  <a:pt x="348716" y="216700"/>
                </a:lnTo>
                <a:lnTo>
                  <a:pt x="344144" y="222796"/>
                </a:lnTo>
                <a:lnTo>
                  <a:pt x="339483" y="225844"/>
                </a:lnTo>
                <a:lnTo>
                  <a:pt x="333387" y="230416"/>
                </a:lnTo>
                <a:lnTo>
                  <a:pt x="328815" y="233464"/>
                </a:lnTo>
                <a:lnTo>
                  <a:pt x="321195" y="236512"/>
                </a:lnTo>
                <a:lnTo>
                  <a:pt x="305955" y="236512"/>
                </a:lnTo>
                <a:lnTo>
                  <a:pt x="299859" y="233464"/>
                </a:lnTo>
                <a:lnTo>
                  <a:pt x="295287" y="228892"/>
                </a:lnTo>
                <a:lnTo>
                  <a:pt x="290715" y="225844"/>
                </a:lnTo>
                <a:lnTo>
                  <a:pt x="289191" y="218224"/>
                </a:lnTo>
                <a:lnTo>
                  <a:pt x="289191" y="202895"/>
                </a:lnTo>
                <a:lnTo>
                  <a:pt x="290715" y="196799"/>
                </a:lnTo>
                <a:lnTo>
                  <a:pt x="293763" y="192227"/>
                </a:lnTo>
                <a:lnTo>
                  <a:pt x="296811" y="186131"/>
                </a:lnTo>
                <a:lnTo>
                  <a:pt x="301383" y="181559"/>
                </a:lnTo>
                <a:lnTo>
                  <a:pt x="305955" y="178511"/>
                </a:lnTo>
                <a:lnTo>
                  <a:pt x="312051" y="175463"/>
                </a:lnTo>
                <a:lnTo>
                  <a:pt x="318147" y="170891"/>
                </a:lnTo>
                <a:lnTo>
                  <a:pt x="325767" y="169367"/>
                </a:lnTo>
                <a:lnTo>
                  <a:pt x="330873" y="167081"/>
                </a:lnTo>
                <a:lnTo>
                  <a:pt x="336854" y="164795"/>
                </a:lnTo>
                <a:lnTo>
                  <a:pt x="343420" y="162509"/>
                </a:lnTo>
                <a:lnTo>
                  <a:pt x="350240" y="160223"/>
                </a:lnTo>
                <a:lnTo>
                  <a:pt x="350240" y="148031"/>
                </a:lnTo>
                <a:lnTo>
                  <a:pt x="345033" y="149694"/>
                </a:lnTo>
                <a:lnTo>
                  <a:pt x="330009" y="155308"/>
                </a:lnTo>
                <a:lnTo>
                  <a:pt x="309333" y="162077"/>
                </a:lnTo>
                <a:lnTo>
                  <a:pt x="294373" y="167690"/>
                </a:lnTo>
                <a:lnTo>
                  <a:pt x="289191" y="169367"/>
                </a:lnTo>
                <a:lnTo>
                  <a:pt x="286143" y="170891"/>
                </a:lnTo>
                <a:lnTo>
                  <a:pt x="281571" y="172415"/>
                </a:lnTo>
                <a:lnTo>
                  <a:pt x="272427" y="178511"/>
                </a:lnTo>
                <a:lnTo>
                  <a:pt x="269379" y="180035"/>
                </a:lnTo>
                <a:lnTo>
                  <a:pt x="266331" y="184607"/>
                </a:lnTo>
                <a:lnTo>
                  <a:pt x="263283" y="187655"/>
                </a:lnTo>
                <a:lnTo>
                  <a:pt x="260235" y="192227"/>
                </a:lnTo>
                <a:lnTo>
                  <a:pt x="257187" y="201371"/>
                </a:lnTo>
                <a:lnTo>
                  <a:pt x="255663" y="207467"/>
                </a:lnTo>
                <a:lnTo>
                  <a:pt x="255663" y="213652"/>
                </a:lnTo>
                <a:lnTo>
                  <a:pt x="273875" y="247484"/>
                </a:lnTo>
                <a:lnTo>
                  <a:pt x="296811" y="253276"/>
                </a:lnTo>
                <a:lnTo>
                  <a:pt x="305396" y="252971"/>
                </a:lnTo>
                <a:lnTo>
                  <a:pt x="342074" y="236512"/>
                </a:lnTo>
                <a:lnTo>
                  <a:pt x="343814" y="234988"/>
                </a:lnTo>
                <a:lnTo>
                  <a:pt x="348716" y="228892"/>
                </a:lnTo>
                <a:lnTo>
                  <a:pt x="350240" y="228892"/>
                </a:lnTo>
                <a:lnTo>
                  <a:pt x="351764" y="236512"/>
                </a:lnTo>
                <a:lnTo>
                  <a:pt x="354812" y="242608"/>
                </a:lnTo>
                <a:lnTo>
                  <a:pt x="359384" y="247180"/>
                </a:lnTo>
                <a:lnTo>
                  <a:pt x="371576" y="253276"/>
                </a:lnTo>
                <a:lnTo>
                  <a:pt x="385292" y="253276"/>
                </a:lnTo>
                <a:lnTo>
                  <a:pt x="389864" y="251752"/>
                </a:lnTo>
                <a:lnTo>
                  <a:pt x="392912" y="251752"/>
                </a:lnTo>
                <a:lnTo>
                  <a:pt x="406628" y="247180"/>
                </a:lnTo>
                <a:lnTo>
                  <a:pt x="406628" y="236512"/>
                </a:lnTo>
                <a:close/>
              </a:path>
              <a:path w="937894" h="306705">
                <a:moveTo>
                  <a:pt x="482930" y="18300"/>
                </a:moveTo>
                <a:lnTo>
                  <a:pt x="481406" y="13728"/>
                </a:lnTo>
                <a:lnTo>
                  <a:pt x="473786" y="6108"/>
                </a:lnTo>
                <a:lnTo>
                  <a:pt x="467690" y="3060"/>
                </a:lnTo>
                <a:lnTo>
                  <a:pt x="457022" y="3060"/>
                </a:lnTo>
                <a:lnTo>
                  <a:pt x="452450" y="6108"/>
                </a:lnTo>
                <a:lnTo>
                  <a:pt x="447878" y="10680"/>
                </a:lnTo>
                <a:lnTo>
                  <a:pt x="443204" y="15252"/>
                </a:lnTo>
                <a:lnTo>
                  <a:pt x="441680" y="19824"/>
                </a:lnTo>
                <a:lnTo>
                  <a:pt x="441680" y="32016"/>
                </a:lnTo>
                <a:lnTo>
                  <a:pt x="443204" y="36588"/>
                </a:lnTo>
                <a:lnTo>
                  <a:pt x="447878" y="41160"/>
                </a:lnTo>
                <a:lnTo>
                  <a:pt x="452450" y="45821"/>
                </a:lnTo>
                <a:lnTo>
                  <a:pt x="457022" y="47345"/>
                </a:lnTo>
                <a:lnTo>
                  <a:pt x="467690" y="47345"/>
                </a:lnTo>
                <a:lnTo>
                  <a:pt x="472262" y="44208"/>
                </a:lnTo>
                <a:lnTo>
                  <a:pt x="476834" y="41160"/>
                </a:lnTo>
                <a:lnTo>
                  <a:pt x="481406" y="35064"/>
                </a:lnTo>
                <a:lnTo>
                  <a:pt x="482930" y="30492"/>
                </a:lnTo>
                <a:lnTo>
                  <a:pt x="482930" y="18300"/>
                </a:lnTo>
                <a:close/>
              </a:path>
              <a:path w="937894" h="306705">
                <a:moveTo>
                  <a:pt x="504266" y="239560"/>
                </a:moveTo>
                <a:lnTo>
                  <a:pt x="501218" y="238036"/>
                </a:lnTo>
                <a:lnTo>
                  <a:pt x="496646" y="238036"/>
                </a:lnTo>
                <a:lnTo>
                  <a:pt x="493598" y="236512"/>
                </a:lnTo>
                <a:lnTo>
                  <a:pt x="490550" y="236512"/>
                </a:lnTo>
                <a:lnTo>
                  <a:pt x="489026" y="234988"/>
                </a:lnTo>
                <a:lnTo>
                  <a:pt x="482930" y="231940"/>
                </a:lnTo>
                <a:lnTo>
                  <a:pt x="481406" y="230416"/>
                </a:lnTo>
                <a:lnTo>
                  <a:pt x="479882" y="227368"/>
                </a:lnTo>
                <a:lnTo>
                  <a:pt x="479882" y="90017"/>
                </a:lnTo>
                <a:lnTo>
                  <a:pt x="476834" y="86969"/>
                </a:lnTo>
                <a:lnTo>
                  <a:pt x="420344" y="91541"/>
                </a:lnTo>
                <a:lnTo>
                  <a:pt x="420344" y="102209"/>
                </a:lnTo>
                <a:lnTo>
                  <a:pt x="427964" y="102209"/>
                </a:lnTo>
                <a:lnTo>
                  <a:pt x="431012" y="103733"/>
                </a:lnTo>
                <a:lnTo>
                  <a:pt x="435584" y="103733"/>
                </a:lnTo>
                <a:lnTo>
                  <a:pt x="438632" y="105257"/>
                </a:lnTo>
                <a:lnTo>
                  <a:pt x="440156" y="106781"/>
                </a:lnTo>
                <a:lnTo>
                  <a:pt x="443204" y="108305"/>
                </a:lnTo>
                <a:lnTo>
                  <a:pt x="446252" y="111353"/>
                </a:lnTo>
                <a:lnTo>
                  <a:pt x="447878" y="114401"/>
                </a:lnTo>
                <a:lnTo>
                  <a:pt x="449402" y="117449"/>
                </a:lnTo>
                <a:lnTo>
                  <a:pt x="449402" y="228892"/>
                </a:lnTo>
                <a:lnTo>
                  <a:pt x="447878" y="231940"/>
                </a:lnTo>
                <a:lnTo>
                  <a:pt x="446252" y="234988"/>
                </a:lnTo>
                <a:lnTo>
                  <a:pt x="443204" y="236512"/>
                </a:lnTo>
                <a:lnTo>
                  <a:pt x="440156" y="236512"/>
                </a:lnTo>
                <a:lnTo>
                  <a:pt x="438632" y="238036"/>
                </a:lnTo>
                <a:lnTo>
                  <a:pt x="427964" y="238036"/>
                </a:lnTo>
                <a:lnTo>
                  <a:pt x="426440" y="239560"/>
                </a:lnTo>
                <a:lnTo>
                  <a:pt x="426440" y="250228"/>
                </a:lnTo>
                <a:lnTo>
                  <a:pt x="504266" y="250228"/>
                </a:lnTo>
                <a:lnTo>
                  <a:pt x="504266" y="239560"/>
                </a:lnTo>
                <a:close/>
              </a:path>
              <a:path w="937894" h="306705">
                <a:moveTo>
                  <a:pt x="624751" y="230416"/>
                </a:moveTo>
                <a:lnTo>
                  <a:pt x="623227" y="231940"/>
                </a:lnTo>
                <a:lnTo>
                  <a:pt x="614083" y="231940"/>
                </a:lnTo>
                <a:lnTo>
                  <a:pt x="607987" y="233464"/>
                </a:lnTo>
                <a:lnTo>
                  <a:pt x="595795" y="233464"/>
                </a:lnTo>
                <a:lnTo>
                  <a:pt x="591223" y="231940"/>
                </a:lnTo>
                <a:lnTo>
                  <a:pt x="582079" y="227368"/>
                </a:lnTo>
                <a:lnTo>
                  <a:pt x="580555" y="224320"/>
                </a:lnTo>
                <a:lnTo>
                  <a:pt x="579031" y="219748"/>
                </a:lnTo>
                <a:lnTo>
                  <a:pt x="577507" y="216700"/>
                </a:lnTo>
                <a:lnTo>
                  <a:pt x="577507" y="212128"/>
                </a:lnTo>
                <a:lnTo>
                  <a:pt x="575983" y="207556"/>
                </a:lnTo>
                <a:lnTo>
                  <a:pt x="575983" y="105346"/>
                </a:lnTo>
                <a:lnTo>
                  <a:pt x="621703" y="105346"/>
                </a:lnTo>
                <a:lnTo>
                  <a:pt x="621703" y="90106"/>
                </a:lnTo>
                <a:lnTo>
                  <a:pt x="575983" y="90106"/>
                </a:lnTo>
                <a:lnTo>
                  <a:pt x="575983" y="39725"/>
                </a:lnTo>
                <a:lnTo>
                  <a:pt x="545503" y="39725"/>
                </a:lnTo>
                <a:lnTo>
                  <a:pt x="545503" y="90106"/>
                </a:lnTo>
                <a:lnTo>
                  <a:pt x="516445" y="90106"/>
                </a:lnTo>
                <a:lnTo>
                  <a:pt x="516445" y="105346"/>
                </a:lnTo>
                <a:lnTo>
                  <a:pt x="545503" y="105346"/>
                </a:lnTo>
                <a:lnTo>
                  <a:pt x="545503" y="213652"/>
                </a:lnTo>
                <a:lnTo>
                  <a:pt x="564743" y="250888"/>
                </a:lnTo>
                <a:lnTo>
                  <a:pt x="582079" y="253365"/>
                </a:lnTo>
                <a:lnTo>
                  <a:pt x="591223" y="253365"/>
                </a:lnTo>
                <a:lnTo>
                  <a:pt x="598843" y="251841"/>
                </a:lnTo>
                <a:lnTo>
                  <a:pt x="611035" y="248793"/>
                </a:lnTo>
                <a:lnTo>
                  <a:pt x="618655" y="245656"/>
                </a:lnTo>
                <a:lnTo>
                  <a:pt x="624751" y="242608"/>
                </a:lnTo>
                <a:lnTo>
                  <a:pt x="624751" y="230416"/>
                </a:lnTo>
                <a:close/>
              </a:path>
              <a:path w="937894" h="306705">
                <a:moveTo>
                  <a:pt x="865644" y="275856"/>
                </a:moveTo>
                <a:lnTo>
                  <a:pt x="811720" y="275856"/>
                </a:lnTo>
                <a:lnTo>
                  <a:pt x="812393" y="275297"/>
                </a:lnTo>
                <a:lnTo>
                  <a:pt x="826109" y="257848"/>
                </a:lnTo>
                <a:lnTo>
                  <a:pt x="837234" y="236689"/>
                </a:lnTo>
                <a:lnTo>
                  <a:pt x="845350" y="212077"/>
                </a:lnTo>
                <a:lnTo>
                  <a:pt x="850328" y="184048"/>
                </a:lnTo>
                <a:lnTo>
                  <a:pt x="852017" y="152603"/>
                </a:lnTo>
                <a:lnTo>
                  <a:pt x="850328" y="120865"/>
                </a:lnTo>
                <a:lnTo>
                  <a:pt x="837234" y="67208"/>
                </a:lnTo>
                <a:lnTo>
                  <a:pt x="812393" y="28333"/>
                </a:lnTo>
                <a:lnTo>
                  <a:pt x="778065" y="5435"/>
                </a:lnTo>
                <a:lnTo>
                  <a:pt x="757428" y="12"/>
                </a:lnTo>
                <a:lnTo>
                  <a:pt x="757428" y="13728"/>
                </a:lnTo>
                <a:lnTo>
                  <a:pt x="771728" y="18846"/>
                </a:lnTo>
                <a:lnTo>
                  <a:pt x="784567" y="27254"/>
                </a:lnTo>
                <a:lnTo>
                  <a:pt x="811657" y="72567"/>
                </a:lnTo>
                <a:lnTo>
                  <a:pt x="819137" y="122275"/>
                </a:lnTo>
                <a:lnTo>
                  <a:pt x="820013" y="152603"/>
                </a:lnTo>
                <a:lnTo>
                  <a:pt x="819137" y="181762"/>
                </a:lnTo>
                <a:lnTo>
                  <a:pt x="811657" y="229831"/>
                </a:lnTo>
                <a:lnTo>
                  <a:pt x="784821" y="275856"/>
                </a:lnTo>
                <a:lnTo>
                  <a:pt x="711200" y="275856"/>
                </a:lnTo>
                <a:lnTo>
                  <a:pt x="684784" y="229844"/>
                </a:lnTo>
                <a:lnTo>
                  <a:pt x="676262" y="181800"/>
                </a:lnTo>
                <a:lnTo>
                  <a:pt x="675144" y="152590"/>
                </a:lnTo>
                <a:lnTo>
                  <a:pt x="676262" y="122313"/>
                </a:lnTo>
                <a:lnTo>
                  <a:pt x="684784" y="72580"/>
                </a:lnTo>
                <a:lnTo>
                  <a:pt x="711530" y="27292"/>
                </a:lnTo>
                <a:lnTo>
                  <a:pt x="739152" y="13716"/>
                </a:lnTo>
                <a:lnTo>
                  <a:pt x="739152" y="0"/>
                </a:lnTo>
                <a:lnTo>
                  <a:pt x="699528" y="14871"/>
                </a:lnTo>
                <a:lnTo>
                  <a:pt x="669048" y="45821"/>
                </a:lnTo>
                <a:lnTo>
                  <a:pt x="650519" y="92354"/>
                </a:lnTo>
                <a:lnTo>
                  <a:pt x="644563" y="152590"/>
                </a:lnTo>
                <a:lnTo>
                  <a:pt x="646036" y="184086"/>
                </a:lnTo>
                <a:lnTo>
                  <a:pt x="658139" y="236702"/>
                </a:lnTo>
                <a:lnTo>
                  <a:pt x="682993" y="275336"/>
                </a:lnTo>
                <a:lnTo>
                  <a:pt x="683628" y="275856"/>
                </a:lnTo>
                <a:lnTo>
                  <a:pt x="0" y="275856"/>
                </a:lnTo>
                <a:lnTo>
                  <a:pt x="0" y="297192"/>
                </a:lnTo>
                <a:lnTo>
                  <a:pt x="716254" y="297192"/>
                </a:lnTo>
                <a:lnTo>
                  <a:pt x="718337" y="298234"/>
                </a:lnTo>
                <a:lnTo>
                  <a:pt x="739152" y="303657"/>
                </a:lnTo>
                <a:lnTo>
                  <a:pt x="739152" y="297192"/>
                </a:lnTo>
                <a:lnTo>
                  <a:pt x="757428" y="297192"/>
                </a:lnTo>
                <a:lnTo>
                  <a:pt x="757428" y="303669"/>
                </a:lnTo>
                <a:lnTo>
                  <a:pt x="778065" y="298221"/>
                </a:lnTo>
                <a:lnTo>
                  <a:pt x="780046" y="297192"/>
                </a:lnTo>
                <a:lnTo>
                  <a:pt x="865644" y="297192"/>
                </a:lnTo>
                <a:lnTo>
                  <a:pt x="865644" y="275856"/>
                </a:lnTo>
                <a:close/>
              </a:path>
              <a:path w="937894" h="306705">
                <a:moveTo>
                  <a:pt x="937450" y="244132"/>
                </a:moveTo>
                <a:lnTo>
                  <a:pt x="919162" y="209080"/>
                </a:lnTo>
                <a:lnTo>
                  <a:pt x="902398" y="209080"/>
                </a:lnTo>
                <a:lnTo>
                  <a:pt x="897826" y="210604"/>
                </a:lnTo>
                <a:lnTo>
                  <a:pt x="894778" y="215176"/>
                </a:lnTo>
                <a:lnTo>
                  <a:pt x="890206" y="219748"/>
                </a:lnTo>
                <a:lnTo>
                  <a:pt x="888682" y="224320"/>
                </a:lnTo>
                <a:lnTo>
                  <a:pt x="888682" y="234988"/>
                </a:lnTo>
                <a:lnTo>
                  <a:pt x="890206" y="239560"/>
                </a:lnTo>
                <a:lnTo>
                  <a:pt x="894778" y="244132"/>
                </a:lnTo>
                <a:lnTo>
                  <a:pt x="899350" y="247180"/>
                </a:lnTo>
                <a:lnTo>
                  <a:pt x="903922" y="248704"/>
                </a:lnTo>
                <a:lnTo>
                  <a:pt x="919162" y="248704"/>
                </a:lnTo>
                <a:lnTo>
                  <a:pt x="919162" y="254800"/>
                </a:lnTo>
                <a:lnTo>
                  <a:pt x="916114" y="263944"/>
                </a:lnTo>
                <a:lnTo>
                  <a:pt x="910018" y="273088"/>
                </a:lnTo>
                <a:lnTo>
                  <a:pt x="903922" y="279184"/>
                </a:lnTo>
                <a:lnTo>
                  <a:pt x="900874" y="283756"/>
                </a:lnTo>
                <a:lnTo>
                  <a:pt x="897826" y="286804"/>
                </a:lnTo>
                <a:lnTo>
                  <a:pt x="888682" y="292989"/>
                </a:lnTo>
                <a:lnTo>
                  <a:pt x="882586" y="296037"/>
                </a:lnTo>
                <a:lnTo>
                  <a:pt x="890206" y="306705"/>
                </a:lnTo>
                <a:lnTo>
                  <a:pt x="923734" y="279184"/>
                </a:lnTo>
                <a:lnTo>
                  <a:pt x="931354" y="265468"/>
                </a:lnTo>
                <a:lnTo>
                  <a:pt x="935926" y="259372"/>
                </a:lnTo>
                <a:lnTo>
                  <a:pt x="937450" y="251752"/>
                </a:lnTo>
                <a:lnTo>
                  <a:pt x="937450" y="24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4" name="object 64"/>
          <p:cNvGrpSpPr/>
          <p:nvPr/>
        </p:nvGrpSpPr>
        <p:grpSpPr>
          <a:xfrm>
            <a:off x="3469789" y="2314239"/>
            <a:ext cx="1042147" cy="285750"/>
            <a:chOff x="2052827" y="2622804"/>
            <a:chExt cx="1181100" cy="323850"/>
          </a:xfrm>
        </p:grpSpPr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65305" y="2709767"/>
              <a:ext cx="178498" cy="16478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052828" y="2622803"/>
              <a:ext cx="1181100" cy="323850"/>
            </a:xfrm>
            <a:custGeom>
              <a:avLst/>
              <a:gdLst/>
              <a:ahLst/>
              <a:cxnLst/>
              <a:rect l="l" t="t" r="r" b="b"/>
              <a:pathLst>
                <a:path w="1181100" h="323850">
                  <a:moveTo>
                    <a:pt x="372516" y="169367"/>
                  </a:moveTo>
                  <a:lnTo>
                    <a:pt x="359613" y="120840"/>
                  </a:lnTo>
                  <a:lnTo>
                    <a:pt x="338899" y="99606"/>
                  </a:lnTo>
                  <a:lnTo>
                    <a:pt x="338899" y="169367"/>
                  </a:lnTo>
                  <a:lnTo>
                    <a:pt x="338061" y="185661"/>
                  </a:lnTo>
                  <a:lnTo>
                    <a:pt x="326707" y="224320"/>
                  </a:lnTo>
                  <a:lnTo>
                    <a:pt x="294703" y="244132"/>
                  </a:lnTo>
                  <a:lnTo>
                    <a:pt x="285559" y="244132"/>
                  </a:lnTo>
                  <a:lnTo>
                    <a:pt x="273367" y="238036"/>
                  </a:lnTo>
                  <a:lnTo>
                    <a:pt x="268795" y="233464"/>
                  </a:lnTo>
                  <a:lnTo>
                    <a:pt x="262699" y="228892"/>
                  </a:lnTo>
                  <a:lnTo>
                    <a:pt x="259651" y="221272"/>
                  </a:lnTo>
                  <a:lnTo>
                    <a:pt x="256603" y="215176"/>
                  </a:lnTo>
                  <a:lnTo>
                    <a:pt x="253555" y="205943"/>
                  </a:lnTo>
                  <a:lnTo>
                    <a:pt x="248983" y="160223"/>
                  </a:lnTo>
                  <a:lnTo>
                    <a:pt x="252031" y="144983"/>
                  </a:lnTo>
                  <a:lnTo>
                    <a:pt x="253555" y="135839"/>
                  </a:lnTo>
                  <a:lnTo>
                    <a:pt x="273367" y="105257"/>
                  </a:lnTo>
                  <a:lnTo>
                    <a:pt x="279463" y="100685"/>
                  </a:lnTo>
                  <a:lnTo>
                    <a:pt x="285559" y="99161"/>
                  </a:lnTo>
                  <a:lnTo>
                    <a:pt x="302323" y="99161"/>
                  </a:lnTo>
                  <a:lnTo>
                    <a:pt x="309943" y="100685"/>
                  </a:lnTo>
                  <a:lnTo>
                    <a:pt x="314515" y="105257"/>
                  </a:lnTo>
                  <a:lnTo>
                    <a:pt x="320611" y="108305"/>
                  </a:lnTo>
                  <a:lnTo>
                    <a:pt x="336969" y="150291"/>
                  </a:lnTo>
                  <a:lnTo>
                    <a:pt x="338899" y="169367"/>
                  </a:lnTo>
                  <a:lnTo>
                    <a:pt x="338899" y="99606"/>
                  </a:lnTo>
                  <a:lnTo>
                    <a:pt x="338366" y="99161"/>
                  </a:lnTo>
                  <a:lnTo>
                    <a:pt x="325564" y="92494"/>
                  </a:lnTo>
                  <a:lnTo>
                    <a:pt x="310984" y="88379"/>
                  </a:lnTo>
                  <a:lnTo>
                    <a:pt x="294703" y="86969"/>
                  </a:lnTo>
                  <a:lnTo>
                    <a:pt x="277507" y="88404"/>
                  </a:lnTo>
                  <a:lnTo>
                    <a:pt x="236689" y="109829"/>
                  </a:lnTo>
                  <a:lnTo>
                    <a:pt x="216763" y="154063"/>
                  </a:lnTo>
                  <a:lnTo>
                    <a:pt x="215353" y="172415"/>
                  </a:lnTo>
                  <a:lnTo>
                    <a:pt x="215874" y="181533"/>
                  </a:lnTo>
                  <a:lnTo>
                    <a:pt x="229260" y="221068"/>
                  </a:lnTo>
                  <a:lnTo>
                    <a:pt x="262699" y="250228"/>
                  </a:lnTo>
                  <a:lnTo>
                    <a:pt x="291655" y="256324"/>
                  </a:lnTo>
                  <a:lnTo>
                    <a:pt x="300748" y="255803"/>
                  </a:lnTo>
                  <a:lnTo>
                    <a:pt x="336156" y="244132"/>
                  </a:lnTo>
                  <a:lnTo>
                    <a:pt x="339280" y="242036"/>
                  </a:lnTo>
                  <a:lnTo>
                    <a:pt x="363613" y="210654"/>
                  </a:lnTo>
                  <a:lnTo>
                    <a:pt x="371995" y="177596"/>
                  </a:lnTo>
                  <a:lnTo>
                    <a:pt x="372516" y="169367"/>
                  </a:lnTo>
                  <a:close/>
                </a:path>
                <a:path w="1181100" h="323850">
                  <a:moveTo>
                    <a:pt x="496062" y="231940"/>
                  </a:moveTo>
                  <a:lnTo>
                    <a:pt x="494538" y="233464"/>
                  </a:lnTo>
                  <a:lnTo>
                    <a:pt x="485394" y="233464"/>
                  </a:lnTo>
                  <a:lnTo>
                    <a:pt x="479298" y="234988"/>
                  </a:lnTo>
                  <a:lnTo>
                    <a:pt x="467106" y="234988"/>
                  </a:lnTo>
                  <a:lnTo>
                    <a:pt x="462534" y="233464"/>
                  </a:lnTo>
                  <a:lnTo>
                    <a:pt x="459486" y="231940"/>
                  </a:lnTo>
                  <a:lnTo>
                    <a:pt x="454812" y="230416"/>
                  </a:lnTo>
                  <a:lnTo>
                    <a:pt x="453288" y="228892"/>
                  </a:lnTo>
                  <a:lnTo>
                    <a:pt x="451764" y="225844"/>
                  </a:lnTo>
                  <a:lnTo>
                    <a:pt x="448716" y="221272"/>
                  </a:lnTo>
                  <a:lnTo>
                    <a:pt x="448716" y="218224"/>
                  </a:lnTo>
                  <a:lnTo>
                    <a:pt x="447192" y="213550"/>
                  </a:lnTo>
                  <a:lnTo>
                    <a:pt x="447192" y="106781"/>
                  </a:lnTo>
                  <a:lnTo>
                    <a:pt x="493014" y="106781"/>
                  </a:lnTo>
                  <a:lnTo>
                    <a:pt x="493014" y="91541"/>
                  </a:lnTo>
                  <a:lnTo>
                    <a:pt x="447192" y="91541"/>
                  </a:lnTo>
                  <a:lnTo>
                    <a:pt x="447192" y="41148"/>
                  </a:lnTo>
                  <a:lnTo>
                    <a:pt x="416712" y="41148"/>
                  </a:lnTo>
                  <a:lnTo>
                    <a:pt x="416712" y="91541"/>
                  </a:lnTo>
                  <a:lnTo>
                    <a:pt x="387756" y="91541"/>
                  </a:lnTo>
                  <a:lnTo>
                    <a:pt x="387756" y="106781"/>
                  </a:lnTo>
                  <a:lnTo>
                    <a:pt x="416712" y="106781"/>
                  </a:lnTo>
                  <a:lnTo>
                    <a:pt x="416712" y="215074"/>
                  </a:lnTo>
                  <a:lnTo>
                    <a:pt x="435952" y="252323"/>
                  </a:lnTo>
                  <a:lnTo>
                    <a:pt x="453288" y="254800"/>
                  </a:lnTo>
                  <a:lnTo>
                    <a:pt x="462534" y="254800"/>
                  </a:lnTo>
                  <a:lnTo>
                    <a:pt x="470154" y="253276"/>
                  </a:lnTo>
                  <a:lnTo>
                    <a:pt x="482346" y="250228"/>
                  </a:lnTo>
                  <a:lnTo>
                    <a:pt x="488442" y="247180"/>
                  </a:lnTo>
                  <a:lnTo>
                    <a:pt x="496062" y="244132"/>
                  </a:lnTo>
                  <a:lnTo>
                    <a:pt x="496062" y="231940"/>
                  </a:lnTo>
                  <a:close/>
                </a:path>
                <a:path w="1181100" h="323850">
                  <a:moveTo>
                    <a:pt x="564629" y="19824"/>
                  </a:moveTo>
                  <a:lnTo>
                    <a:pt x="563105" y="15252"/>
                  </a:lnTo>
                  <a:lnTo>
                    <a:pt x="555485" y="7632"/>
                  </a:lnTo>
                  <a:lnTo>
                    <a:pt x="550913" y="4584"/>
                  </a:lnTo>
                  <a:lnTo>
                    <a:pt x="538721" y="4584"/>
                  </a:lnTo>
                  <a:lnTo>
                    <a:pt x="534149" y="7632"/>
                  </a:lnTo>
                  <a:lnTo>
                    <a:pt x="525005" y="16776"/>
                  </a:lnTo>
                  <a:lnTo>
                    <a:pt x="523481" y="21348"/>
                  </a:lnTo>
                  <a:lnTo>
                    <a:pt x="523481" y="33540"/>
                  </a:lnTo>
                  <a:lnTo>
                    <a:pt x="525005" y="38112"/>
                  </a:lnTo>
                  <a:lnTo>
                    <a:pt x="529577" y="42684"/>
                  </a:lnTo>
                  <a:lnTo>
                    <a:pt x="534149" y="47345"/>
                  </a:lnTo>
                  <a:lnTo>
                    <a:pt x="538721" y="48869"/>
                  </a:lnTo>
                  <a:lnTo>
                    <a:pt x="549389" y="48869"/>
                  </a:lnTo>
                  <a:lnTo>
                    <a:pt x="555485" y="45732"/>
                  </a:lnTo>
                  <a:lnTo>
                    <a:pt x="558533" y="42684"/>
                  </a:lnTo>
                  <a:lnTo>
                    <a:pt x="563105" y="36588"/>
                  </a:lnTo>
                  <a:lnTo>
                    <a:pt x="564629" y="32016"/>
                  </a:lnTo>
                  <a:lnTo>
                    <a:pt x="564629" y="19824"/>
                  </a:lnTo>
                  <a:close/>
                </a:path>
                <a:path w="1181100" h="323850">
                  <a:moveTo>
                    <a:pt x="586066" y="241084"/>
                  </a:moveTo>
                  <a:lnTo>
                    <a:pt x="583018" y="239560"/>
                  </a:lnTo>
                  <a:lnTo>
                    <a:pt x="578446" y="239560"/>
                  </a:lnTo>
                  <a:lnTo>
                    <a:pt x="575398" y="238036"/>
                  </a:lnTo>
                  <a:lnTo>
                    <a:pt x="573874" y="238036"/>
                  </a:lnTo>
                  <a:lnTo>
                    <a:pt x="570826" y="236512"/>
                  </a:lnTo>
                  <a:lnTo>
                    <a:pt x="567677" y="234988"/>
                  </a:lnTo>
                  <a:lnTo>
                    <a:pt x="564629" y="231940"/>
                  </a:lnTo>
                  <a:lnTo>
                    <a:pt x="561581" y="225844"/>
                  </a:lnTo>
                  <a:lnTo>
                    <a:pt x="561581" y="91541"/>
                  </a:lnTo>
                  <a:lnTo>
                    <a:pt x="560057" y="88493"/>
                  </a:lnTo>
                  <a:lnTo>
                    <a:pt x="503669" y="93065"/>
                  </a:lnTo>
                  <a:lnTo>
                    <a:pt x="503669" y="103733"/>
                  </a:lnTo>
                  <a:lnTo>
                    <a:pt x="509765" y="103733"/>
                  </a:lnTo>
                  <a:lnTo>
                    <a:pt x="514337" y="105257"/>
                  </a:lnTo>
                  <a:lnTo>
                    <a:pt x="517385" y="105257"/>
                  </a:lnTo>
                  <a:lnTo>
                    <a:pt x="523481" y="108305"/>
                  </a:lnTo>
                  <a:lnTo>
                    <a:pt x="528053" y="112877"/>
                  </a:lnTo>
                  <a:lnTo>
                    <a:pt x="531101" y="118973"/>
                  </a:lnTo>
                  <a:lnTo>
                    <a:pt x="531101" y="230416"/>
                  </a:lnTo>
                  <a:lnTo>
                    <a:pt x="528053" y="236512"/>
                  </a:lnTo>
                  <a:lnTo>
                    <a:pt x="526529" y="238036"/>
                  </a:lnTo>
                  <a:lnTo>
                    <a:pt x="523481" y="238036"/>
                  </a:lnTo>
                  <a:lnTo>
                    <a:pt x="520433" y="239560"/>
                  </a:lnTo>
                  <a:lnTo>
                    <a:pt x="511289" y="239560"/>
                  </a:lnTo>
                  <a:lnTo>
                    <a:pt x="508241" y="241084"/>
                  </a:lnTo>
                  <a:lnTo>
                    <a:pt x="508241" y="251752"/>
                  </a:lnTo>
                  <a:lnTo>
                    <a:pt x="586066" y="251752"/>
                  </a:lnTo>
                  <a:lnTo>
                    <a:pt x="586066" y="241084"/>
                  </a:lnTo>
                  <a:close/>
                </a:path>
                <a:path w="1181100" h="323850">
                  <a:moveTo>
                    <a:pt x="1107935" y="277380"/>
                  </a:moveTo>
                  <a:lnTo>
                    <a:pt x="1055141" y="277380"/>
                  </a:lnTo>
                  <a:lnTo>
                    <a:pt x="1055814" y="276821"/>
                  </a:lnTo>
                  <a:lnTo>
                    <a:pt x="1069555" y="259372"/>
                  </a:lnTo>
                  <a:lnTo>
                    <a:pt x="1080681" y="238213"/>
                  </a:lnTo>
                  <a:lnTo>
                    <a:pt x="1088796" y="213601"/>
                  </a:lnTo>
                  <a:lnTo>
                    <a:pt x="1093774" y="185572"/>
                  </a:lnTo>
                  <a:lnTo>
                    <a:pt x="1095463" y="154127"/>
                  </a:lnTo>
                  <a:lnTo>
                    <a:pt x="1093774" y="122389"/>
                  </a:lnTo>
                  <a:lnTo>
                    <a:pt x="1080681" y="68732"/>
                  </a:lnTo>
                  <a:lnTo>
                    <a:pt x="1055814" y="29857"/>
                  </a:lnTo>
                  <a:lnTo>
                    <a:pt x="1020902" y="6959"/>
                  </a:lnTo>
                  <a:lnTo>
                    <a:pt x="999451" y="1536"/>
                  </a:lnTo>
                  <a:lnTo>
                    <a:pt x="999451" y="15252"/>
                  </a:lnTo>
                  <a:lnTo>
                    <a:pt x="1014336" y="20370"/>
                  </a:lnTo>
                  <a:lnTo>
                    <a:pt x="1027074" y="28778"/>
                  </a:lnTo>
                  <a:lnTo>
                    <a:pt x="1054455" y="74091"/>
                  </a:lnTo>
                  <a:lnTo>
                    <a:pt x="1062558" y="123799"/>
                  </a:lnTo>
                  <a:lnTo>
                    <a:pt x="1063459" y="154127"/>
                  </a:lnTo>
                  <a:lnTo>
                    <a:pt x="1062583" y="183286"/>
                  </a:lnTo>
                  <a:lnTo>
                    <a:pt x="1055103" y="231355"/>
                  </a:lnTo>
                  <a:lnTo>
                    <a:pt x="1028090" y="277380"/>
                  </a:lnTo>
                  <a:lnTo>
                    <a:pt x="953935" y="277380"/>
                  </a:lnTo>
                  <a:lnTo>
                    <a:pt x="926947" y="231355"/>
                  </a:lnTo>
                  <a:lnTo>
                    <a:pt x="919467" y="183286"/>
                  </a:lnTo>
                  <a:lnTo>
                    <a:pt x="918578" y="154114"/>
                  </a:lnTo>
                  <a:lnTo>
                    <a:pt x="919708" y="123799"/>
                  </a:lnTo>
                  <a:lnTo>
                    <a:pt x="928230" y="74091"/>
                  </a:lnTo>
                  <a:lnTo>
                    <a:pt x="954963" y="28778"/>
                  </a:lnTo>
                  <a:lnTo>
                    <a:pt x="982586" y="15240"/>
                  </a:lnTo>
                  <a:lnTo>
                    <a:pt x="982586" y="1524"/>
                  </a:lnTo>
                  <a:lnTo>
                    <a:pt x="942390" y="16395"/>
                  </a:lnTo>
                  <a:lnTo>
                    <a:pt x="912482" y="47345"/>
                  </a:lnTo>
                  <a:lnTo>
                    <a:pt x="893965" y="93840"/>
                  </a:lnTo>
                  <a:lnTo>
                    <a:pt x="888009" y="154114"/>
                  </a:lnTo>
                  <a:lnTo>
                    <a:pt x="889482" y="185572"/>
                  </a:lnTo>
                  <a:lnTo>
                    <a:pt x="901585" y="238213"/>
                  </a:lnTo>
                  <a:lnTo>
                    <a:pt x="926223" y="276821"/>
                  </a:lnTo>
                  <a:lnTo>
                    <a:pt x="926884" y="277380"/>
                  </a:lnTo>
                  <a:lnTo>
                    <a:pt x="783932" y="277380"/>
                  </a:lnTo>
                  <a:lnTo>
                    <a:pt x="784326" y="276707"/>
                  </a:lnTo>
                  <a:lnTo>
                    <a:pt x="788936" y="267157"/>
                  </a:lnTo>
                  <a:lnTo>
                    <a:pt x="793521" y="256324"/>
                  </a:lnTo>
                  <a:lnTo>
                    <a:pt x="798385" y="246037"/>
                  </a:lnTo>
                  <a:lnTo>
                    <a:pt x="803808" y="233451"/>
                  </a:lnTo>
                  <a:lnTo>
                    <a:pt x="809815" y="218567"/>
                  </a:lnTo>
                  <a:lnTo>
                    <a:pt x="812266" y="212128"/>
                  </a:lnTo>
                  <a:lnTo>
                    <a:pt x="816381" y="201358"/>
                  </a:lnTo>
                  <a:lnTo>
                    <a:pt x="824433" y="182524"/>
                  </a:lnTo>
                  <a:lnTo>
                    <a:pt x="832764" y="162687"/>
                  </a:lnTo>
                  <a:lnTo>
                    <a:pt x="841667" y="141960"/>
                  </a:lnTo>
                  <a:lnTo>
                    <a:pt x="851433" y="120497"/>
                  </a:lnTo>
                  <a:lnTo>
                    <a:pt x="852957" y="114401"/>
                  </a:lnTo>
                  <a:lnTo>
                    <a:pt x="857529" y="109829"/>
                  </a:lnTo>
                  <a:lnTo>
                    <a:pt x="862101" y="106781"/>
                  </a:lnTo>
                  <a:lnTo>
                    <a:pt x="868197" y="103733"/>
                  </a:lnTo>
                  <a:lnTo>
                    <a:pt x="872769" y="102209"/>
                  </a:lnTo>
                  <a:lnTo>
                    <a:pt x="875817" y="100685"/>
                  </a:lnTo>
                  <a:lnTo>
                    <a:pt x="875817" y="91541"/>
                  </a:lnTo>
                  <a:lnTo>
                    <a:pt x="816381" y="91541"/>
                  </a:lnTo>
                  <a:lnTo>
                    <a:pt x="816381" y="100685"/>
                  </a:lnTo>
                  <a:lnTo>
                    <a:pt x="830097" y="105257"/>
                  </a:lnTo>
                  <a:lnTo>
                    <a:pt x="834669" y="108305"/>
                  </a:lnTo>
                  <a:lnTo>
                    <a:pt x="837717" y="111353"/>
                  </a:lnTo>
                  <a:lnTo>
                    <a:pt x="837717" y="115925"/>
                  </a:lnTo>
                  <a:lnTo>
                    <a:pt x="836193" y="118973"/>
                  </a:lnTo>
                  <a:lnTo>
                    <a:pt x="836193" y="123545"/>
                  </a:lnTo>
                  <a:lnTo>
                    <a:pt x="834669" y="126593"/>
                  </a:lnTo>
                  <a:lnTo>
                    <a:pt x="833145" y="129730"/>
                  </a:lnTo>
                  <a:lnTo>
                    <a:pt x="831621" y="131254"/>
                  </a:lnTo>
                  <a:lnTo>
                    <a:pt x="827074" y="143522"/>
                  </a:lnTo>
                  <a:lnTo>
                    <a:pt x="822667" y="155067"/>
                  </a:lnTo>
                  <a:lnTo>
                    <a:pt x="818553" y="165760"/>
                  </a:lnTo>
                  <a:lnTo>
                    <a:pt x="814857" y="175450"/>
                  </a:lnTo>
                  <a:lnTo>
                    <a:pt x="810552" y="184607"/>
                  </a:lnTo>
                  <a:lnTo>
                    <a:pt x="806665" y="193751"/>
                  </a:lnTo>
                  <a:lnTo>
                    <a:pt x="803071" y="202933"/>
                  </a:lnTo>
                  <a:lnTo>
                    <a:pt x="799617" y="212128"/>
                  </a:lnTo>
                  <a:lnTo>
                    <a:pt x="795883" y="202095"/>
                  </a:lnTo>
                  <a:lnTo>
                    <a:pt x="791413" y="190512"/>
                  </a:lnTo>
                  <a:lnTo>
                    <a:pt x="786079" y="177533"/>
                  </a:lnTo>
                  <a:lnTo>
                    <a:pt x="779716" y="163258"/>
                  </a:lnTo>
                  <a:lnTo>
                    <a:pt x="774065" y="149009"/>
                  </a:lnTo>
                  <a:lnTo>
                    <a:pt x="768858" y="136169"/>
                  </a:lnTo>
                  <a:lnTo>
                    <a:pt x="764489" y="125031"/>
                  </a:lnTo>
                  <a:lnTo>
                    <a:pt x="761428" y="115925"/>
                  </a:lnTo>
                  <a:lnTo>
                    <a:pt x="759904" y="114401"/>
                  </a:lnTo>
                  <a:lnTo>
                    <a:pt x="759904" y="111353"/>
                  </a:lnTo>
                  <a:lnTo>
                    <a:pt x="758380" y="109829"/>
                  </a:lnTo>
                  <a:lnTo>
                    <a:pt x="758380" y="106781"/>
                  </a:lnTo>
                  <a:lnTo>
                    <a:pt x="761428" y="105257"/>
                  </a:lnTo>
                  <a:lnTo>
                    <a:pt x="766000" y="103733"/>
                  </a:lnTo>
                  <a:lnTo>
                    <a:pt x="770572" y="103733"/>
                  </a:lnTo>
                  <a:lnTo>
                    <a:pt x="773620" y="102209"/>
                  </a:lnTo>
                  <a:lnTo>
                    <a:pt x="776668" y="102209"/>
                  </a:lnTo>
                  <a:lnTo>
                    <a:pt x="776668" y="91541"/>
                  </a:lnTo>
                  <a:lnTo>
                    <a:pt x="703516" y="91541"/>
                  </a:lnTo>
                  <a:lnTo>
                    <a:pt x="662266" y="91541"/>
                  </a:lnTo>
                  <a:lnTo>
                    <a:pt x="662266" y="74777"/>
                  </a:lnTo>
                  <a:lnTo>
                    <a:pt x="662571" y="59905"/>
                  </a:lnTo>
                  <a:lnTo>
                    <a:pt x="672934" y="18288"/>
                  </a:lnTo>
                  <a:lnTo>
                    <a:pt x="677608" y="13716"/>
                  </a:lnTo>
                  <a:lnTo>
                    <a:pt x="685228" y="13716"/>
                  </a:lnTo>
                  <a:lnTo>
                    <a:pt x="688276" y="16764"/>
                  </a:lnTo>
                  <a:lnTo>
                    <a:pt x="691324" y="22860"/>
                  </a:lnTo>
                  <a:lnTo>
                    <a:pt x="694372" y="25908"/>
                  </a:lnTo>
                  <a:lnTo>
                    <a:pt x="695896" y="28956"/>
                  </a:lnTo>
                  <a:lnTo>
                    <a:pt x="700468" y="33528"/>
                  </a:lnTo>
                  <a:lnTo>
                    <a:pt x="703516" y="33528"/>
                  </a:lnTo>
                  <a:lnTo>
                    <a:pt x="705040" y="35052"/>
                  </a:lnTo>
                  <a:lnTo>
                    <a:pt x="708088" y="36576"/>
                  </a:lnTo>
                  <a:lnTo>
                    <a:pt x="717232" y="36576"/>
                  </a:lnTo>
                  <a:lnTo>
                    <a:pt x="721804" y="35052"/>
                  </a:lnTo>
                  <a:lnTo>
                    <a:pt x="723328" y="32004"/>
                  </a:lnTo>
                  <a:lnTo>
                    <a:pt x="726376" y="27432"/>
                  </a:lnTo>
                  <a:lnTo>
                    <a:pt x="727900" y="24384"/>
                  </a:lnTo>
                  <a:lnTo>
                    <a:pt x="727900" y="18288"/>
                  </a:lnTo>
                  <a:lnTo>
                    <a:pt x="727900" y="13716"/>
                  </a:lnTo>
                  <a:lnTo>
                    <a:pt x="724852" y="9144"/>
                  </a:lnTo>
                  <a:lnTo>
                    <a:pt x="720280" y="4572"/>
                  </a:lnTo>
                  <a:lnTo>
                    <a:pt x="715708" y="1524"/>
                  </a:lnTo>
                  <a:lnTo>
                    <a:pt x="708088" y="0"/>
                  </a:lnTo>
                  <a:lnTo>
                    <a:pt x="698944" y="0"/>
                  </a:lnTo>
                  <a:lnTo>
                    <a:pt x="661352" y="12865"/>
                  </a:lnTo>
                  <a:lnTo>
                    <a:pt x="636549" y="47866"/>
                  </a:lnTo>
                  <a:lnTo>
                    <a:pt x="631786" y="80873"/>
                  </a:lnTo>
                  <a:lnTo>
                    <a:pt x="631786" y="91541"/>
                  </a:lnTo>
                  <a:lnTo>
                    <a:pt x="601306" y="91541"/>
                  </a:lnTo>
                  <a:lnTo>
                    <a:pt x="601306" y="106781"/>
                  </a:lnTo>
                  <a:lnTo>
                    <a:pt x="631786" y="106781"/>
                  </a:lnTo>
                  <a:lnTo>
                    <a:pt x="631786" y="230416"/>
                  </a:lnTo>
                  <a:lnTo>
                    <a:pt x="628738" y="236512"/>
                  </a:lnTo>
                  <a:lnTo>
                    <a:pt x="625690" y="238036"/>
                  </a:lnTo>
                  <a:lnTo>
                    <a:pt x="622642" y="238036"/>
                  </a:lnTo>
                  <a:lnTo>
                    <a:pt x="621118" y="239560"/>
                  </a:lnTo>
                  <a:lnTo>
                    <a:pt x="610450" y="239560"/>
                  </a:lnTo>
                  <a:lnTo>
                    <a:pt x="608926" y="241084"/>
                  </a:lnTo>
                  <a:lnTo>
                    <a:pt x="608926" y="251752"/>
                  </a:lnTo>
                  <a:lnTo>
                    <a:pt x="692848" y="251752"/>
                  </a:lnTo>
                  <a:lnTo>
                    <a:pt x="692848" y="241084"/>
                  </a:lnTo>
                  <a:lnTo>
                    <a:pt x="689800" y="239560"/>
                  </a:lnTo>
                  <a:lnTo>
                    <a:pt x="682180" y="239560"/>
                  </a:lnTo>
                  <a:lnTo>
                    <a:pt x="677608" y="238036"/>
                  </a:lnTo>
                  <a:lnTo>
                    <a:pt x="674458" y="238036"/>
                  </a:lnTo>
                  <a:lnTo>
                    <a:pt x="665314" y="233464"/>
                  </a:lnTo>
                  <a:lnTo>
                    <a:pt x="665314" y="231940"/>
                  </a:lnTo>
                  <a:lnTo>
                    <a:pt x="662266" y="225844"/>
                  </a:lnTo>
                  <a:lnTo>
                    <a:pt x="662266" y="106781"/>
                  </a:lnTo>
                  <a:lnTo>
                    <a:pt x="703516" y="106781"/>
                  </a:lnTo>
                  <a:lnTo>
                    <a:pt x="703516" y="102209"/>
                  </a:lnTo>
                  <a:lnTo>
                    <a:pt x="709612" y="102209"/>
                  </a:lnTo>
                  <a:lnTo>
                    <a:pt x="714184" y="103733"/>
                  </a:lnTo>
                  <a:lnTo>
                    <a:pt x="736041" y="135001"/>
                  </a:lnTo>
                  <a:lnTo>
                    <a:pt x="742378" y="150876"/>
                  </a:lnTo>
                  <a:lnTo>
                    <a:pt x="748703" y="166433"/>
                  </a:lnTo>
                  <a:lnTo>
                    <a:pt x="755332" y="181546"/>
                  </a:lnTo>
                  <a:lnTo>
                    <a:pt x="761326" y="197002"/>
                  </a:lnTo>
                  <a:lnTo>
                    <a:pt x="767905" y="213601"/>
                  </a:lnTo>
                  <a:lnTo>
                    <a:pt x="775081" y="231355"/>
                  </a:lnTo>
                  <a:lnTo>
                    <a:pt x="782853" y="250228"/>
                  </a:lnTo>
                  <a:lnTo>
                    <a:pt x="779970" y="257365"/>
                  </a:lnTo>
                  <a:lnTo>
                    <a:pt x="776097" y="265087"/>
                  </a:lnTo>
                  <a:lnTo>
                    <a:pt x="771398" y="273367"/>
                  </a:lnTo>
                  <a:lnTo>
                    <a:pt x="768946" y="277380"/>
                  </a:lnTo>
                  <a:lnTo>
                    <a:pt x="754811" y="277380"/>
                  </a:lnTo>
                  <a:lnTo>
                    <a:pt x="754811" y="298716"/>
                  </a:lnTo>
                  <a:lnTo>
                    <a:pt x="751636" y="302044"/>
                  </a:lnTo>
                  <a:lnTo>
                    <a:pt x="747712" y="305181"/>
                  </a:lnTo>
                  <a:lnTo>
                    <a:pt x="744664" y="302133"/>
                  </a:lnTo>
                  <a:lnTo>
                    <a:pt x="742950" y="298716"/>
                  </a:lnTo>
                  <a:lnTo>
                    <a:pt x="754811" y="298716"/>
                  </a:lnTo>
                  <a:lnTo>
                    <a:pt x="754811" y="277380"/>
                  </a:lnTo>
                  <a:lnTo>
                    <a:pt x="0" y="277380"/>
                  </a:lnTo>
                  <a:lnTo>
                    <a:pt x="0" y="298716"/>
                  </a:lnTo>
                  <a:lnTo>
                    <a:pt x="706564" y="298716"/>
                  </a:lnTo>
                  <a:lnTo>
                    <a:pt x="706564" y="308229"/>
                  </a:lnTo>
                  <a:lnTo>
                    <a:pt x="709612" y="312801"/>
                  </a:lnTo>
                  <a:lnTo>
                    <a:pt x="718756" y="321945"/>
                  </a:lnTo>
                  <a:lnTo>
                    <a:pt x="724852" y="323469"/>
                  </a:lnTo>
                  <a:lnTo>
                    <a:pt x="738568" y="323469"/>
                  </a:lnTo>
                  <a:lnTo>
                    <a:pt x="741616" y="321945"/>
                  </a:lnTo>
                  <a:lnTo>
                    <a:pt x="750760" y="318897"/>
                  </a:lnTo>
                  <a:lnTo>
                    <a:pt x="755332" y="315849"/>
                  </a:lnTo>
                  <a:lnTo>
                    <a:pt x="766000" y="305181"/>
                  </a:lnTo>
                  <a:lnTo>
                    <a:pt x="770572" y="300609"/>
                  </a:lnTo>
                  <a:lnTo>
                    <a:pt x="771499" y="298716"/>
                  </a:lnTo>
                  <a:lnTo>
                    <a:pt x="959091" y="298716"/>
                  </a:lnTo>
                  <a:lnTo>
                    <a:pt x="961136" y="299745"/>
                  </a:lnTo>
                  <a:lnTo>
                    <a:pt x="982586" y="305181"/>
                  </a:lnTo>
                  <a:lnTo>
                    <a:pt x="982586" y="298716"/>
                  </a:lnTo>
                  <a:lnTo>
                    <a:pt x="999451" y="298716"/>
                  </a:lnTo>
                  <a:lnTo>
                    <a:pt x="999451" y="305193"/>
                  </a:lnTo>
                  <a:lnTo>
                    <a:pt x="1020902" y="299745"/>
                  </a:lnTo>
                  <a:lnTo>
                    <a:pt x="1022934" y="298716"/>
                  </a:lnTo>
                  <a:lnTo>
                    <a:pt x="1107935" y="298716"/>
                  </a:lnTo>
                  <a:lnTo>
                    <a:pt x="1107935" y="277380"/>
                  </a:lnTo>
                  <a:close/>
                </a:path>
                <a:path w="1181100" h="323850">
                  <a:moveTo>
                    <a:pt x="1180909" y="245656"/>
                  </a:moveTo>
                  <a:lnTo>
                    <a:pt x="1162621" y="210604"/>
                  </a:lnTo>
                  <a:lnTo>
                    <a:pt x="1147381" y="210604"/>
                  </a:lnTo>
                  <a:lnTo>
                    <a:pt x="1141285" y="212128"/>
                  </a:lnTo>
                  <a:lnTo>
                    <a:pt x="1138237" y="216700"/>
                  </a:lnTo>
                  <a:lnTo>
                    <a:pt x="1133665" y="221272"/>
                  </a:lnTo>
                  <a:lnTo>
                    <a:pt x="1132141" y="225844"/>
                  </a:lnTo>
                  <a:lnTo>
                    <a:pt x="1132141" y="236512"/>
                  </a:lnTo>
                  <a:lnTo>
                    <a:pt x="1138237" y="245656"/>
                  </a:lnTo>
                  <a:lnTo>
                    <a:pt x="1142809" y="248704"/>
                  </a:lnTo>
                  <a:lnTo>
                    <a:pt x="1148905" y="250228"/>
                  </a:lnTo>
                  <a:lnTo>
                    <a:pt x="1164145" y="250228"/>
                  </a:lnTo>
                  <a:lnTo>
                    <a:pt x="1162621" y="256324"/>
                  </a:lnTo>
                  <a:lnTo>
                    <a:pt x="1159573" y="265468"/>
                  </a:lnTo>
                  <a:lnTo>
                    <a:pt x="1156525" y="270040"/>
                  </a:lnTo>
                  <a:lnTo>
                    <a:pt x="1155001" y="274612"/>
                  </a:lnTo>
                  <a:lnTo>
                    <a:pt x="1150429" y="277660"/>
                  </a:lnTo>
                  <a:lnTo>
                    <a:pt x="1148905" y="280708"/>
                  </a:lnTo>
                  <a:lnTo>
                    <a:pt x="1145857" y="285280"/>
                  </a:lnTo>
                  <a:lnTo>
                    <a:pt x="1127569" y="297561"/>
                  </a:lnTo>
                  <a:lnTo>
                    <a:pt x="1135189" y="308229"/>
                  </a:lnTo>
                  <a:lnTo>
                    <a:pt x="1139761" y="306705"/>
                  </a:lnTo>
                  <a:lnTo>
                    <a:pt x="1144333" y="303657"/>
                  </a:lnTo>
                  <a:lnTo>
                    <a:pt x="1153477" y="294513"/>
                  </a:lnTo>
                  <a:lnTo>
                    <a:pt x="1159573" y="289852"/>
                  </a:lnTo>
                  <a:lnTo>
                    <a:pt x="1168717" y="280708"/>
                  </a:lnTo>
                  <a:lnTo>
                    <a:pt x="1171765" y="274612"/>
                  </a:lnTo>
                  <a:lnTo>
                    <a:pt x="1176337" y="266992"/>
                  </a:lnTo>
                  <a:lnTo>
                    <a:pt x="1179385" y="260896"/>
                  </a:lnTo>
                  <a:lnTo>
                    <a:pt x="1180909" y="253276"/>
                  </a:lnTo>
                  <a:lnTo>
                    <a:pt x="1180909" y="24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4622118" y="2314239"/>
            <a:ext cx="482413" cy="226359"/>
            <a:chOff x="3358800" y="2622804"/>
            <a:chExt cx="546735" cy="256540"/>
          </a:xfrm>
        </p:grpSpPr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58800" y="2709767"/>
              <a:ext cx="346329" cy="16783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729513" y="2622804"/>
              <a:ext cx="175895" cy="256540"/>
            </a:xfrm>
            <a:custGeom>
              <a:avLst/>
              <a:gdLst/>
              <a:ahLst/>
              <a:cxnLst/>
              <a:rect l="l" t="t" r="r" b="b"/>
              <a:pathLst>
                <a:path w="175895" h="256539">
                  <a:moveTo>
                    <a:pt x="146399" y="96107"/>
                  </a:moveTo>
                  <a:lnTo>
                    <a:pt x="115919" y="96107"/>
                  </a:lnTo>
                  <a:lnTo>
                    <a:pt x="115919" y="32004"/>
                  </a:lnTo>
                  <a:lnTo>
                    <a:pt x="114395" y="28956"/>
                  </a:lnTo>
                  <a:lnTo>
                    <a:pt x="112871" y="24384"/>
                  </a:lnTo>
                  <a:lnTo>
                    <a:pt x="111347" y="21336"/>
                  </a:lnTo>
                  <a:lnTo>
                    <a:pt x="105251" y="18288"/>
                  </a:lnTo>
                  <a:lnTo>
                    <a:pt x="96107" y="15240"/>
                  </a:lnTo>
                  <a:lnTo>
                    <a:pt x="90011" y="15240"/>
                  </a:lnTo>
                  <a:lnTo>
                    <a:pt x="85439" y="13716"/>
                  </a:lnTo>
                  <a:lnTo>
                    <a:pt x="79343" y="13716"/>
                  </a:lnTo>
                  <a:lnTo>
                    <a:pt x="79343" y="3048"/>
                  </a:lnTo>
                  <a:lnTo>
                    <a:pt x="144875" y="0"/>
                  </a:lnTo>
                  <a:lnTo>
                    <a:pt x="146399" y="1524"/>
                  </a:lnTo>
                  <a:lnTo>
                    <a:pt x="146399" y="96107"/>
                  </a:lnTo>
                  <a:close/>
                </a:path>
                <a:path w="175895" h="256539">
                  <a:moveTo>
                    <a:pt x="68675" y="256317"/>
                  </a:moveTo>
                  <a:lnTo>
                    <a:pt x="31432" y="242220"/>
                  </a:lnTo>
                  <a:lnTo>
                    <a:pt x="6095" y="205930"/>
                  </a:lnTo>
                  <a:lnTo>
                    <a:pt x="3214" y="197667"/>
                  </a:lnTo>
                  <a:lnTo>
                    <a:pt x="1333" y="188976"/>
                  </a:lnTo>
                  <a:lnTo>
                    <a:pt x="309" y="179998"/>
                  </a:lnTo>
                  <a:lnTo>
                    <a:pt x="0" y="170878"/>
                  </a:lnTo>
                  <a:lnTo>
                    <a:pt x="309" y="161996"/>
                  </a:lnTo>
                  <a:lnTo>
                    <a:pt x="12763" y="122408"/>
                  </a:lnTo>
                  <a:lnTo>
                    <a:pt x="47244" y="93059"/>
                  </a:lnTo>
                  <a:lnTo>
                    <a:pt x="76295" y="86963"/>
                  </a:lnTo>
                  <a:lnTo>
                    <a:pt x="90011" y="86963"/>
                  </a:lnTo>
                  <a:lnTo>
                    <a:pt x="97631" y="90011"/>
                  </a:lnTo>
                  <a:lnTo>
                    <a:pt x="105251" y="91535"/>
                  </a:lnTo>
                  <a:lnTo>
                    <a:pt x="111347" y="93059"/>
                  </a:lnTo>
                  <a:lnTo>
                    <a:pt x="115919" y="96107"/>
                  </a:lnTo>
                  <a:lnTo>
                    <a:pt x="146399" y="96107"/>
                  </a:lnTo>
                  <a:lnTo>
                    <a:pt x="146399" y="99155"/>
                  </a:lnTo>
                  <a:lnTo>
                    <a:pt x="73247" y="99155"/>
                  </a:lnTo>
                  <a:lnTo>
                    <a:pt x="67056" y="100679"/>
                  </a:lnTo>
                  <a:lnTo>
                    <a:pt x="60960" y="103727"/>
                  </a:lnTo>
                  <a:lnTo>
                    <a:pt x="56388" y="106775"/>
                  </a:lnTo>
                  <a:lnTo>
                    <a:pt x="50292" y="111347"/>
                  </a:lnTo>
                  <a:lnTo>
                    <a:pt x="47244" y="118967"/>
                  </a:lnTo>
                  <a:lnTo>
                    <a:pt x="42672" y="125063"/>
                  </a:lnTo>
                  <a:lnTo>
                    <a:pt x="33789" y="164425"/>
                  </a:lnTo>
                  <a:lnTo>
                    <a:pt x="33528" y="181546"/>
                  </a:lnTo>
                  <a:lnTo>
                    <a:pt x="35052" y="190690"/>
                  </a:lnTo>
                  <a:lnTo>
                    <a:pt x="36576" y="196786"/>
                  </a:lnTo>
                  <a:lnTo>
                    <a:pt x="38100" y="204406"/>
                  </a:lnTo>
                  <a:lnTo>
                    <a:pt x="41148" y="212121"/>
                  </a:lnTo>
                  <a:lnTo>
                    <a:pt x="45720" y="218217"/>
                  </a:lnTo>
                  <a:lnTo>
                    <a:pt x="48768" y="224313"/>
                  </a:lnTo>
                  <a:lnTo>
                    <a:pt x="53340" y="228885"/>
                  </a:lnTo>
                  <a:lnTo>
                    <a:pt x="59436" y="233457"/>
                  </a:lnTo>
                  <a:lnTo>
                    <a:pt x="65532" y="236505"/>
                  </a:lnTo>
                  <a:lnTo>
                    <a:pt x="73247" y="238029"/>
                  </a:lnTo>
                  <a:lnTo>
                    <a:pt x="112652" y="238029"/>
                  </a:lnTo>
                  <a:lnTo>
                    <a:pt x="111299" y="239291"/>
                  </a:lnTo>
                  <a:lnTo>
                    <a:pt x="75509" y="255793"/>
                  </a:lnTo>
                  <a:lnTo>
                    <a:pt x="68675" y="256317"/>
                  </a:lnTo>
                  <a:close/>
                </a:path>
                <a:path w="175895" h="256539">
                  <a:moveTo>
                    <a:pt x="112652" y="238029"/>
                  </a:moveTo>
                  <a:lnTo>
                    <a:pt x="90011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885"/>
                  </a:lnTo>
                  <a:lnTo>
                    <a:pt x="112871" y="224313"/>
                  </a:lnTo>
                  <a:lnTo>
                    <a:pt x="115919" y="219741"/>
                  </a:lnTo>
                  <a:lnTo>
                    <a:pt x="115919" y="123539"/>
                  </a:lnTo>
                  <a:lnTo>
                    <a:pt x="112871" y="117443"/>
                  </a:lnTo>
                  <a:lnTo>
                    <a:pt x="109823" y="114395"/>
                  </a:lnTo>
                  <a:lnTo>
                    <a:pt x="108299" y="111347"/>
                  </a:lnTo>
                  <a:lnTo>
                    <a:pt x="102203" y="105251"/>
                  </a:lnTo>
                  <a:lnTo>
                    <a:pt x="97631" y="103727"/>
                  </a:lnTo>
                  <a:lnTo>
                    <a:pt x="94583" y="102203"/>
                  </a:lnTo>
                  <a:lnTo>
                    <a:pt x="90011" y="99155"/>
                  </a:lnTo>
                  <a:lnTo>
                    <a:pt x="146399" y="99155"/>
                  </a:lnTo>
                  <a:lnTo>
                    <a:pt x="146399" y="221265"/>
                  </a:lnTo>
                  <a:lnTo>
                    <a:pt x="147923" y="225837"/>
                  </a:lnTo>
                  <a:lnTo>
                    <a:pt x="149447" y="227361"/>
                  </a:lnTo>
                  <a:lnTo>
                    <a:pt x="152495" y="233457"/>
                  </a:lnTo>
                  <a:lnTo>
                    <a:pt x="155543" y="234981"/>
                  </a:lnTo>
                  <a:lnTo>
                    <a:pt x="115919" y="234981"/>
                  </a:lnTo>
                  <a:lnTo>
                    <a:pt x="112652" y="238029"/>
                  </a:lnTo>
                  <a:close/>
                </a:path>
                <a:path w="175895" h="256539">
                  <a:moveTo>
                    <a:pt x="118967" y="251745"/>
                  </a:moveTo>
                  <a:lnTo>
                    <a:pt x="117443" y="250221"/>
                  </a:lnTo>
                  <a:lnTo>
                    <a:pt x="117443" y="234981"/>
                  </a:lnTo>
                  <a:lnTo>
                    <a:pt x="155543" y="234981"/>
                  </a:lnTo>
                  <a:lnTo>
                    <a:pt x="157067" y="236505"/>
                  </a:lnTo>
                  <a:lnTo>
                    <a:pt x="164687" y="236505"/>
                  </a:lnTo>
                  <a:lnTo>
                    <a:pt x="167735" y="238029"/>
                  </a:lnTo>
                  <a:lnTo>
                    <a:pt x="175450" y="238029"/>
                  </a:lnTo>
                  <a:lnTo>
                    <a:pt x="175450" y="248697"/>
                  </a:lnTo>
                  <a:lnTo>
                    <a:pt x="118967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70" name="object 7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76221" y="2314239"/>
            <a:ext cx="1332603" cy="28541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10013" y="2314239"/>
            <a:ext cx="1111736" cy="226162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7819996" y="2350630"/>
            <a:ext cx="640976" cy="188819"/>
            <a:chOff x="6983062" y="2664047"/>
            <a:chExt cx="726440" cy="213995"/>
          </a:xfrm>
        </p:grpSpPr>
        <p:sp>
          <p:nvSpPr>
            <p:cNvPr id="73" name="object 73"/>
            <p:cNvSpPr/>
            <p:nvPr/>
          </p:nvSpPr>
          <p:spPr>
            <a:xfrm>
              <a:off x="6983062" y="2709767"/>
              <a:ext cx="276225" cy="165100"/>
            </a:xfrm>
            <a:custGeom>
              <a:avLst/>
              <a:gdLst/>
              <a:ahLst/>
              <a:cxnLst/>
              <a:rect l="l" t="t" r="r" b="b"/>
              <a:pathLst>
                <a:path w="276225" h="165100">
                  <a:moveTo>
                    <a:pt x="276129" y="164782"/>
                  </a:moveTo>
                  <a:lnTo>
                    <a:pt x="198310" y="164782"/>
                  </a:lnTo>
                  <a:lnTo>
                    <a:pt x="198310" y="154114"/>
                  </a:lnTo>
                  <a:lnTo>
                    <a:pt x="201358" y="152590"/>
                  </a:lnTo>
                  <a:lnTo>
                    <a:pt x="210502" y="152590"/>
                  </a:lnTo>
                  <a:lnTo>
                    <a:pt x="212026" y="151066"/>
                  </a:lnTo>
                  <a:lnTo>
                    <a:pt x="215074" y="151066"/>
                  </a:lnTo>
                  <a:lnTo>
                    <a:pt x="218122" y="149542"/>
                  </a:lnTo>
                  <a:lnTo>
                    <a:pt x="221170" y="143446"/>
                  </a:lnTo>
                  <a:lnTo>
                    <a:pt x="221170" y="54959"/>
                  </a:lnTo>
                  <a:lnTo>
                    <a:pt x="202882" y="18287"/>
                  </a:lnTo>
                  <a:lnTo>
                    <a:pt x="189166" y="18287"/>
                  </a:lnTo>
                  <a:lnTo>
                    <a:pt x="175450" y="22955"/>
                  </a:lnTo>
                  <a:lnTo>
                    <a:pt x="170878" y="26003"/>
                  </a:lnTo>
                  <a:lnTo>
                    <a:pt x="166306" y="27527"/>
                  </a:lnTo>
                  <a:lnTo>
                    <a:pt x="163258" y="30575"/>
                  </a:lnTo>
                  <a:lnTo>
                    <a:pt x="161734" y="33623"/>
                  </a:lnTo>
                  <a:lnTo>
                    <a:pt x="157162" y="38195"/>
                  </a:lnTo>
                  <a:lnTo>
                    <a:pt x="155638" y="41243"/>
                  </a:lnTo>
                  <a:lnTo>
                    <a:pt x="154114" y="42767"/>
                  </a:lnTo>
                  <a:lnTo>
                    <a:pt x="154114" y="138874"/>
                  </a:lnTo>
                  <a:lnTo>
                    <a:pt x="155638" y="141922"/>
                  </a:lnTo>
                  <a:lnTo>
                    <a:pt x="155638" y="144970"/>
                  </a:lnTo>
                  <a:lnTo>
                    <a:pt x="160210" y="149542"/>
                  </a:lnTo>
                  <a:lnTo>
                    <a:pt x="163258" y="149542"/>
                  </a:lnTo>
                  <a:lnTo>
                    <a:pt x="164782" y="151066"/>
                  </a:lnTo>
                  <a:lnTo>
                    <a:pt x="167830" y="152590"/>
                  </a:lnTo>
                  <a:lnTo>
                    <a:pt x="173926" y="152590"/>
                  </a:lnTo>
                  <a:lnTo>
                    <a:pt x="176974" y="154114"/>
                  </a:lnTo>
                  <a:lnTo>
                    <a:pt x="176974" y="164782"/>
                  </a:lnTo>
                  <a:lnTo>
                    <a:pt x="100679" y="164782"/>
                  </a:lnTo>
                  <a:lnTo>
                    <a:pt x="100679" y="154114"/>
                  </a:lnTo>
                  <a:lnTo>
                    <a:pt x="103727" y="152590"/>
                  </a:lnTo>
                  <a:lnTo>
                    <a:pt x="112871" y="152590"/>
                  </a:lnTo>
                  <a:lnTo>
                    <a:pt x="114395" y="151066"/>
                  </a:lnTo>
                  <a:lnTo>
                    <a:pt x="117538" y="151066"/>
                  </a:lnTo>
                  <a:lnTo>
                    <a:pt x="120586" y="149542"/>
                  </a:lnTo>
                  <a:lnTo>
                    <a:pt x="122110" y="146494"/>
                  </a:lnTo>
                  <a:lnTo>
                    <a:pt x="122110" y="143446"/>
                  </a:lnTo>
                  <a:lnTo>
                    <a:pt x="123634" y="140398"/>
                  </a:lnTo>
                  <a:lnTo>
                    <a:pt x="123634" y="54959"/>
                  </a:lnTo>
                  <a:lnTo>
                    <a:pt x="123086" y="46386"/>
                  </a:lnTo>
                  <a:lnTo>
                    <a:pt x="103727" y="18287"/>
                  </a:lnTo>
                  <a:lnTo>
                    <a:pt x="91535" y="18287"/>
                  </a:lnTo>
                  <a:lnTo>
                    <a:pt x="86963" y="19907"/>
                  </a:lnTo>
                  <a:lnTo>
                    <a:pt x="80867" y="21431"/>
                  </a:lnTo>
                  <a:lnTo>
                    <a:pt x="76295" y="22955"/>
                  </a:lnTo>
                  <a:lnTo>
                    <a:pt x="73247" y="26003"/>
                  </a:lnTo>
                  <a:lnTo>
                    <a:pt x="68675" y="29051"/>
                  </a:lnTo>
                  <a:lnTo>
                    <a:pt x="65627" y="30575"/>
                  </a:lnTo>
                  <a:lnTo>
                    <a:pt x="62579" y="33623"/>
                  </a:lnTo>
                  <a:lnTo>
                    <a:pt x="61055" y="36671"/>
                  </a:lnTo>
                  <a:lnTo>
                    <a:pt x="56483" y="41243"/>
                  </a:lnTo>
                  <a:lnTo>
                    <a:pt x="56483" y="141922"/>
                  </a:lnTo>
                  <a:lnTo>
                    <a:pt x="58007" y="143446"/>
                  </a:lnTo>
                  <a:lnTo>
                    <a:pt x="59531" y="146494"/>
                  </a:lnTo>
                  <a:lnTo>
                    <a:pt x="65627" y="149542"/>
                  </a:lnTo>
                  <a:lnTo>
                    <a:pt x="67151" y="151066"/>
                  </a:lnTo>
                  <a:lnTo>
                    <a:pt x="70199" y="151066"/>
                  </a:lnTo>
                  <a:lnTo>
                    <a:pt x="71723" y="152590"/>
                  </a:lnTo>
                  <a:lnTo>
                    <a:pt x="77819" y="152590"/>
                  </a:lnTo>
                  <a:lnTo>
                    <a:pt x="79343" y="154114"/>
                  </a:lnTo>
                  <a:lnTo>
                    <a:pt x="79343" y="164782"/>
                  </a:lnTo>
                  <a:lnTo>
                    <a:pt x="1523" y="164782"/>
                  </a:lnTo>
                  <a:lnTo>
                    <a:pt x="1523" y="154114"/>
                  </a:lnTo>
                  <a:lnTo>
                    <a:pt x="4571" y="152590"/>
                  </a:lnTo>
                  <a:lnTo>
                    <a:pt x="15335" y="152590"/>
                  </a:lnTo>
                  <a:lnTo>
                    <a:pt x="16859" y="151066"/>
                  </a:lnTo>
                  <a:lnTo>
                    <a:pt x="19907" y="151066"/>
                  </a:lnTo>
                  <a:lnTo>
                    <a:pt x="21431" y="149542"/>
                  </a:lnTo>
                  <a:lnTo>
                    <a:pt x="26003" y="140398"/>
                  </a:lnTo>
                  <a:lnTo>
                    <a:pt x="26003" y="33623"/>
                  </a:lnTo>
                  <a:lnTo>
                    <a:pt x="22955" y="27527"/>
                  </a:lnTo>
                  <a:lnTo>
                    <a:pt x="21431" y="26003"/>
                  </a:lnTo>
                  <a:lnTo>
                    <a:pt x="19907" y="22955"/>
                  </a:lnTo>
                  <a:lnTo>
                    <a:pt x="16859" y="21431"/>
                  </a:lnTo>
                  <a:lnTo>
                    <a:pt x="15335" y="19907"/>
                  </a:lnTo>
                  <a:lnTo>
                    <a:pt x="12287" y="18287"/>
                  </a:lnTo>
                  <a:lnTo>
                    <a:pt x="9239" y="18287"/>
                  </a:lnTo>
                  <a:lnTo>
                    <a:pt x="6095" y="16763"/>
                  </a:lnTo>
                  <a:lnTo>
                    <a:pt x="0" y="16763"/>
                  </a:lnTo>
                  <a:lnTo>
                    <a:pt x="0" y="6095"/>
                  </a:lnTo>
                  <a:lnTo>
                    <a:pt x="53435" y="1523"/>
                  </a:lnTo>
                  <a:lnTo>
                    <a:pt x="54959" y="4571"/>
                  </a:lnTo>
                  <a:lnTo>
                    <a:pt x="54959" y="27527"/>
                  </a:lnTo>
                  <a:lnTo>
                    <a:pt x="56483" y="27527"/>
                  </a:lnTo>
                  <a:lnTo>
                    <a:pt x="62579" y="21431"/>
                  </a:lnTo>
                  <a:lnTo>
                    <a:pt x="67151" y="18287"/>
                  </a:lnTo>
                  <a:lnTo>
                    <a:pt x="70199" y="13715"/>
                  </a:lnTo>
                  <a:lnTo>
                    <a:pt x="74771" y="10667"/>
                  </a:lnTo>
                  <a:lnTo>
                    <a:pt x="77819" y="9143"/>
                  </a:lnTo>
                  <a:lnTo>
                    <a:pt x="80867" y="6095"/>
                  </a:lnTo>
                  <a:lnTo>
                    <a:pt x="85439" y="4571"/>
                  </a:lnTo>
                  <a:lnTo>
                    <a:pt x="91535" y="1523"/>
                  </a:lnTo>
                  <a:lnTo>
                    <a:pt x="97631" y="0"/>
                  </a:lnTo>
                  <a:lnTo>
                    <a:pt x="109823" y="0"/>
                  </a:lnTo>
                  <a:lnTo>
                    <a:pt x="117593" y="547"/>
                  </a:lnTo>
                  <a:lnTo>
                    <a:pt x="152590" y="27527"/>
                  </a:lnTo>
                  <a:lnTo>
                    <a:pt x="157162" y="24479"/>
                  </a:lnTo>
                  <a:lnTo>
                    <a:pt x="166306" y="15239"/>
                  </a:lnTo>
                  <a:lnTo>
                    <a:pt x="175450" y="9143"/>
                  </a:lnTo>
                  <a:lnTo>
                    <a:pt x="178498" y="6095"/>
                  </a:lnTo>
                  <a:lnTo>
                    <a:pt x="184594" y="4571"/>
                  </a:lnTo>
                  <a:lnTo>
                    <a:pt x="189166" y="1523"/>
                  </a:lnTo>
                  <a:lnTo>
                    <a:pt x="195262" y="0"/>
                  </a:lnTo>
                  <a:lnTo>
                    <a:pt x="208978" y="0"/>
                  </a:lnTo>
                  <a:lnTo>
                    <a:pt x="217851" y="833"/>
                  </a:lnTo>
                  <a:lnTo>
                    <a:pt x="249269" y="29420"/>
                  </a:lnTo>
                  <a:lnTo>
                    <a:pt x="251745" y="53435"/>
                  </a:lnTo>
                  <a:lnTo>
                    <a:pt x="251745" y="138874"/>
                  </a:lnTo>
                  <a:lnTo>
                    <a:pt x="254793" y="144970"/>
                  </a:lnTo>
                  <a:lnTo>
                    <a:pt x="256317" y="146494"/>
                  </a:lnTo>
                  <a:lnTo>
                    <a:pt x="257841" y="149542"/>
                  </a:lnTo>
                  <a:lnTo>
                    <a:pt x="260889" y="149542"/>
                  </a:lnTo>
                  <a:lnTo>
                    <a:pt x="263937" y="151066"/>
                  </a:lnTo>
                  <a:lnTo>
                    <a:pt x="265461" y="152590"/>
                  </a:lnTo>
                  <a:lnTo>
                    <a:pt x="273081" y="152590"/>
                  </a:lnTo>
                  <a:lnTo>
                    <a:pt x="276129" y="154114"/>
                  </a:lnTo>
                  <a:lnTo>
                    <a:pt x="276129" y="164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72908" y="2711291"/>
              <a:ext cx="176974" cy="16630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69695" y="2664047"/>
              <a:ext cx="239458" cy="213550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8538742" y="2314239"/>
            <a:ext cx="299197" cy="229160"/>
            <a:chOff x="7797641" y="2622803"/>
            <a:chExt cx="339090" cy="259715"/>
          </a:xfrm>
        </p:grpSpPr>
        <p:sp>
          <p:nvSpPr>
            <p:cNvPr id="77" name="object 77"/>
            <p:cNvSpPr/>
            <p:nvPr/>
          </p:nvSpPr>
          <p:spPr>
            <a:xfrm>
              <a:off x="7797641" y="2622803"/>
              <a:ext cx="177165" cy="259715"/>
            </a:xfrm>
            <a:custGeom>
              <a:avLst/>
              <a:gdLst/>
              <a:ahLst/>
              <a:cxnLst/>
              <a:rect l="l" t="t" r="r" b="b"/>
              <a:pathLst>
                <a:path w="177165" h="259714">
                  <a:moveTo>
                    <a:pt x="39624" y="259365"/>
                  </a:moveTo>
                  <a:lnTo>
                    <a:pt x="28956" y="257841"/>
                  </a:lnTo>
                  <a:lnTo>
                    <a:pt x="29837" y="251602"/>
                  </a:lnTo>
                  <a:lnTo>
                    <a:pt x="30289" y="244506"/>
                  </a:lnTo>
                  <a:lnTo>
                    <a:pt x="30364" y="241077"/>
                  </a:lnTo>
                  <a:lnTo>
                    <a:pt x="30480" y="30480"/>
                  </a:lnTo>
                  <a:lnTo>
                    <a:pt x="28956" y="25908"/>
                  </a:lnTo>
                  <a:lnTo>
                    <a:pt x="27432" y="22860"/>
                  </a:lnTo>
                  <a:lnTo>
                    <a:pt x="24384" y="19812"/>
                  </a:lnTo>
                  <a:lnTo>
                    <a:pt x="21336" y="18288"/>
                  </a:lnTo>
                  <a:lnTo>
                    <a:pt x="19812" y="16764"/>
                  </a:lnTo>
                  <a:lnTo>
                    <a:pt x="16764" y="15240"/>
                  </a:lnTo>
                  <a:lnTo>
                    <a:pt x="7619" y="15240"/>
                  </a:lnTo>
                  <a:lnTo>
                    <a:pt x="3048" y="13716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59436" y="0"/>
                  </a:lnTo>
                  <a:lnTo>
                    <a:pt x="60960" y="1524"/>
                  </a:lnTo>
                  <a:lnTo>
                    <a:pt x="60960" y="108299"/>
                  </a:lnTo>
                  <a:lnTo>
                    <a:pt x="76295" y="108299"/>
                  </a:lnTo>
                  <a:lnTo>
                    <a:pt x="70199" y="111347"/>
                  </a:lnTo>
                  <a:lnTo>
                    <a:pt x="65627" y="115919"/>
                  </a:lnTo>
                  <a:lnTo>
                    <a:pt x="60960" y="120491"/>
                  </a:lnTo>
                  <a:lnTo>
                    <a:pt x="60960" y="215169"/>
                  </a:lnTo>
                  <a:lnTo>
                    <a:pt x="62484" y="216693"/>
                  </a:lnTo>
                  <a:lnTo>
                    <a:pt x="62484" y="219741"/>
                  </a:lnTo>
                  <a:lnTo>
                    <a:pt x="65627" y="222789"/>
                  </a:lnTo>
                  <a:lnTo>
                    <a:pt x="67151" y="227361"/>
                  </a:lnTo>
                  <a:lnTo>
                    <a:pt x="79343" y="239553"/>
                  </a:lnTo>
                  <a:lnTo>
                    <a:pt x="83915" y="241077"/>
                  </a:lnTo>
                  <a:lnTo>
                    <a:pt x="51816" y="241077"/>
                  </a:lnTo>
                  <a:lnTo>
                    <a:pt x="39624" y="259365"/>
                  </a:lnTo>
                  <a:close/>
                </a:path>
                <a:path w="177165" h="259714">
                  <a:moveTo>
                    <a:pt x="76295" y="108299"/>
                  </a:moveTo>
                  <a:lnTo>
                    <a:pt x="62484" y="108299"/>
                  </a:lnTo>
                  <a:lnTo>
                    <a:pt x="67373" y="103108"/>
                  </a:lnTo>
                  <a:lnTo>
                    <a:pt x="100679" y="86963"/>
                  </a:lnTo>
                  <a:lnTo>
                    <a:pt x="108299" y="86963"/>
                  </a:lnTo>
                  <a:lnTo>
                    <a:pt x="122348" y="88392"/>
                  </a:lnTo>
                  <a:lnTo>
                    <a:pt x="134969" y="92678"/>
                  </a:lnTo>
                  <a:lnTo>
                    <a:pt x="146446" y="99822"/>
                  </a:lnTo>
                  <a:lnTo>
                    <a:pt x="152212" y="105251"/>
                  </a:lnTo>
                  <a:lnTo>
                    <a:pt x="88487" y="105251"/>
                  </a:lnTo>
                  <a:lnTo>
                    <a:pt x="76295" y="108299"/>
                  </a:lnTo>
                  <a:close/>
                </a:path>
                <a:path w="177165" h="259714">
                  <a:moveTo>
                    <a:pt x="139108" y="244125"/>
                  </a:moveTo>
                  <a:lnTo>
                    <a:pt x="99155" y="244125"/>
                  </a:lnTo>
                  <a:lnTo>
                    <a:pt x="108013" y="242958"/>
                  </a:lnTo>
                  <a:lnTo>
                    <a:pt x="116300" y="239363"/>
                  </a:lnTo>
                  <a:lnTo>
                    <a:pt x="140112" y="201787"/>
                  </a:lnTo>
                  <a:lnTo>
                    <a:pt x="143351" y="172402"/>
                  </a:lnTo>
                  <a:lnTo>
                    <a:pt x="143351" y="164782"/>
                  </a:lnTo>
                  <a:lnTo>
                    <a:pt x="141827" y="155638"/>
                  </a:lnTo>
                  <a:lnTo>
                    <a:pt x="140303" y="148018"/>
                  </a:lnTo>
                  <a:lnTo>
                    <a:pt x="138779" y="138874"/>
                  </a:lnTo>
                  <a:lnTo>
                    <a:pt x="111347" y="106775"/>
                  </a:lnTo>
                  <a:lnTo>
                    <a:pt x="105251" y="105251"/>
                  </a:lnTo>
                  <a:lnTo>
                    <a:pt x="152212" y="105251"/>
                  </a:lnTo>
                  <a:lnTo>
                    <a:pt x="175792" y="153194"/>
                  </a:lnTo>
                  <a:lnTo>
                    <a:pt x="176974" y="170878"/>
                  </a:lnTo>
                  <a:lnTo>
                    <a:pt x="175530" y="188347"/>
                  </a:lnTo>
                  <a:lnTo>
                    <a:pt x="171211" y="204263"/>
                  </a:lnTo>
                  <a:lnTo>
                    <a:pt x="164035" y="218750"/>
                  </a:lnTo>
                  <a:lnTo>
                    <a:pt x="154019" y="231933"/>
                  </a:lnTo>
                  <a:lnTo>
                    <a:pt x="142279" y="242173"/>
                  </a:lnTo>
                  <a:lnTo>
                    <a:pt x="139108" y="244125"/>
                  </a:lnTo>
                  <a:close/>
                </a:path>
                <a:path w="177165" h="259714">
                  <a:moveTo>
                    <a:pt x="102203" y="256317"/>
                  </a:moveTo>
                  <a:lnTo>
                    <a:pt x="63484" y="246983"/>
                  </a:lnTo>
                  <a:lnTo>
                    <a:pt x="51816" y="241077"/>
                  </a:lnTo>
                  <a:lnTo>
                    <a:pt x="83915" y="241077"/>
                  </a:lnTo>
                  <a:lnTo>
                    <a:pt x="93059" y="244125"/>
                  </a:lnTo>
                  <a:lnTo>
                    <a:pt x="139108" y="244125"/>
                  </a:lnTo>
                  <a:lnTo>
                    <a:pt x="129825" y="249840"/>
                  </a:lnTo>
                  <a:lnTo>
                    <a:pt x="116514" y="254650"/>
                  </a:lnTo>
                  <a:lnTo>
                    <a:pt x="102203" y="256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92903" y="2709767"/>
              <a:ext cx="143351" cy="167830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8934417" y="2314238"/>
            <a:ext cx="741829" cy="226359"/>
          </a:xfrm>
          <a:custGeom>
            <a:avLst/>
            <a:gdLst/>
            <a:ahLst/>
            <a:cxnLst/>
            <a:rect l="l" t="t" r="r" b="b"/>
            <a:pathLst>
              <a:path w="840740" h="256539">
                <a:moveTo>
                  <a:pt x="138772" y="213652"/>
                </a:moveTo>
                <a:lnTo>
                  <a:pt x="128104" y="207454"/>
                </a:lnTo>
                <a:lnTo>
                  <a:pt x="123304" y="214083"/>
                </a:lnTo>
                <a:lnTo>
                  <a:pt x="118198" y="220116"/>
                </a:lnTo>
                <a:lnTo>
                  <a:pt x="82384" y="238036"/>
                </a:lnTo>
                <a:lnTo>
                  <a:pt x="71526" y="236651"/>
                </a:lnTo>
                <a:lnTo>
                  <a:pt x="40640" y="208191"/>
                </a:lnTo>
                <a:lnTo>
                  <a:pt x="33528" y="169354"/>
                </a:lnTo>
                <a:lnTo>
                  <a:pt x="33794" y="159626"/>
                </a:lnTo>
                <a:lnTo>
                  <a:pt x="42672" y="118973"/>
                </a:lnTo>
                <a:lnTo>
                  <a:pt x="47332" y="114401"/>
                </a:lnTo>
                <a:lnTo>
                  <a:pt x="50380" y="108305"/>
                </a:lnTo>
                <a:lnTo>
                  <a:pt x="54952" y="103733"/>
                </a:lnTo>
                <a:lnTo>
                  <a:pt x="61048" y="102209"/>
                </a:lnTo>
                <a:lnTo>
                  <a:pt x="65620" y="99161"/>
                </a:lnTo>
                <a:lnTo>
                  <a:pt x="83908" y="99161"/>
                </a:lnTo>
                <a:lnTo>
                  <a:pt x="86956" y="100685"/>
                </a:lnTo>
                <a:lnTo>
                  <a:pt x="91528" y="100685"/>
                </a:lnTo>
                <a:lnTo>
                  <a:pt x="94576" y="103733"/>
                </a:lnTo>
                <a:lnTo>
                  <a:pt x="96100" y="106781"/>
                </a:lnTo>
                <a:lnTo>
                  <a:pt x="96100" y="109829"/>
                </a:lnTo>
                <a:lnTo>
                  <a:pt x="94576" y="112877"/>
                </a:lnTo>
                <a:lnTo>
                  <a:pt x="94576" y="118973"/>
                </a:lnTo>
                <a:lnTo>
                  <a:pt x="91528" y="128206"/>
                </a:lnTo>
                <a:lnTo>
                  <a:pt x="91528" y="137350"/>
                </a:lnTo>
                <a:lnTo>
                  <a:pt x="94576" y="140398"/>
                </a:lnTo>
                <a:lnTo>
                  <a:pt x="97624" y="144970"/>
                </a:lnTo>
                <a:lnTo>
                  <a:pt x="128536" y="119329"/>
                </a:lnTo>
                <a:lnTo>
                  <a:pt x="97053" y="89446"/>
                </a:lnTo>
                <a:lnTo>
                  <a:pt x="76288" y="86969"/>
                </a:lnTo>
                <a:lnTo>
                  <a:pt x="67437" y="87274"/>
                </a:lnTo>
                <a:lnTo>
                  <a:pt x="30861" y="101066"/>
                </a:lnTo>
                <a:lnTo>
                  <a:pt x="4572" y="138874"/>
                </a:lnTo>
                <a:lnTo>
                  <a:pt x="0" y="170878"/>
                </a:lnTo>
                <a:lnTo>
                  <a:pt x="1168" y="189217"/>
                </a:lnTo>
                <a:lnTo>
                  <a:pt x="19812" y="231940"/>
                </a:lnTo>
                <a:lnTo>
                  <a:pt x="56972" y="253365"/>
                </a:lnTo>
                <a:lnTo>
                  <a:pt x="73240" y="254800"/>
                </a:lnTo>
                <a:lnTo>
                  <a:pt x="83032" y="254203"/>
                </a:lnTo>
                <a:lnTo>
                  <a:pt x="118414" y="237871"/>
                </a:lnTo>
                <a:lnTo>
                  <a:pt x="132753" y="222491"/>
                </a:lnTo>
                <a:lnTo>
                  <a:pt x="138772" y="213652"/>
                </a:lnTo>
                <a:close/>
              </a:path>
              <a:path w="840740" h="256539">
                <a:moveTo>
                  <a:pt x="302044" y="238036"/>
                </a:moveTo>
                <a:lnTo>
                  <a:pt x="288328" y="238036"/>
                </a:lnTo>
                <a:lnTo>
                  <a:pt x="285280" y="236512"/>
                </a:lnTo>
                <a:lnTo>
                  <a:pt x="283756" y="236512"/>
                </a:lnTo>
                <a:lnTo>
                  <a:pt x="280708" y="234988"/>
                </a:lnTo>
                <a:lnTo>
                  <a:pt x="279184" y="231940"/>
                </a:lnTo>
                <a:lnTo>
                  <a:pt x="277660" y="230416"/>
                </a:lnTo>
                <a:lnTo>
                  <a:pt x="274612" y="224320"/>
                </a:lnTo>
                <a:lnTo>
                  <a:pt x="274612" y="215176"/>
                </a:lnTo>
                <a:lnTo>
                  <a:pt x="274739" y="202895"/>
                </a:lnTo>
                <a:lnTo>
                  <a:pt x="274840" y="198323"/>
                </a:lnTo>
                <a:lnTo>
                  <a:pt x="275247" y="189433"/>
                </a:lnTo>
                <a:lnTo>
                  <a:pt x="276136" y="180035"/>
                </a:lnTo>
                <a:lnTo>
                  <a:pt x="276136" y="161747"/>
                </a:lnTo>
                <a:lnTo>
                  <a:pt x="273558" y="118008"/>
                </a:lnTo>
                <a:lnTo>
                  <a:pt x="260896" y="97637"/>
                </a:lnTo>
                <a:lnTo>
                  <a:pt x="259372" y="96113"/>
                </a:lnTo>
                <a:lnTo>
                  <a:pt x="253174" y="91541"/>
                </a:lnTo>
                <a:lnTo>
                  <a:pt x="240982" y="88493"/>
                </a:lnTo>
                <a:lnTo>
                  <a:pt x="233362" y="86969"/>
                </a:lnTo>
                <a:lnTo>
                  <a:pt x="202882" y="86969"/>
                </a:lnTo>
                <a:lnTo>
                  <a:pt x="196786" y="90017"/>
                </a:lnTo>
                <a:lnTo>
                  <a:pt x="189166" y="91541"/>
                </a:lnTo>
                <a:lnTo>
                  <a:pt x="183070" y="94589"/>
                </a:lnTo>
                <a:lnTo>
                  <a:pt x="178498" y="97637"/>
                </a:lnTo>
                <a:lnTo>
                  <a:pt x="172402" y="100685"/>
                </a:lnTo>
                <a:lnTo>
                  <a:pt x="167830" y="105257"/>
                </a:lnTo>
                <a:lnTo>
                  <a:pt x="161734" y="114401"/>
                </a:lnTo>
                <a:lnTo>
                  <a:pt x="160210" y="118973"/>
                </a:lnTo>
                <a:lnTo>
                  <a:pt x="160210" y="128219"/>
                </a:lnTo>
                <a:lnTo>
                  <a:pt x="163258" y="137363"/>
                </a:lnTo>
                <a:lnTo>
                  <a:pt x="166306" y="140411"/>
                </a:lnTo>
                <a:lnTo>
                  <a:pt x="170878" y="141935"/>
                </a:lnTo>
                <a:lnTo>
                  <a:pt x="181546" y="141935"/>
                </a:lnTo>
                <a:lnTo>
                  <a:pt x="186118" y="140411"/>
                </a:lnTo>
                <a:lnTo>
                  <a:pt x="189166" y="137363"/>
                </a:lnTo>
                <a:lnTo>
                  <a:pt x="193738" y="134315"/>
                </a:lnTo>
                <a:lnTo>
                  <a:pt x="195262" y="131267"/>
                </a:lnTo>
                <a:lnTo>
                  <a:pt x="195262" y="123545"/>
                </a:lnTo>
                <a:lnTo>
                  <a:pt x="193738" y="120497"/>
                </a:lnTo>
                <a:lnTo>
                  <a:pt x="193738" y="115925"/>
                </a:lnTo>
                <a:lnTo>
                  <a:pt x="192214" y="111353"/>
                </a:lnTo>
                <a:lnTo>
                  <a:pt x="192214" y="106781"/>
                </a:lnTo>
                <a:lnTo>
                  <a:pt x="193738" y="103733"/>
                </a:lnTo>
                <a:lnTo>
                  <a:pt x="196786" y="102209"/>
                </a:lnTo>
                <a:lnTo>
                  <a:pt x="201358" y="100685"/>
                </a:lnTo>
                <a:lnTo>
                  <a:pt x="204406" y="99161"/>
                </a:lnTo>
                <a:lnTo>
                  <a:pt x="208978" y="97637"/>
                </a:lnTo>
                <a:lnTo>
                  <a:pt x="221170" y="97637"/>
                </a:lnTo>
                <a:lnTo>
                  <a:pt x="227266" y="99161"/>
                </a:lnTo>
                <a:lnTo>
                  <a:pt x="231838" y="102209"/>
                </a:lnTo>
                <a:lnTo>
                  <a:pt x="234886" y="105257"/>
                </a:lnTo>
                <a:lnTo>
                  <a:pt x="237934" y="109829"/>
                </a:lnTo>
                <a:lnTo>
                  <a:pt x="240982" y="112877"/>
                </a:lnTo>
                <a:lnTo>
                  <a:pt x="242506" y="117449"/>
                </a:lnTo>
                <a:lnTo>
                  <a:pt x="244030" y="120497"/>
                </a:lnTo>
                <a:lnTo>
                  <a:pt x="244030" y="125069"/>
                </a:lnTo>
                <a:lnTo>
                  <a:pt x="245554" y="128219"/>
                </a:lnTo>
                <a:lnTo>
                  <a:pt x="245554" y="149555"/>
                </a:lnTo>
                <a:lnTo>
                  <a:pt x="245554" y="161747"/>
                </a:lnTo>
                <a:lnTo>
                  <a:pt x="244030" y="218224"/>
                </a:lnTo>
                <a:lnTo>
                  <a:pt x="240982" y="224320"/>
                </a:lnTo>
                <a:lnTo>
                  <a:pt x="236410" y="227368"/>
                </a:lnTo>
                <a:lnTo>
                  <a:pt x="230314" y="231940"/>
                </a:lnTo>
                <a:lnTo>
                  <a:pt x="224218" y="234988"/>
                </a:lnTo>
                <a:lnTo>
                  <a:pt x="216598" y="238036"/>
                </a:lnTo>
                <a:lnTo>
                  <a:pt x="202882" y="238036"/>
                </a:lnTo>
                <a:lnTo>
                  <a:pt x="196786" y="234988"/>
                </a:lnTo>
                <a:lnTo>
                  <a:pt x="192214" y="230416"/>
                </a:lnTo>
                <a:lnTo>
                  <a:pt x="187642" y="227368"/>
                </a:lnTo>
                <a:lnTo>
                  <a:pt x="184594" y="219748"/>
                </a:lnTo>
                <a:lnTo>
                  <a:pt x="184594" y="204419"/>
                </a:lnTo>
                <a:lnTo>
                  <a:pt x="186118" y="198323"/>
                </a:lnTo>
                <a:lnTo>
                  <a:pt x="189166" y="193751"/>
                </a:lnTo>
                <a:lnTo>
                  <a:pt x="192214" y="187655"/>
                </a:lnTo>
                <a:lnTo>
                  <a:pt x="196786" y="183083"/>
                </a:lnTo>
                <a:lnTo>
                  <a:pt x="201358" y="180035"/>
                </a:lnTo>
                <a:lnTo>
                  <a:pt x="207454" y="176987"/>
                </a:lnTo>
                <a:lnTo>
                  <a:pt x="215074" y="172415"/>
                </a:lnTo>
                <a:lnTo>
                  <a:pt x="221170" y="170891"/>
                </a:lnTo>
                <a:lnTo>
                  <a:pt x="232791" y="166319"/>
                </a:lnTo>
                <a:lnTo>
                  <a:pt x="238963" y="164033"/>
                </a:lnTo>
                <a:lnTo>
                  <a:pt x="245554" y="161747"/>
                </a:lnTo>
                <a:lnTo>
                  <a:pt x="245554" y="149555"/>
                </a:lnTo>
                <a:lnTo>
                  <a:pt x="240360" y="151218"/>
                </a:lnTo>
                <a:lnTo>
                  <a:pt x="225412" y="156832"/>
                </a:lnTo>
                <a:lnTo>
                  <a:pt x="204762" y="163601"/>
                </a:lnTo>
                <a:lnTo>
                  <a:pt x="196596" y="166700"/>
                </a:lnTo>
                <a:lnTo>
                  <a:pt x="190423" y="169214"/>
                </a:lnTo>
                <a:lnTo>
                  <a:pt x="186118" y="170891"/>
                </a:lnTo>
                <a:lnTo>
                  <a:pt x="176974" y="173939"/>
                </a:lnTo>
                <a:lnTo>
                  <a:pt x="172402" y="176987"/>
                </a:lnTo>
                <a:lnTo>
                  <a:pt x="169354" y="180035"/>
                </a:lnTo>
                <a:lnTo>
                  <a:pt x="164782" y="181559"/>
                </a:lnTo>
                <a:lnTo>
                  <a:pt x="161734" y="186131"/>
                </a:lnTo>
                <a:lnTo>
                  <a:pt x="158686" y="189179"/>
                </a:lnTo>
                <a:lnTo>
                  <a:pt x="155638" y="193751"/>
                </a:lnTo>
                <a:lnTo>
                  <a:pt x="152590" y="202895"/>
                </a:lnTo>
                <a:lnTo>
                  <a:pt x="152590" y="215176"/>
                </a:lnTo>
                <a:lnTo>
                  <a:pt x="176784" y="252323"/>
                </a:lnTo>
                <a:lnTo>
                  <a:pt x="193738" y="254800"/>
                </a:lnTo>
                <a:lnTo>
                  <a:pt x="201472" y="254495"/>
                </a:lnTo>
                <a:lnTo>
                  <a:pt x="237985" y="238036"/>
                </a:lnTo>
                <a:lnTo>
                  <a:pt x="239814" y="236512"/>
                </a:lnTo>
                <a:lnTo>
                  <a:pt x="245554" y="230416"/>
                </a:lnTo>
                <a:lnTo>
                  <a:pt x="247078" y="238036"/>
                </a:lnTo>
                <a:lnTo>
                  <a:pt x="250126" y="244132"/>
                </a:lnTo>
                <a:lnTo>
                  <a:pt x="256222" y="248704"/>
                </a:lnTo>
                <a:lnTo>
                  <a:pt x="260896" y="251752"/>
                </a:lnTo>
                <a:lnTo>
                  <a:pt x="266992" y="254800"/>
                </a:lnTo>
                <a:lnTo>
                  <a:pt x="280708" y="254800"/>
                </a:lnTo>
                <a:lnTo>
                  <a:pt x="285280" y="253276"/>
                </a:lnTo>
                <a:lnTo>
                  <a:pt x="288328" y="253276"/>
                </a:lnTo>
                <a:lnTo>
                  <a:pt x="302044" y="248704"/>
                </a:lnTo>
                <a:lnTo>
                  <a:pt x="302044" y="238036"/>
                </a:lnTo>
                <a:close/>
              </a:path>
              <a:path w="840740" h="256539">
                <a:moveTo>
                  <a:pt x="396621" y="241084"/>
                </a:moveTo>
                <a:lnTo>
                  <a:pt x="395097" y="239560"/>
                </a:lnTo>
                <a:lnTo>
                  <a:pt x="389001" y="239560"/>
                </a:lnTo>
                <a:lnTo>
                  <a:pt x="387477" y="238036"/>
                </a:lnTo>
                <a:lnTo>
                  <a:pt x="384429" y="238036"/>
                </a:lnTo>
                <a:lnTo>
                  <a:pt x="382905" y="236512"/>
                </a:lnTo>
                <a:lnTo>
                  <a:pt x="376809" y="233464"/>
                </a:lnTo>
                <a:lnTo>
                  <a:pt x="375285" y="231940"/>
                </a:lnTo>
                <a:lnTo>
                  <a:pt x="373761" y="228892"/>
                </a:lnTo>
                <a:lnTo>
                  <a:pt x="373761" y="1536"/>
                </a:lnTo>
                <a:lnTo>
                  <a:pt x="370713" y="12"/>
                </a:lnTo>
                <a:lnTo>
                  <a:pt x="311175" y="3060"/>
                </a:lnTo>
                <a:lnTo>
                  <a:pt x="311175" y="13728"/>
                </a:lnTo>
                <a:lnTo>
                  <a:pt x="314223" y="13728"/>
                </a:lnTo>
                <a:lnTo>
                  <a:pt x="318795" y="15252"/>
                </a:lnTo>
                <a:lnTo>
                  <a:pt x="323367" y="15252"/>
                </a:lnTo>
                <a:lnTo>
                  <a:pt x="332511" y="18300"/>
                </a:lnTo>
                <a:lnTo>
                  <a:pt x="334035" y="19824"/>
                </a:lnTo>
                <a:lnTo>
                  <a:pt x="337083" y="21348"/>
                </a:lnTo>
                <a:lnTo>
                  <a:pt x="341655" y="30492"/>
                </a:lnTo>
                <a:lnTo>
                  <a:pt x="343179" y="35064"/>
                </a:lnTo>
                <a:lnTo>
                  <a:pt x="343179" y="227368"/>
                </a:lnTo>
                <a:lnTo>
                  <a:pt x="338607" y="236512"/>
                </a:lnTo>
                <a:lnTo>
                  <a:pt x="337083" y="238036"/>
                </a:lnTo>
                <a:lnTo>
                  <a:pt x="334035" y="238036"/>
                </a:lnTo>
                <a:lnTo>
                  <a:pt x="332511" y="239560"/>
                </a:lnTo>
                <a:lnTo>
                  <a:pt x="321843" y="239560"/>
                </a:lnTo>
                <a:lnTo>
                  <a:pt x="318795" y="241084"/>
                </a:lnTo>
                <a:lnTo>
                  <a:pt x="318795" y="251752"/>
                </a:lnTo>
                <a:lnTo>
                  <a:pt x="396621" y="251752"/>
                </a:lnTo>
                <a:lnTo>
                  <a:pt x="396621" y="241084"/>
                </a:lnTo>
                <a:close/>
              </a:path>
              <a:path w="840740" h="256539">
                <a:moveTo>
                  <a:pt x="488149" y="241084"/>
                </a:moveTo>
                <a:lnTo>
                  <a:pt x="485101" y="239560"/>
                </a:lnTo>
                <a:lnTo>
                  <a:pt x="480529" y="239560"/>
                </a:lnTo>
                <a:lnTo>
                  <a:pt x="477481" y="238036"/>
                </a:lnTo>
                <a:lnTo>
                  <a:pt x="475957" y="238036"/>
                </a:lnTo>
                <a:lnTo>
                  <a:pt x="469861" y="234988"/>
                </a:lnTo>
                <a:lnTo>
                  <a:pt x="466813" y="231940"/>
                </a:lnTo>
                <a:lnTo>
                  <a:pt x="463765" y="225844"/>
                </a:lnTo>
                <a:lnTo>
                  <a:pt x="463765" y="1536"/>
                </a:lnTo>
                <a:lnTo>
                  <a:pt x="462241" y="12"/>
                </a:lnTo>
                <a:lnTo>
                  <a:pt x="401193" y="3060"/>
                </a:lnTo>
                <a:lnTo>
                  <a:pt x="401193" y="13728"/>
                </a:lnTo>
                <a:lnTo>
                  <a:pt x="404241" y="13728"/>
                </a:lnTo>
                <a:lnTo>
                  <a:pt x="408813" y="15252"/>
                </a:lnTo>
                <a:lnTo>
                  <a:pt x="414909" y="15252"/>
                </a:lnTo>
                <a:lnTo>
                  <a:pt x="419481" y="16776"/>
                </a:lnTo>
                <a:lnTo>
                  <a:pt x="425577" y="19824"/>
                </a:lnTo>
                <a:lnTo>
                  <a:pt x="430149" y="24396"/>
                </a:lnTo>
                <a:lnTo>
                  <a:pt x="433197" y="30581"/>
                </a:lnTo>
                <a:lnTo>
                  <a:pt x="434721" y="35153"/>
                </a:lnTo>
                <a:lnTo>
                  <a:pt x="434721" y="227368"/>
                </a:lnTo>
                <a:lnTo>
                  <a:pt x="430149" y="236512"/>
                </a:lnTo>
                <a:lnTo>
                  <a:pt x="428625" y="238036"/>
                </a:lnTo>
                <a:lnTo>
                  <a:pt x="425577" y="238036"/>
                </a:lnTo>
                <a:lnTo>
                  <a:pt x="422529" y="239560"/>
                </a:lnTo>
                <a:lnTo>
                  <a:pt x="411861" y="239560"/>
                </a:lnTo>
                <a:lnTo>
                  <a:pt x="410337" y="241084"/>
                </a:lnTo>
                <a:lnTo>
                  <a:pt x="410337" y="251752"/>
                </a:lnTo>
                <a:lnTo>
                  <a:pt x="488149" y="251752"/>
                </a:lnTo>
                <a:lnTo>
                  <a:pt x="488149" y="241084"/>
                </a:lnTo>
                <a:close/>
              </a:path>
              <a:path w="840740" h="256539">
                <a:moveTo>
                  <a:pt x="646747" y="213652"/>
                </a:moveTo>
                <a:lnTo>
                  <a:pt x="634555" y="206032"/>
                </a:lnTo>
                <a:lnTo>
                  <a:pt x="629742" y="214337"/>
                </a:lnTo>
                <a:lnTo>
                  <a:pt x="624649" y="221081"/>
                </a:lnTo>
                <a:lnTo>
                  <a:pt x="590270" y="238036"/>
                </a:lnTo>
                <a:lnTo>
                  <a:pt x="579602" y="238036"/>
                </a:lnTo>
                <a:lnTo>
                  <a:pt x="571982" y="234988"/>
                </a:lnTo>
                <a:lnTo>
                  <a:pt x="565886" y="231940"/>
                </a:lnTo>
                <a:lnTo>
                  <a:pt x="558266" y="228892"/>
                </a:lnTo>
                <a:lnTo>
                  <a:pt x="552170" y="222796"/>
                </a:lnTo>
                <a:lnTo>
                  <a:pt x="549122" y="216700"/>
                </a:lnTo>
                <a:lnTo>
                  <a:pt x="544550" y="210604"/>
                </a:lnTo>
                <a:lnTo>
                  <a:pt x="535406" y="166319"/>
                </a:lnTo>
                <a:lnTo>
                  <a:pt x="642175" y="166319"/>
                </a:lnTo>
                <a:lnTo>
                  <a:pt x="642073" y="152603"/>
                </a:lnTo>
                <a:lnTo>
                  <a:pt x="633031" y="112979"/>
                </a:lnTo>
                <a:lnTo>
                  <a:pt x="626973" y="106921"/>
                </a:lnTo>
                <a:lnTo>
                  <a:pt x="622363" y="100685"/>
                </a:lnTo>
                <a:lnTo>
                  <a:pt x="619823" y="99161"/>
                </a:lnTo>
                <a:lnTo>
                  <a:pt x="610171" y="93370"/>
                </a:lnTo>
                <a:lnTo>
                  <a:pt x="610171" y="140411"/>
                </a:lnTo>
                <a:lnTo>
                  <a:pt x="610171" y="152603"/>
                </a:lnTo>
                <a:lnTo>
                  <a:pt x="535406" y="152603"/>
                </a:lnTo>
                <a:lnTo>
                  <a:pt x="549122" y="112979"/>
                </a:lnTo>
                <a:lnTo>
                  <a:pt x="576554" y="99161"/>
                </a:lnTo>
                <a:lnTo>
                  <a:pt x="584174" y="99161"/>
                </a:lnTo>
                <a:lnTo>
                  <a:pt x="608647" y="132791"/>
                </a:lnTo>
                <a:lnTo>
                  <a:pt x="610171" y="140411"/>
                </a:lnTo>
                <a:lnTo>
                  <a:pt x="610171" y="93370"/>
                </a:lnTo>
                <a:lnTo>
                  <a:pt x="576554" y="86969"/>
                </a:lnTo>
                <a:lnTo>
                  <a:pt x="568566" y="87274"/>
                </a:lnTo>
                <a:lnTo>
                  <a:pt x="528066" y="105968"/>
                </a:lnTo>
                <a:lnTo>
                  <a:pt x="506615" y="146646"/>
                </a:lnTo>
                <a:lnTo>
                  <a:pt x="503516" y="166319"/>
                </a:lnTo>
                <a:lnTo>
                  <a:pt x="503542" y="174053"/>
                </a:lnTo>
                <a:lnTo>
                  <a:pt x="513880" y="217843"/>
                </a:lnTo>
                <a:lnTo>
                  <a:pt x="546074" y="248704"/>
                </a:lnTo>
                <a:lnTo>
                  <a:pt x="579602" y="254800"/>
                </a:lnTo>
                <a:lnTo>
                  <a:pt x="590727" y="254203"/>
                </a:lnTo>
                <a:lnTo>
                  <a:pt x="601167" y="252323"/>
                </a:lnTo>
                <a:lnTo>
                  <a:pt x="610755" y="249008"/>
                </a:lnTo>
                <a:lnTo>
                  <a:pt x="619315" y="244132"/>
                </a:lnTo>
                <a:lnTo>
                  <a:pt x="626821" y="238036"/>
                </a:lnTo>
                <a:lnTo>
                  <a:pt x="627037" y="237871"/>
                </a:lnTo>
                <a:lnTo>
                  <a:pt x="634174" y="230606"/>
                </a:lnTo>
                <a:lnTo>
                  <a:pt x="640753" y="222491"/>
                </a:lnTo>
                <a:lnTo>
                  <a:pt x="646747" y="213652"/>
                </a:lnTo>
                <a:close/>
              </a:path>
              <a:path w="840740" h="256539">
                <a:moveTo>
                  <a:pt x="840486" y="238036"/>
                </a:moveTo>
                <a:lnTo>
                  <a:pt x="832866" y="238036"/>
                </a:lnTo>
                <a:lnTo>
                  <a:pt x="829818" y="236512"/>
                </a:lnTo>
                <a:lnTo>
                  <a:pt x="822198" y="236512"/>
                </a:lnTo>
                <a:lnTo>
                  <a:pt x="820674" y="234988"/>
                </a:lnTo>
                <a:lnTo>
                  <a:pt x="817626" y="233464"/>
                </a:lnTo>
                <a:lnTo>
                  <a:pt x="814578" y="230416"/>
                </a:lnTo>
                <a:lnTo>
                  <a:pt x="813054" y="227368"/>
                </a:lnTo>
                <a:lnTo>
                  <a:pt x="813054" y="225844"/>
                </a:lnTo>
                <a:lnTo>
                  <a:pt x="811530" y="221272"/>
                </a:lnTo>
                <a:lnTo>
                  <a:pt x="811530" y="99161"/>
                </a:lnTo>
                <a:lnTo>
                  <a:pt x="811530" y="96113"/>
                </a:lnTo>
                <a:lnTo>
                  <a:pt x="811530" y="1524"/>
                </a:lnTo>
                <a:lnTo>
                  <a:pt x="808482" y="0"/>
                </a:lnTo>
                <a:lnTo>
                  <a:pt x="744372" y="3048"/>
                </a:lnTo>
                <a:lnTo>
                  <a:pt x="744372" y="13728"/>
                </a:lnTo>
                <a:lnTo>
                  <a:pt x="748944" y="13728"/>
                </a:lnTo>
                <a:lnTo>
                  <a:pt x="755040" y="15252"/>
                </a:lnTo>
                <a:lnTo>
                  <a:pt x="759612" y="15252"/>
                </a:lnTo>
                <a:lnTo>
                  <a:pt x="765708" y="16776"/>
                </a:lnTo>
                <a:lnTo>
                  <a:pt x="770280" y="18288"/>
                </a:lnTo>
                <a:lnTo>
                  <a:pt x="773328" y="19812"/>
                </a:lnTo>
                <a:lnTo>
                  <a:pt x="777900" y="24396"/>
                </a:lnTo>
                <a:lnTo>
                  <a:pt x="779424" y="28968"/>
                </a:lnTo>
                <a:lnTo>
                  <a:pt x="780948" y="32016"/>
                </a:lnTo>
                <a:lnTo>
                  <a:pt x="780948" y="96113"/>
                </a:lnTo>
                <a:lnTo>
                  <a:pt x="780948" y="123545"/>
                </a:lnTo>
                <a:lnTo>
                  <a:pt x="780948" y="219748"/>
                </a:lnTo>
                <a:lnTo>
                  <a:pt x="777900" y="224320"/>
                </a:lnTo>
                <a:lnTo>
                  <a:pt x="771804" y="228892"/>
                </a:lnTo>
                <a:lnTo>
                  <a:pt x="767232" y="231940"/>
                </a:lnTo>
                <a:lnTo>
                  <a:pt x="761136" y="236512"/>
                </a:lnTo>
                <a:lnTo>
                  <a:pt x="753516" y="238036"/>
                </a:lnTo>
                <a:lnTo>
                  <a:pt x="736752" y="238036"/>
                </a:lnTo>
                <a:lnTo>
                  <a:pt x="706272" y="212128"/>
                </a:lnTo>
                <a:lnTo>
                  <a:pt x="701700" y="196799"/>
                </a:lnTo>
                <a:lnTo>
                  <a:pt x="698652" y="190703"/>
                </a:lnTo>
                <a:lnTo>
                  <a:pt x="700582" y="149047"/>
                </a:lnTo>
                <a:lnTo>
                  <a:pt x="715416" y="111353"/>
                </a:lnTo>
                <a:lnTo>
                  <a:pt x="736752" y="99161"/>
                </a:lnTo>
                <a:lnTo>
                  <a:pt x="755040" y="99161"/>
                </a:lnTo>
                <a:lnTo>
                  <a:pt x="758088" y="102209"/>
                </a:lnTo>
                <a:lnTo>
                  <a:pt x="767232" y="105257"/>
                </a:lnTo>
                <a:lnTo>
                  <a:pt x="773328" y="111353"/>
                </a:lnTo>
                <a:lnTo>
                  <a:pt x="776376" y="117449"/>
                </a:lnTo>
                <a:lnTo>
                  <a:pt x="779424" y="120497"/>
                </a:lnTo>
                <a:lnTo>
                  <a:pt x="780948" y="123545"/>
                </a:lnTo>
                <a:lnTo>
                  <a:pt x="780948" y="96113"/>
                </a:lnTo>
                <a:lnTo>
                  <a:pt x="776376" y="93065"/>
                </a:lnTo>
                <a:lnTo>
                  <a:pt x="770280" y="91541"/>
                </a:lnTo>
                <a:lnTo>
                  <a:pt x="762660" y="90017"/>
                </a:lnTo>
                <a:lnTo>
                  <a:pt x="755040" y="86969"/>
                </a:lnTo>
                <a:lnTo>
                  <a:pt x="741324" y="86969"/>
                </a:lnTo>
                <a:lnTo>
                  <a:pt x="733564" y="87274"/>
                </a:lnTo>
                <a:lnTo>
                  <a:pt x="692200" y="105257"/>
                </a:lnTo>
                <a:lnTo>
                  <a:pt x="668248" y="145376"/>
                </a:lnTo>
                <a:lnTo>
                  <a:pt x="665035" y="170891"/>
                </a:lnTo>
                <a:lnTo>
                  <a:pt x="665314" y="180009"/>
                </a:lnTo>
                <a:lnTo>
                  <a:pt x="676656" y="220116"/>
                </a:lnTo>
                <a:lnTo>
                  <a:pt x="707796" y="250228"/>
                </a:lnTo>
                <a:lnTo>
                  <a:pt x="733704" y="256324"/>
                </a:lnTo>
                <a:lnTo>
                  <a:pt x="740333" y="255803"/>
                </a:lnTo>
                <a:lnTo>
                  <a:pt x="776122" y="239293"/>
                </a:lnTo>
                <a:lnTo>
                  <a:pt x="780948" y="234988"/>
                </a:lnTo>
                <a:lnTo>
                  <a:pt x="780948" y="250228"/>
                </a:lnTo>
                <a:lnTo>
                  <a:pt x="783996" y="251752"/>
                </a:lnTo>
                <a:lnTo>
                  <a:pt x="840486" y="248704"/>
                </a:lnTo>
                <a:lnTo>
                  <a:pt x="840486" y="23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0" name="object 80"/>
          <p:cNvGrpSpPr/>
          <p:nvPr/>
        </p:nvGrpSpPr>
        <p:grpSpPr>
          <a:xfrm>
            <a:off x="9775620" y="2318273"/>
            <a:ext cx="249331" cy="218515"/>
            <a:chOff x="9199435" y="2627376"/>
            <a:chExt cx="282575" cy="247650"/>
          </a:xfrm>
        </p:grpSpPr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99435" y="2627376"/>
              <a:ext cx="82391" cy="24717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303163" y="2709767"/>
              <a:ext cx="178498" cy="164782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109443" y="2390971"/>
            <a:ext cx="133210" cy="148085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980107" y="2669662"/>
            <a:ext cx="1734922" cy="285414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89072" y="2669662"/>
            <a:ext cx="993233" cy="226162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4875175" y="2746393"/>
            <a:ext cx="269501" cy="149599"/>
            <a:chOff x="3645598" y="3112579"/>
            <a:chExt cx="305435" cy="169545"/>
          </a:xfrm>
        </p:grpSpPr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45598" y="3112579"/>
              <a:ext cx="157162" cy="16935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825620" y="3112579"/>
              <a:ext cx="125063" cy="164782"/>
            </a:xfrm>
            <a:prstGeom prst="rect">
              <a:avLst/>
            </a:prstGeom>
          </p:spPr>
        </p:pic>
      </p:grpSp>
      <p:pic>
        <p:nvPicPr>
          <p:cNvPr id="89" name="object 8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223790" y="2746393"/>
            <a:ext cx="131865" cy="14943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444489" y="2669662"/>
            <a:ext cx="1734838" cy="285414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7242613" y="2669662"/>
            <a:ext cx="695885" cy="230281"/>
            <a:chOff x="6328695" y="3025616"/>
            <a:chExt cx="788670" cy="260985"/>
          </a:xfrm>
        </p:grpSpPr>
        <p:sp>
          <p:nvSpPr>
            <p:cNvPr id="92" name="object 92"/>
            <p:cNvSpPr/>
            <p:nvPr/>
          </p:nvSpPr>
          <p:spPr>
            <a:xfrm>
              <a:off x="6328695" y="3025616"/>
              <a:ext cx="179070" cy="260985"/>
            </a:xfrm>
            <a:custGeom>
              <a:avLst/>
              <a:gdLst/>
              <a:ahLst/>
              <a:cxnLst/>
              <a:rect l="l" t="t" r="r" b="b"/>
              <a:pathLst>
                <a:path w="179070" h="260985">
                  <a:moveTo>
                    <a:pt x="39719" y="260889"/>
                  </a:moveTo>
                  <a:lnTo>
                    <a:pt x="30480" y="257841"/>
                  </a:lnTo>
                  <a:lnTo>
                    <a:pt x="30480" y="228885"/>
                  </a:lnTo>
                  <a:lnTo>
                    <a:pt x="31361" y="220869"/>
                  </a:lnTo>
                  <a:lnTo>
                    <a:pt x="31813" y="212836"/>
                  </a:lnTo>
                  <a:lnTo>
                    <a:pt x="31980" y="204802"/>
                  </a:lnTo>
                  <a:lnTo>
                    <a:pt x="32004" y="33528"/>
                  </a:lnTo>
                  <a:lnTo>
                    <a:pt x="30480" y="30480"/>
                  </a:lnTo>
                  <a:lnTo>
                    <a:pt x="28956" y="25908"/>
                  </a:lnTo>
                  <a:lnTo>
                    <a:pt x="25908" y="19812"/>
                  </a:lnTo>
                  <a:lnTo>
                    <a:pt x="19812" y="16764"/>
                  </a:lnTo>
                  <a:lnTo>
                    <a:pt x="16764" y="16764"/>
                  </a:lnTo>
                  <a:lnTo>
                    <a:pt x="12192" y="15240"/>
                  </a:lnTo>
                  <a:lnTo>
                    <a:pt x="7619" y="15240"/>
                  </a:lnTo>
                  <a:lnTo>
                    <a:pt x="3048" y="13716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59531" y="0"/>
                  </a:lnTo>
                  <a:lnTo>
                    <a:pt x="62579" y="1524"/>
                  </a:lnTo>
                  <a:lnTo>
                    <a:pt x="62579" y="108299"/>
                  </a:lnTo>
                  <a:lnTo>
                    <a:pt x="80105" y="108299"/>
                  </a:lnTo>
                  <a:lnTo>
                    <a:pt x="77819" y="109823"/>
                  </a:lnTo>
                  <a:lnTo>
                    <a:pt x="65627" y="115919"/>
                  </a:lnTo>
                  <a:lnTo>
                    <a:pt x="62579" y="122015"/>
                  </a:lnTo>
                  <a:lnTo>
                    <a:pt x="62579" y="216598"/>
                  </a:lnTo>
                  <a:lnTo>
                    <a:pt x="64103" y="219741"/>
                  </a:lnTo>
                  <a:lnTo>
                    <a:pt x="65627" y="224313"/>
                  </a:lnTo>
                  <a:lnTo>
                    <a:pt x="67151" y="227361"/>
                  </a:lnTo>
                  <a:lnTo>
                    <a:pt x="76295" y="236505"/>
                  </a:lnTo>
                  <a:lnTo>
                    <a:pt x="80867" y="239553"/>
                  </a:lnTo>
                  <a:lnTo>
                    <a:pt x="83915" y="241077"/>
                  </a:lnTo>
                  <a:lnTo>
                    <a:pt x="51911" y="241077"/>
                  </a:lnTo>
                  <a:lnTo>
                    <a:pt x="39719" y="260889"/>
                  </a:lnTo>
                  <a:close/>
                </a:path>
                <a:path w="179070" h="260985">
                  <a:moveTo>
                    <a:pt x="80105" y="108299"/>
                  </a:moveTo>
                  <a:lnTo>
                    <a:pt x="62579" y="108299"/>
                  </a:lnTo>
                  <a:lnTo>
                    <a:pt x="68079" y="103108"/>
                  </a:lnTo>
                  <a:lnTo>
                    <a:pt x="100679" y="86963"/>
                  </a:lnTo>
                  <a:lnTo>
                    <a:pt x="108299" y="86963"/>
                  </a:lnTo>
                  <a:lnTo>
                    <a:pt x="122577" y="88392"/>
                  </a:lnTo>
                  <a:lnTo>
                    <a:pt x="135588" y="92678"/>
                  </a:lnTo>
                  <a:lnTo>
                    <a:pt x="147170" y="99822"/>
                  </a:lnTo>
                  <a:lnTo>
                    <a:pt x="152594" y="105251"/>
                  </a:lnTo>
                  <a:lnTo>
                    <a:pt x="90011" y="105251"/>
                  </a:lnTo>
                  <a:lnTo>
                    <a:pt x="82391" y="106775"/>
                  </a:lnTo>
                  <a:lnTo>
                    <a:pt x="80105" y="108299"/>
                  </a:lnTo>
                  <a:close/>
                </a:path>
                <a:path w="179070" h="260985">
                  <a:moveTo>
                    <a:pt x="141363" y="244125"/>
                  </a:moveTo>
                  <a:lnTo>
                    <a:pt x="99155" y="244125"/>
                  </a:lnTo>
                  <a:lnTo>
                    <a:pt x="108870" y="242958"/>
                  </a:lnTo>
                  <a:lnTo>
                    <a:pt x="117443" y="239363"/>
                  </a:lnTo>
                  <a:lnTo>
                    <a:pt x="140684" y="202322"/>
                  </a:lnTo>
                  <a:lnTo>
                    <a:pt x="143351" y="172402"/>
                  </a:lnTo>
                  <a:lnTo>
                    <a:pt x="143351" y="155638"/>
                  </a:lnTo>
                  <a:lnTo>
                    <a:pt x="141827" y="148018"/>
                  </a:lnTo>
                  <a:lnTo>
                    <a:pt x="138779" y="138874"/>
                  </a:lnTo>
                  <a:lnTo>
                    <a:pt x="137255" y="132683"/>
                  </a:lnTo>
                  <a:lnTo>
                    <a:pt x="132683" y="126587"/>
                  </a:lnTo>
                  <a:lnTo>
                    <a:pt x="129635" y="118967"/>
                  </a:lnTo>
                  <a:lnTo>
                    <a:pt x="125063" y="114395"/>
                  </a:lnTo>
                  <a:lnTo>
                    <a:pt x="118967" y="111347"/>
                  </a:lnTo>
                  <a:lnTo>
                    <a:pt x="112871" y="106775"/>
                  </a:lnTo>
                  <a:lnTo>
                    <a:pt x="105251" y="105251"/>
                  </a:lnTo>
                  <a:lnTo>
                    <a:pt x="152594" y="105251"/>
                  </a:lnTo>
                  <a:lnTo>
                    <a:pt x="157162" y="109823"/>
                  </a:lnTo>
                  <a:lnTo>
                    <a:pt x="166282" y="122363"/>
                  </a:lnTo>
                  <a:lnTo>
                    <a:pt x="172974" y="136921"/>
                  </a:lnTo>
                  <a:lnTo>
                    <a:pt x="177093" y="153194"/>
                  </a:lnTo>
                  <a:lnTo>
                    <a:pt x="178498" y="170878"/>
                  </a:lnTo>
                  <a:lnTo>
                    <a:pt x="177069" y="188334"/>
                  </a:lnTo>
                  <a:lnTo>
                    <a:pt x="172783" y="204227"/>
                  </a:lnTo>
                  <a:lnTo>
                    <a:pt x="165639" y="218710"/>
                  </a:lnTo>
                  <a:lnTo>
                    <a:pt x="155638" y="231933"/>
                  </a:lnTo>
                  <a:lnTo>
                    <a:pt x="143605" y="242816"/>
                  </a:lnTo>
                  <a:lnTo>
                    <a:pt x="141363" y="244125"/>
                  </a:lnTo>
                  <a:close/>
                </a:path>
                <a:path w="179070" h="260985">
                  <a:moveTo>
                    <a:pt x="102203" y="256317"/>
                  </a:moveTo>
                  <a:lnTo>
                    <a:pt x="95583" y="256032"/>
                  </a:lnTo>
                  <a:lnTo>
                    <a:pt x="89249" y="255174"/>
                  </a:lnTo>
                  <a:lnTo>
                    <a:pt x="82915" y="253746"/>
                  </a:lnTo>
                  <a:lnTo>
                    <a:pt x="76295" y="251745"/>
                  </a:lnTo>
                  <a:lnTo>
                    <a:pt x="69699" y="250078"/>
                  </a:lnTo>
                  <a:lnTo>
                    <a:pt x="63531" y="247554"/>
                  </a:lnTo>
                  <a:lnTo>
                    <a:pt x="57650" y="244459"/>
                  </a:lnTo>
                  <a:lnTo>
                    <a:pt x="51911" y="241077"/>
                  </a:lnTo>
                  <a:lnTo>
                    <a:pt x="83915" y="241077"/>
                  </a:lnTo>
                  <a:lnTo>
                    <a:pt x="93059" y="244125"/>
                  </a:lnTo>
                  <a:lnTo>
                    <a:pt x="141363" y="244125"/>
                  </a:lnTo>
                  <a:lnTo>
                    <a:pt x="130599" y="250412"/>
                  </a:lnTo>
                  <a:lnTo>
                    <a:pt x="116754" y="254865"/>
                  </a:lnTo>
                  <a:lnTo>
                    <a:pt x="102203" y="256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3" name="object 9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513290" y="3025616"/>
              <a:ext cx="259270" cy="25631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97040" y="3025616"/>
              <a:ext cx="320325" cy="256317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8036747" y="2746393"/>
            <a:ext cx="316566" cy="149599"/>
            <a:chOff x="7228713" y="3112579"/>
            <a:chExt cx="358775" cy="169545"/>
          </a:xfrm>
        </p:grpSpPr>
        <p:pic>
          <p:nvPicPr>
            <p:cNvPr id="96" name="object 9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28713" y="3112579"/>
              <a:ext cx="157067" cy="16935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08640" y="3112579"/>
              <a:ext cx="178498" cy="164782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8428393" y="2669661"/>
            <a:ext cx="410696" cy="226359"/>
            <a:chOff x="7672578" y="3025616"/>
            <a:chExt cx="465455" cy="256540"/>
          </a:xfrm>
        </p:grpSpPr>
        <p:pic>
          <p:nvPicPr>
            <p:cNvPr id="99" name="object 9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72578" y="3025616"/>
              <a:ext cx="294322" cy="25479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94549" y="3112579"/>
              <a:ext cx="143228" cy="16935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925009" y="2669662"/>
            <a:ext cx="845231" cy="285414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1980198" y="3026428"/>
            <a:ext cx="771524" cy="285750"/>
            <a:chOff x="364624" y="3429952"/>
            <a:chExt cx="874394" cy="323850"/>
          </a:xfrm>
        </p:grpSpPr>
        <p:pic>
          <p:nvPicPr>
            <p:cNvPr id="103" name="object 10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4624" y="3515391"/>
              <a:ext cx="155481" cy="17087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530821" y="3429965"/>
              <a:ext cx="257810" cy="323850"/>
            </a:xfrm>
            <a:custGeom>
              <a:avLst/>
              <a:gdLst/>
              <a:ahLst/>
              <a:cxnLst/>
              <a:rect l="l" t="t" r="r" b="b"/>
              <a:pathLst>
                <a:path w="257809" h="323850">
                  <a:moveTo>
                    <a:pt x="176974" y="170878"/>
                  </a:moveTo>
                  <a:lnTo>
                    <a:pt x="166001" y="122148"/>
                  </a:lnTo>
                  <a:lnTo>
                    <a:pt x="143344" y="97104"/>
                  </a:lnTo>
                  <a:lnTo>
                    <a:pt x="143344" y="155638"/>
                  </a:lnTo>
                  <a:lnTo>
                    <a:pt x="143344" y="170878"/>
                  </a:lnTo>
                  <a:lnTo>
                    <a:pt x="136283" y="213995"/>
                  </a:lnTo>
                  <a:lnTo>
                    <a:pt x="108864" y="241452"/>
                  </a:lnTo>
                  <a:lnTo>
                    <a:pt x="99148" y="242595"/>
                  </a:lnTo>
                  <a:lnTo>
                    <a:pt x="88480" y="242595"/>
                  </a:lnTo>
                  <a:lnTo>
                    <a:pt x="83908" y="241071"/>
                  </a:lnTo>
                  <a:lnTo>
                    <a:pt x="79336" y="238023"/>
                  </a:lnTo>
                  <a:lnTo>
                    <a:pt x="76288" y="236499"/>
                  </a:lnTo>
                  <a:lnTo>
                    <a:pt x="70192" y="230403"/>
                  </a:lnTo>
                  <a:lnTo>
                    <a:pt x="67144" y="225831"/>
                  </a:lnTo>
                  <a:lnTo>
                    <a:pt x="65620" y="222694"/>
                  </a:lnTo>
                  <a:lnTo>
                    <a:pt x="61048" y="213550"/>
                  </a:lnTo>
                  <a:lnTo>
                    <a:pt x="61048" y="120484"/>
                  </a:lnTo>
                  <a:lnTo>
                    <a:pt x="65620" y="115912"/>
                  </a:lnTo>
                  <a:lnTo>
                    <a:pt x="71716" y="111340"/>
                  </a:lnTo>
                  <a:lnTo>
                    <a:pt x="76288" y="108292"/>
                  </a:lnTo>
                  <a:lnTo>
                    <a:pt x="82384" y="105244"/>
                  </a:lnTo>
                  <a:lnTo>
                    <a:pt x="90004" y="103720"/>
                  </a:lnTo>
                  <a:lnTo>
                    <a:pt x="105244" y="103720"/>
                  </a:lnTo>
                  <a:lnTo>
                    <a:pt x="112864" y="106768"/>
                  </a:lnTo>
                  <a:lnTo>
                    <a:pt x="118960" y="109816"/>
                  </a:lnTo>
                  <a:lnTo>
                    <a:pt x="123532" y="114388"/>
                  </a:lnTo>
                  <a:lnTo>
                    <a:pt x="129628" y="118960"/>
                  </a:lnTo>
                  <a:lnTo>
                    <a:pt x="135724" y="131152"/>
                  </a:lnTo>
                  <a:lnTo>
                    <a:pt x="138772" y="138772"/>
                  </a:lnTo>
                  <a:lnTo>
                    <a:pt x="140296" y="146494"/>
                  </a:lnTo>
                  <a:lnTo>
                    <a:pt x="143344" y="155638"/>
                  </a:lnTo>
                  <a:lnTo>
                    <a:pt x="143344" y="97104"/>
                  </a:lnTo>
                  <a:lnTo>
                    <a:pt x="135534" y="91909"/>
                  </a:lnTo>
                  <a:lnTo>
                    <a:pt x="122567" y="87096"/>
                  </a:lnTo>
                  <a:lnTo>
                    <a:pt x="108292" y="85432"/>
                  </a:lnTo>
                  <a:lnTo>
                    <a:pt x="100672" y="85432"/>
                  </a:lnTo>
                  <a:lnTo>
                    <a:pt x="62572" y="108292"/>
                  </a:lnTo>
                  <a:lnTo>
                    <a:pt x="61048" y="106768"/>
                  </a:lnTo>
                  <a:lnTo>
                    <a:pt x="61048" y="1524"/>
                  </a:lnTo>
                  <a:lnTo>
                    <a:pt x="59524" y="0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7620" y="13716"/>
                  </a:lnTo>
                  <a:lnTo>
                    <a:pt x="12192" y="15240"/>
                  </a:lnTo>
                  <a:lnTo>
                    <a:pt x="16764" y="15240"/>
                  </a:lnTo>
                  <a:lnTo>
                    <a:pt x="22860" y="18288"/>
                  </a:lnTo>
                  <a:lnTo>
                    <a:pt x="27432" y="22860"/>
                  </a:lnTo>
                  <a:lnTo>
                    <a:pt x="30480" y="28956"/>
                  </a:lnTo>
                  <a:lnTo>
                    <a:pt x="32004" y="33528"/>
                  </a:lnTo>
                  <a:lnTo>
                    <a:pt x="32004" y="195262"/>
                  </a:lnTo>
                  <a:lnTo>
                    <a:pt x="31750" y="203454"/>
                  </a:lnTo>
                  <a:lnTo>
                    <a:pt x="30721" y="219938"/>
                  </a:lnTo>
                  <a:lnTo>
                    <a:pt x="30607" y="224307"/>
                  </a:lnTo>
                  <a:lnTo>
                    <a:pt x="30480" y="256311"/>
                  </a:lnTo>
                  <a:lnTo>
                    <a:pt x="39624" y="259359"/>
                  </a:lnTo>
                  <a:lnTo>
                    <a:pt x="51816" y="241071"/>
                  </a:lnTo>
                  <a:lnTo>
                    <a:pt x="57607" y="244233"/>
                  </a:lnTo>
                  <a:lnTo>
                    <a:pt x="95364" y="256032"/>
                  </a:lnTo>
                  <a:lnTo>
                    <a:pt x="102196" y="256311"/>
                  </a:lnTo>
                  <a:lnTo>
                    <a:pt x="116509" y="254622"/>
                  </a:lnTo>
                  <a:lnTo>
                    <a:pt x="129819" y="249643"/>
                  </a:lnTo>
                  <a:lnTo>
                    <a:pt x="140639" y="242595"/>
                  </a:lnTo>
                  <a:lnTo>
                    <a:pt x="142278" y="241528"/>
                  </a:lnTo>
                  <a:lnTo>
                    <a:pt x="154012" y="230403"/>
                  </a:lnTo>
                  <a:lnTo>
                    <a:pt x="164071" y="217843"/>
                  </a:lnTo>
                  <a:lnTo>
                    <a:pt x="171246" y="203454"/>
                  </a:lnTo>
                  <a:lnTo>
                    <a:pt x="175539" y="187655"/>
                  </a:lnTo>
                  <a:lnTo>
                    <a:pt x="176974" y="170878"/>
                  </a:lnTo>
                  <a:close/>
                </a:path>
                <a:path w="257809" h="323850">
                  <a:moveTo>
                    <a:pt x="254698" y="91528"/>
                  </a:moveTo>
                  <a:lnTo>
                    <a:pt x="251650" y="88480"/>
                  </a:lnTo>
                  <a:lnTo>
                    <a:pt x="187642" y="91528"/>
                  </a:lnTo>
                  <a:lnTo>
                    <a:pt x="187642" y="102196"/>
                  </a:lnTo>
                  <a:lnTo>
                    <a:pt x="192214" y="102196"/>
                  </a:lnTo>
                  <a:lnTo>
                    <a:pt x="196786" y="103720"/>
                  </a:lnTo>
                  <a:lnTo>
                    <a:pt x="202882" y="105244"/>
                  </a:lnTo>
                  <a:lnTo>
                    <a:pt x="208978" y="105244"/>
                  </a:lnTo>
                  <a:lnTo>
                    <a:pt x="213550" y="106768"/>
                  </a:lnTo>
                  <a:lnTo>
                    <a:pt x="215074" y="108292"/>
                  </a:lnTo>
                  <a:lnTo>
                    <a:pt x="218122" y="109816"/>
                  </a:lnTo>
                  <a:lnTo>
                    <a:pt x="219646" y="112864"/>
                  </a:lnTo>
                  <a:lnTo>
                    <a:pt x="222694" y="115912"/>
                  </a:lnTo>
                  <a:lnTo>
                    <a:pt x="224218" y="118960"/>
                  </a:lnTo>
                  <a:lnTo>
                    <a:pt x="224142" y="249948"/>
                  </a:lnTo>
                  <a:lnTo>
                    <a:pt x="219646" y="294411"/>
                  </a:lnTo>
                  <a:lnTo>
                    <a:pt x="210502" y="309753"/>
                  </a:lnTo>
                  <a:lnTo>
                    <a:pt x="201358" y="309753"/>
                  </a:lnTo>
                  <a:lnTo>
                    <a:pt x="199834" y="306705"/>
                  </a:lnTo>
                  <a:lnTo>
                    <a:pt x="198310" y="303555"/>
                  </a:lnTo>
                  <a:lnTo>
                    <a:pt x="195262" y="297459"/>
                  </a:lnTo>
                  <a:lnTo>
                    <a:pt x="192214" y="295935"/>
                  </a:lnTo>
                  <a:lnTo>
                    <a:pt x="190690" y="292887"/>
                  </a:lnTo>
                  <a:lnTo>
                    <a:pt x="187642" y="289839"/>
                  </a:lnTo>
                  <a:lnTo>
                    <a:pt x="178498" y="285267"/>
                  </a:lnTo>
                  <a:lnTo>
                    <a:pt x="170878" y="285267"/>
                  </a:lnTo>
                  <a:lnTo>
                    <a:pt x="166306" y="288315"/>
                  </a:lnTo>
                  <a:lnTo>
                    <a:pt x="164782" y="291363"/>
                  </a:lnTo>
                  <a:lnTo>
                    <a:pt x="161645" y="294411"/>
                  </a:lnTo>
                  <a:lnTo>
                    <a:pt x="160121" y="298983"/>
                  </a:lnTo>
                  <a:lnTo>
                    <a:pt x="160121" y="308229"/>
                  </a:lnTo>
                  <a:lnTo>
                    <a:pt x="163169" y="312801"/>
                  </a:lnTo>
                  <a:lnTo>
                    <a:pt x="167830" y="317373"/>
                  </a:lnTo>
                  <a:lnTo>
                    <a:pt x="172402" y="320421"/>
                  </a:lnTo>
                  <a:lnTo>
                    <a:pt x="180022" y="323469"/>
                  </a:lnTo>
                  <a:lnTo>
                    <a:pt x="189166" y="323469"/>
                  </a:lnTo>
                  <a:lnTo>
                    <a:pt x="225742" y="310121"/>
                  </a:lnTo>
                  <a:lnTo>
                    <a:pt x="250126" y="274599"/>
                  </a:lnTo>
                  <a:lnTo>
                    <a:pt x="254698" y="241071"/>
                  </a:lnTo>
                  <a:lnTo>
                    <a:pt x="254698" y="91528"/>
                  </a:lnTo>
                  <a:close/>
                </a:path>
                <a:path w="257809" h="323850">
                  <a:moveTo>
                    <a:pt x="257746" y="19812"/>
                  </a:moveTo>
                  <a:lnTo>
                    <a:pt x="251650" y="10668"/>
                  </a:lnTo>
                  <a:lnTo>
                    <a:pt x="247078" y="6096"/>
                  </a:lnTo>
                  <a:lnTo>
                    <a:pt x="242506" y="4572"/>
                  </a:lnTo>
                  <a:lnTo>
                    <a:pt x="230314" y="4572"/>
                  </a:lnTo>
                  <a:lnTo>
                    <a:pt x="225742" y="6096"/>
                  </a:lnTo>
                  <a:lnTo>
                    <a:pt x="221170" y="10668"/>
                  </a:lnTo>
                  <a:lnTo>
                    <a:pt x="218122" y="15240"/>
                  </a:lnTo>
                  <a:lnTo>
                    <a:pt x="215074" y="21336"/>
                  </a:lnTo>
                  <a:lnTo>
                    <a:pt x="215074" y="32004"/>
                  </a:lnTo>
                  <a:lnTo>
                    <a:pt x="221170" y="41148"/>
                  </a:lnTo>
                  <a:lnTo>
                    <a:pt x="225742" y="45720"/>
                  </a:lnTo>
                  <a:lnTo>
                    <a:pt x="230314" y="48768"/>
                  </a:lnTo>
                  <a:lnTo>
                    <a:pt x="242506" y="48768"/>
                  </a:lnTo>
                  <a:lnTo>
                    <a:pt x="247078" y="45720"/>
                  </a:lnTo>
                  <a:lnTo>
                    <a:pt x="251650" y="41148"/>
                  </a:lnTo>
                  <a:lnTo>
                    <a:pt x="257746" y="32004"/>
                  </a:lnTo>
                  <a:lnTo>
                    <a:pt x="257746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5" name="object 10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28406" y="3471100"/>
              <a:ext cx="410224" cy="213645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841666" y="3025084"/>
            <a:ext cx="995816" cy="227507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931696" y="3026429"/>
            <a:ext cx="1180399" cy="22616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223790" y="3026429"/>
            <a:ext cx="1382189" cy="271967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706917" y="3101816"/>
            <a:ext cx="306929" cy="149430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1969349" y="3381851"/>
            <a:ext cx="3854824" cy="285750"/>
            <a:chOff x="352329" y="3832764"/>
            <a:chExt cx="4368800" cy="323850"/>
          </a:xfrm>
        </p:grpSpPr>
        <p:pic>
          <p:nvPicPr>
            <p:cNvPr id="111" name="object 11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66045" y="3832764"/>
              <a:ext cx="4342733" cy="32346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352329" y="4108894"/>
              <a:ext cx="4368800" cy="20320"/>
            </a:xfrm>
            <a:custGeom>
              <a:avLst/>
              <a:gdLst/>
              <a:ahLst/>
              <a:cxnLst/>
              <a:rect l="l" t="t" r="r" b="b"/>
              <a:pathLst>
                <a:path w="4368800" h="20320">
                  <a:moveTo>
                    <a:pt x="4368641" y="19811"/>
                  </a:moveTo>
                  <a:lnTo>
                    <a:pt x="0" y="19811"/>
                  </a:lnTo>
                  <a:lnTo>
                    <a:pt x="0" y="0"/>
                  </a:lnTo>
                  <a:lnTo>
                    <a:pt x="4368641" y="0"/>
                  </a:lnTo>
                  <a:lnTo>
                    <a:pt x="4368641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5916902" y="3381851"/>
            <a:ext cx="788894" cy="226359"/>
            <a:chOff x="4826222" y="3832764"/>
            <a:chExt cx="894080" cy="256540"/>
          </a:xfrm>
        </p:grpSpPr>
        <p:pic>
          <p:nvPicPr>
            <p:cNvPr id="114" name="object 11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826222" y="3918204"/>
              <a:ext cx="410337" cy="170878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256371" y="3832764"/>
              <a:ext cx="271557" cy="25479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544693" y="3832764"/>
              <a:ext cx="175895" cy="255270"/>
            </a:xfrm>
            <a:custGeom>
              <a:avLst/>
              <a:gdLst/>
              <a:ahLst/>
              <a:cxnLst/>
              <a:rect l="l" t="t" r="r" b="b"/>
              <a:pathLst>
                <a:path w="175895" h="255270">
                  <a:moveTo>
                    <a:pt x="146399" y="96107"/>
                  </a:moveTo>
                  <a:lnTo>
                    <a:pt x="115919" y="96107"/>
                  </a:lnTo>
                  <a:lnTo>
                    <a:pt x="115919" y="32004"/>
                  </a:lnTo>
                  <a:lnTo>
                    <a:pt x="114395" y="27432"/>
                  </a:lnTo>
                  <a:lnTo>
                    <a:pt x="111347" y="21336"/>
                  </a:lnTo>
                  <a:lnTo>
                    <a:pt x="105251" y="18288"/>
                  </a:lnTo>
                  <a:lnTo>
                    <a:pt x="96107" y="15240"/>
                  </a:lnTo>
                  <a:lnTo>
                    <a:pt x="90011" y="13716"/>
                  </a:lnTo>
                  <a:lnTo>
                    <a:pt x="79343" y="13716"/>
                  </a:lnTo>
                  <a:lnTo>
                    <a:pt x="79343" y="3048"/>
                  </a:lnTo>
                  <a:lnTo>
                    <a:pt x="144875" y="0"/>
                  </a:lnTo>
                  <a:lnTo>
                    <a:pt x="146399" y="1524"/>
                  </a:lnTo>
                  <a:lnTo>
                    <a:pt x="146399" y="96107"/>
                  </a:lnTo>
                  <a:close/>
                </a:path>
                <a:path w="175895" h="255270">
                  <a:moveTo>
                    <a:pt x="68580" y="254793"/>
                  </a:moveTo>
                  <a:lnTo>
                    <a:pt x="30670" y="242030"/>
                  </a:lnTo>
                  <a:lnTo>
                    <a:pt x="4572" y="205930"/>
                  </a:lnTo>
                  <a:lnTo>
                    <a:pt x="0" y="170878"/>
                  </a:lnTo>
                  <a:lnTo>
                    <a:pt x="309" y="161981"/>
                  </a:lnTo>
                  <a:lnTo>
                    <a:pt x="12814" y="122324"/>
                  </a:lnTo>
                  <a:lnTo>
                    <a:pt x="47244" y="93059"/>
                  </a:lnTo>
                  <a:lnTo>
                    <a:pt x="76295" y="86963"/>
                  </a:lnTo>
                  <a:lnTo>
                    <a:pt x="90011" y="86963"/>
                  </a:lnTo>
                  <a:lnTo>
                    <a:pt x="97631" y="88487"/>
                  </a:lnTo>
                  <a:lnTo>
                    <a:pt x="105251" y="91535"/>
                  </a:lnTo>
                  <a:lnTo>
                    <a:pt x="111347" y="93059"/>
                  </a:lnTo>
                  <a:lnTo>
                    <a:pt x="115919" y="96107"/>
                  </a:lnTo>
                  <a:lnTo>
                    <a:pt x="146399" y="96107"/>
                  </a:lnTo>
                  <a:lnTo>
                    <a:pt x="146399" y="99155"/>
                  </a:lnTo>
                  <a:lnTo>
                    <a:pt x="73247" y="99155"/>
                  </a:lnTo>
                  <a:lnTo>
                    <a:pt x="67056" y="100679"/>
                  </a:lnTo>
                  <a:lnTo>
                    <a:pt x="60960" y="103727"/>
                  </a:lnTo>
                  <a:lnTo>
                    <a:pt x="56388" y="106775"/>
                  </a:lnTo>
                  <a:lnTo>
                    <a:pt x="50292" y="111347"/>
                  </a:lnTo>
                  <a:lnTo>
                    <a:pt x="47244" y="117443"/>
                  </a:lnTo>
                  <a:lnTo>
                    <a:pt x="44041" y="122396"/>
                  </a:lnTo>
                  <a:lnTo>
                    <a:pt x="33789" y="164423"/>
                  </a:lnTo>
                  <a:lnTo>
                    <a:pt x="33528" y="181546"/>
                  </a:lnTo>
                  <a:lnTo>
                    <a:pt x="38100" y="204406"/>
                  </a:lnTo>
                  <a:lnTo>
                    <a:pt x="41148" y="212026"/>
                  </a:lnTo>
                  <a:lnTo>
                    <a:pt x="45720" y="218122"/>
                  </a:lnTo>
                  <a:lnTo>
                    <a:pt x="48768" y="224218"/>
                  </a:lnTo>
                  <a:lnTo>
                    <a:pt x="53340" y="228790"/>
                  </a:lnTo>
                  <a:lnTo>
                    <a:pt x="59436" y="231933"/>
                  </a:lnTo>
                  <a:lnTo>
                    <a:pt x="65532" y="236505"/>
                  </a:lnTo>
                  <a:lnTo>
                    <a:pt x="73247" y="238029"/>
                  </a:lnTo>
                  <a:lnTo>
                    <a:pt x="111661" y="238029"/>
                  </a:lnTo>
                  <a:lnTo>
                    <a:pt x="111085" y="238648"/>
                  </a:lnTo>
                  <a:lnTo>
                    <a:pt x="75469" y="254508"/>
                  </a:lnTo>
                  <a:lnTo>
                    <a:pt x="68580" y="254793"/>
                  </a:lnTo>
                  <a:close/>
                </a:path>
                <a:path w="175895" h="255270">
                  <a:moveTo>
                    <a:pt x="111661" y="238029"/>
                  </a:moveTo>
                  <a:lnTo>
                    <a:pt x="88487" y="238029"/>
                  </a:lnTo>
                  <a:lnTo>
                    <a:pt x="96107" y="236505"/>
                  </a:lnTo>
                  <a:lnTo>
                    <a:pt x="102203" y="231933"/>
                  </a:lnTo>
                  <a:lnTo>
                    <a:pt x="108299" y="228790"/>
                  </a:lnTo>
                  <a:lnTo>
                    <a:pt x="112871" y="224218"/>
                  </a:lnTo>
                  <a:lnTo>
                    <a:pt x="115919" y="219646"/>
                  </a:lnTo>
                  <a:lnTo>
                    <a:pt x="115919" y="123539"/>
                  </a:lnTo>
                  <a:lnTo>
                    <a:pt x="112871" y="117443"/>
                  </a:lnTo>
                  <a:lnTo>
                    <a:pt x="109823" y="114395"/>
                  </a:lnTo>
                  <a:lnTo>
                    <a:pt x="108299" y="111347"/>
                  </a:lnTo>
                  <a:lnTo>
                    <a:pt x="102203" y="105251"/>
                  </a:lnTo>
                  <a:lnTo>
                    <a:pt x="97631" y="103727"/>
                  </a:lnTo>
                  <a:lnTo>
                    <a:pt x="94583" y="100679"/>
                  </a:lnTo>
                  <a:lnTo>
                    <a:pt x="90011" y="99155"/>
                  </a:lnTo>
                  <a:lnTo>
                    <a:pt x="146399" y="99155"/>
                  </a:lnTo>
                  <a:lnTo>
                    <a:pt x="146399" y="221170"/>
                  </a:lnTo>
                  <a:lnTo>
                    <a:pt x="150971" y="230314"/>
                  </a:lnTo>
                  <a:lnTo>
                    <a:pt x="152495" y="231933"/>
                  </a:lnTo>
                  <a:lnTo>
                    <a:pt x="154019" y="233457"/>
                  </a:lnTo>
                  <a:lnTo>
                    <a:pt x="115919" y="233457"/>
                  </a:lnTo>
                  <a:lnTo>
                    <a:pt x="111661" y="238029"/>
                  </a:lnTo>
                  <a:close/>
                </a:path>
                <a:path w="175895" h="255270">
                  <a:moveTo>
                    <a:pt x="118967" y="251745"/>
                  </a:moveTo>
                  <a:lnTo>
                    <a:pt x="117443" y="248697"/>
                  </a:lnTo>
                  <a:lnTo>
                    <a:pt x="117443" y="234981"/>
                  </a:lnTo>
                  <a:lnTo>
                    <a:pt x="115919" y="233457"/>
                  </a:lnTo>
                  <a:lnTo>
                    <a:pt x="154019" y="233457"/>
                  </a:lnTo>
                  <a:lnTo>
                    <a:pt x="155543" y="234981"/>
                  </a:lnTo>
                  <a:lnTo>
                    <a:pt x="157067" y="234981"/>
                  </a:lnTo>
                  <a:lnTo>
                    <a:pt x="160115" y="236505"/>
                  </a:lnTo>
                  <a:lnTo>
                    <a:pt x="167735" y="236505"/>
                  </a:lnTo>
                  <a:lnTo>
                    <a:pt x="172307" y="238029"/>
                  </a:lnTo>
                  <a:lnTo>
                    <a:pt x="175355" y="238029"/>
                  </a:lnTo>
                  <a:lnTo>
                    <a:pt x="175355" y="248697"/>
                  </a:lnTo>
                  <a:lnTo>
                    <a:pt x="118967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6798441" y="3457239"/>
            <a:ext cx="770404" cy="151279"/>
            <a:chOff x="5825299" y="3918204"/>
            <a:chExt cx="873125" cy="171450"/>
          </a:xfrm>
        </p:grpSpPr>
        <p:pic>
          <p:nvPicPr>
            <p:cNvPr id="118" name="object 11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825299" y="3918204"/>
              <a:ext cx="157162" cy="170878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006833" y="3918216"/>
              <a:ext cx="691515" cy="169545"/>
            </a:xfrm>
            <a:custGeom>
              <a:avLst/>
              <a:gdLst/>
              <a:ahLst/>
              <a:cxnLst/>
              <a:rect l="l" t="t" r="r" b="b"/>
              <a:pathLst>
                <a:path w="691515" h="169545">
                  <a:moveTo>
                    <a:pt x="138785" y="128104"/>
                  </a:moveTo>
                  <a:lnTo>
                    <a:pt x="128117" y="122008"/>
                  </a:lnTo>
                  <a:lnTo>
                    <a:pt x="123545" y="128587"/>
                  </a:lnTo>
                  <a:lnTo>
                    <a:pt x="118973" y="134581"/>
                  </a:lnTo>
                  <a:lnTo>
                    <a:pt x="82397" y="152590"/>
                  </a:lnTo>
                  <a:lnTo>
                    <a:pt x="72415" y="151193"/>
                  </a:lnTo>
                  <a:lnTo>
                    <a:pt x="41325" y="122694"/>
                  </a:lnTo>
                  <a:lnTo>
                    <a:pt x="33528" y="83908"/>
                  </a:lnTo>
                  <a:lnTo>
                    <a:pt x="33820" y="74155"/>
                  </a:lnTo>
                  <a:lnTo>
                    <a:pt x="34683" y="65379"/>
                  </a:lnTo>
                  <a:lnTo>
                    <a:pt x="36144" y="57467"/>
                  </a:lnTo>
                  <a:lnTo>
                    <a:pt x="38201" y="50292"/>
                  </a:lnTo>
                  <a:lnTo>
                    <a:pt x="39725" y="41148"/>
                  </a:lnTo>
                  <a:lnTo>
                    <a:pt x="61061" y="16764"/>
                  </a:lnTo>
                  <a:lnTo>
                    <a:pt x="65633" y="13716"/>
                  </a:lnTo>
                  <a:lnTo>
                    <a:pt x="71729" y="12192"/>
                  </a:lnTo>
                  <a:lnTo>
                    <a:pt x="80873" y="12192"/>
                  </a:lnTo>
                  <a:lnTo>
                    <a:pt x="85445" y="13716"/>
                  </a:lnTo>
                  <a:lnTo>
                    <a:pt x="88493" y="15240"/>
                  </a:lnTo>
                  <a:lnTo>
                    <a:pt x="93065" y="15240"/>
                  </a:lnTo>
                  <a:lnTo>
                    <a:pt x="94589" y="18288"/>
                  </a:lnTo>
                  <a:lnTo>
                    <a:pt x="97637" y="21336"/>
                  </a:lnTo>
                  <a:lnTo>
                    <a:pt x="97637" y="24384"/>
                  </a:lnTo>
                  <a:lnTo>
                    <a:pt x="102209" y="62484"/>
                  </a:lnTo>
                  <a:lnTo>
                    <a:pt x="106781" y="64008"/>
                  </a:lnTo>
                  <a:lnTo>
                    <a:pt x="118973" y="64008"/>
                  </a:lnTo>
                  <a:lnTo>
                    <a:pt x="123545" y="60960"/>
                  </a:lnTo>
                  <a:lnTo>
                    <a:pt x="126593" y="56388"/>
                  </a:lnTo>
                  <a:lnTo>
                    <a:pt x="128117" y="53340"/>
                  </a:lnTo>
                  <a:lnTo>
                    <a:pt x="129641" y="48768"/>
                  </a:lnTo>
                  <a:lnTo>
                    <a:pt x="129641" y="42672"/>
                  </a:lnTo>
                  <a:lnTo>
                    <a:pt x="107594" y="7061"/>
                  </a:lnTo>
                  <a:lnTo>
                    <a:pt x="76301" y="0"/>
                  </a:lnTo>
                  <a:lnTo>
                    <a:pt x="68326" y="546"/>
                  </a:lnTo>
                  <a:lnTo>
                    <a:pt x="31826" y="15621"/>
                  </a:lnTo>
                  <a:lnTo>
                    <a:pt x="6096" y="53340"/>
                  </a:lnTo>
                  <a:lnTo>
                    <a:pt x="3225" y="60490"/>
                  </a:lnTo>
                  <a:lnTo>
                    <a:pt x="1333" y="68237"/>
                  </a:lnTo>
                  <a:lnTo>
                    <a:pt x="317" y="76555"/>
                  </a:lnTo>
                  <a:lnTo>
                    <a:pt x="0" y="85432"/>
                  </a:lnTo>
                  <a:lnTo>
                    <a:pt x="1384" y="103746"/>
                  </a:lnTo>
                  <a:lnTo>
                    <a:pt x="19812" y="146494"/>
                  </a:lnTo>
                  <a:lnTo>
                    <a:pt x="58470" y="167919"/>
                  </a:lnTo>
                  <a:lnTo>
                    <a:pt x="74777" y="169354"/>
                  </a:lnTo>
                  <a:lnTo>
                    <a:pt x="83921" y="168757"/>
                  </a:lnTo>
                  <a:lnTo>
                    <a:pt x="119278" y="152400"/>
                  </a:lnTo>
                  <a:lnTo>
                    <a:pt x="133426" y="136956"/>
                  </a:lnTo>
                  <a:lnTo>
                    <a:pt x="138785" y="128104"/>
                  </a:lnTo>
                  <a:close/>
                </a:path>
                <a:path w="691515" h="169545">
                  <a:moveTo>
                    <a:pt x="289852" y="128104"/>
                  </a:moveTo>
                  <a:lnTo>
                    <a:pt x="280708" y="122008"/>
                  </a:lnTo>
                  <a:lnTo>
                    <a:pt x="275894" y="128587"/>
                  </a:lnTo>
                  <a:lnTo>
                    <a:pt x="270802" y="134581"/>
                  </a:lnTo>
                  <a:lnTo>
                    <a:pt x="233375" y="152590"/>
                  </a:lnTo>
                  <a:lnTo>
                    <a:pt x="223393" y="151193"/>
                  </a:lnTo>
                  <a:lnTo>
                    <a:pt x="192316" y="122694"/>
                  </a:lnTo>
                  <a:lnTo>
                    <a:pt x="184607" y="83908"/>
                  </a:lnTo>
                  <a:lnTo>
                    <a:pt x="184886" y="74155"/>
                  </a:lnTo>
                  <a:lnTo>
                    <a:pt x="195275" y="33528"/>
                  </a:lnTo>
                  <a:lnTo>
                    <a:pt x="212039" y="16764"/>
                  </a:lnTo>
                  <a:lnTo>
                    <a:pt x="216611" y="13716"/>
                  </a:lnTo>
                  <a:lnTo>
                    <a:pt x="222707" y="12192"/>
                  </a:lnTo>
                  <a:lnTo>
                    <a:pt x="231851" y="12192"/>
                  </a:lnTo>
                  <a:lnTo>
                    <a:pt x="236423" y="13716"/>
                  </a:lnTo>
                  <a:lnTo>
                    <a:pt x="239471" y="15240"/>
                  </a:lnTo>
                  <a:lnTo>
                    <a:pt x="244043" y="15240"/>
                  </a:lnTo>
                  <a:lnTo>
                    <a:pt x="247091" y="18288"/>
                  </a:lnTo>
                  <a:lnTo>
                    <a:pt x="248615" y="21336"/>
                  </a:lnTo>
                  <a:lnTo>
                    <a:pt x="248615" y="24384"/>
                  </a:lnTo>
                  <a:lnTo>
                    <a:pt x="247091" y="27432"/>
                  </a:lnTo>
                  <a:lnTo>
                    <a:pt x="245567" y="32004"/>
                  </a:lnTo>
                  <a:lnTo>
                    <a:pt x="245567" y="38100"/>
                  </a:lnTo>
                  <a:lnTo>
                    <a:pt x="244043" y="42672"/>
                  </a:lnTo>
                  <a:lnTo>
                    <a:pt x="244043" y="51816"/>
                  </a:lnTo>
                  <a:lnTo>
                    <a:pt x="245567" y="54864"/>
                  </a:lnTo>
                  <a:lnTo>
                    <a:pt x="250139" y="57912"/>
                  </a:lnTo>
                  <a:lnTo>
                    <a:pt x="253276" y="62484"/>
                  </a:lnTo>
                  <a:lnTo>
                    <a:pt x="279857" y="33832"/>
                  </a:lnTo>
                  <a:lnTo>
                    <a:pt x="249415" y="3238"/>
                  </a:lnTo>
                  <a:lnTo>
                    <a:pt x="227279" y="0"/>
                  </a:lnTo>
                  <a:lnTo>
                    <a:pt x="219290" y="546"/>
                  </a:lnTo>
                  <a:lnTo>
                    <a:pt x="182892" y="15621"/>
                  </a:lnTo>
                  <a:lnTo>
                    <a:pt x="157175" y="53340"/>
                  </a:lnTo>
                  <a:lnTo>
                    <a:pt x="151079" y="85432"/>
                  </a:lnTo>
                  <a:lnTo>
                    <a:pt x="152450" y="103746"/>
                  </a:lnTo>
                  <a:lnTo>
                    <a:pt x="170891" y="146494"/>
                  </a:lnTo>
                  <a:lnTo>
                    <a:pt x="209461" y="167919"/>
                  </a:lnTo>
                  <a:lnTo>
                    <a:pt x="225755" y="169354"/>
                  </a:lnTo>
                  <a:lnTo>
                    <a:pt x="234899" y="168757"/>
                  </a:lnTo>
                  <a:lnTo>
                    <a:pt x="270344" y="152400"/>
                  </a:lnTo>
                  <a:lnTo>
                    <a:pt x="284492" y="136956"/>
                  </a:lnTo>
                  <a:lnTo>
                    <a:pt x="289852" y="128104"/>
                  </a:lnTo>
                  <a:close/>
                </a:path>
                <a:path w="691515" h="169545">
                  <a:moveTo>
                    <a:pt x="474446" y="152577"/>
                  </a:moveTo>
                  <a:lnTo>
                    <a:pt x="471398" y="152577"/>
                  </a:lnTo>
                  <a:lnTo>
                    <a:pt x="468350" y="151053"/>
                  </a:lnTo>
                  <a:lnTo>
                    <a:pt x="463689" y="151053"/>
                  </a:lnTo>
                  <a:lnTo>
                    <a:pt x="460641" y="149529"/>
                  </a:lnTo>
                  <a:lnTo>
                    <a:pt x="459117" y="149529"/>
                  </a:lnTo>
                  <a:lnTo>
                    <a:pt x="456069" y="146481"/>
                  </a:lnTo>
                  <a:lnTo>
                    <a:pt x="454545" y="144868"/>
                  </a:lnTo>
                  <a:lnTo>
                    <a:pt x="453783" y="143344"/>
                  </a:lnTo>
                  <a:lnTo>
                    <a:pt x="453021" y="141820"/>
                  </a:lnTo>
                  <a:lnTo>
                    <a:pt x="451497" y="140296"/>
                  </a:lnTo>
                  <a:lnTo>
                    <a:pt x="449973" y="135724"/>
                  </a:lnTo>
                  <a:lnTo>
                    <a:pt x="449973" y="6083"/>
                  </a:lnTo>
                  <a:lnTo>
                    <a:pt x="448449" y="3035"/>
                  </a:lnTo>
                  <a:lnTo>
                    <a:pt x="389013" y="7607"/>
                  </a:lnTo>
                  <a:lnTo>
                    <a:pt x="389013" y="18275"/>
                  </a:lnTo>
                  <a:lnTo>
                    <a:pt x="405777" y="18275"/>
                  </a:lnTo>
                  <a:lnTo>
                    <a:pt x="411873" y="21323"/>
                  </a:lnTo>
                  <a:lnTo>
                    <a:pt x="413397" y="22847"/>
                  </a:lnTo>
                  <a:lnTo>
                    <a:pt x="416445" y="24371"/>
                  </a:lnTo>
                  <a:lnTo>
                    <a:pt x="419493" y="30467"/>
                  </a:lnTo>
                  <a:lnTo>
                    <a:pt x="419493" y="128104"/>
                  </a:lnTo>
                  <a:lnTo>
                    <a:pt x="417969" y="131152"/>
                  </a:lnTo>
                  <a:lnTo>
                    <a:pt x="416445" y="132676"/>
                  </a:lnTo>
                  <a:lnTo>
                    <a:pt x="414921" y="135724"/>
                  </a:lnTo>
                  <a:lnTo>
                    <a:pt x="411873" y="137248"/>
                  </a:lnTo>
                  <a:lnTo>
                    <a:pt x="410349" y="140296"/>
                  </a:lnTo>
                  <a:lnTo>
                    <a:pt x="407301" y="141820"/>
                  </a:lnTo>
                  <a:lnTo>
                    <a:pt x="404253" y="144868"/>
                  </a:lnTo>
                  <a:lnTo>
                    <a:pt x="399681" y="148005"/>
                  </a:lnTo>
                  <a:lnTo>
                    <a:pt x="385965" y="152577"/>
                  </a:lnTo>
                  <a:lnTo>
                    <a:pt x="372249" y="152577"/>
                  </a:lnTo>
                  <a:lnTo>
                    <a:pt x="352336" y="117436"/>
                  </a:lnTo>
                  <a:lnTo>
                    <a:pt x="352336" y="6083"/>
                  </a:lnTo>
                  <a:lnTo>
                    <a:pt x="350812" y="3035"/>
                  </a:lnTo>
                  <a:lnTo>
                    <a:pt x="297472" y="7607"/>
                  </a:lnTo>
                  <a:lnTo>
                    <a:pt x="297472" y="18275"/>
                  </a:lnTo>
                  <a:lnTo>
                    <a:pt x="306616" y="18275"/>
                  </a:lnTo>
                  <a:lnTo>
                    <a:pt x="309664" y="19799"/>
                  </a:lnTo>
                  <a:lnTo>
                    <a:pt x="311188" y="19799"/>
                  </a:lnTo>
                  <a:lnTo>
                    <a:pt x="315760" y="24371"/>
                  </a:lnTo>
                  <a:lnTo>
                    <a:pt x="318808" y="25895"/>
                  </a:lnTo>
                  <a:lnTo>
                    <a:pt x="321856" y="31991"/>
                  </a:lnTo>
                  <a:lnTo>
                    <a:pt x="321957" y="117436"/>
                  </a:lnTo>
                  <a:lnTo>
                    <a:pt x="322668" y="127901"/>
                  </a:lnTo>
                  <a:lnTo>
                    <a:pt x="346443" y="165925"/>
                  </a:lnTo>
                  <a:lnTo>
                    <a:pt x="366153" y="169354"/>
                  </a:lnTo>
                  <a:lnTo>
                    <a:pt x="379869" y="169354"/>
                  </a:lnTo>
                  <a:lnTo>
                    <a:pt x="389013" y="166306"/>
                  </a:lnTo>
                  <a:lnTo>
                    <a:pt x="393585" y="163245"/>
                  </a:lnTo>
                  <a:lnTo>
                    <a:pt x="402729" y="158673"/>
                  </a:lnTo>
                  <a:lnTo>
                    <a:pt x="407301" y="155625"/>
                  </a:lnTo>
                  <a:lnTo>
                    <a:pt x="410349" y="152577"/>
                  </a:lnTo>
                  <a:lnTo>
                    <a:pt x="416445" y="146481"/>
                  </a:lnTo>
                  <a:lnTo>
                    <a:pt x="419493" y="143344"/>
                  </a:lnTo>
                  <a:lnTo>
                    <a:pt x="419493" y="163245"/>
                  </a:lnTo>
                  <a:lnTo>
                    <a:pt x="422541" y="166306"/>
                  </a:lnTo>
                  <a:lnTo>
                    <a:pt x="474446" y="163245"/>
                  </a:lnTo>
                  <a:lnTo>
                    <a:pt x="474446" y="152577"/>
                  </a:lnTo>
                  <a:close/>
                </a:path>
                <a:path w="691515" h="169545">
                  <a:moveTo>
                    <a:pt x="617804" y="18275"/>
                  </a:moveTo>
                  <a:lnTo>
                    <a:pt x="614756" y="12179"/>
                  </a:lnTo>
                  <a:lnTo>
                    <a:pt x="605612" y="3035"/>
                  </a:lnTo>
                  <a:lnTo>
                    <a:pt x="601040" y="1511"/>
                  </a:lnTo>
                  <a:lnTo>
                    <a:pt x="587324" y="1511"/>
                  </a:lnTo>
                  <a:lnTo>
                    <a:pt x="553986" y="21755"/>
                  </a:lnTo>
                  <a:lnTo>
                    <a:pt x="549122" y="27419"/>
                  </a:lnTo>
                  <a:lnTo>
                    <a:pt x="547598" y="27419"/>
                  </a:lnTo>
                  <a:lnTo>
                    <a:pt x="547598" y="6083"/>
                  </a:lnTo>
                  <a:lnTo>
                    <a:pt x="546074" y="3035"/>
                  </a:lnTo>
                  <a:lnTo>
                    <a:pt x="492734" y="6083"/>
                  </a:lnTo>
                  <a:lnTo>
                    <a:pt x="492734" y="16751"/>
                  </a:lnTo>
                  <a:lnTo>
                    <a:pt x="495782" y="18275"/>
                  </a:lnTo>
                  <a:lnTo>
                    <a:pt x="501878" y="18275"/>
                  </a:lnTo>
                  <a:lnTo>
                    <a:pt x="504926" y="19799"/>
                  </a:lnTo>
                  <a:lnTo>
                    <a:pt x="506450" y="19799"/>
                  </a:lnTo>
                  <a:lnTo>
                    <a:pt x="512546" y="22847"/>
                  </a:lnTo>
                  <a:lnTo>
                    <a:pt x="517118" y="31991"/>
                  </a:lnTo>
                  <a:lnTo>
                    <a:pt x="517118" y="144868"/>
                  </a:lnTo>
                  <a:lnTo>
                    <a:pt x="515594" y="148005"/>
                  </a:lnTo>
                  <a:lnTo>
                    <a:pt x="514070" y="149529"/>
                  </a:lnTo>
                  <a:lnTo>
                    <a:pt x="512546" y="152577"/>
                  </a:lnTo>
                  <a:lnTo>
                    <a:pt x="509498" y="152577"/>
                  </a:lnTo>
                  <a:lnTo>
                    <a:pt x="506450" y="154101"/>
                  </a:lnTo>
                  <a:lnTo>
                    <a:pt x="494258" y="154101"/>
                  </a:lnTo>
                  <a:lnTo>
                    <a:pt x="494258" y="166293"/>
                  </a:lnTo>
                  <a:lnTo>
                    <a:pt x="578180" y="166293"/>
                  </a:lnTo>
                  <a:lnTo>
                    <a:pt x="578180" y="154101"/>
                  </a:lnTo>
                  <a:lnTo>
                    <a:pt x="567410" y="154101"/>
                  </a:lnTo>
                  <a:lnTo>
                    <a:pt x="562838" y="152577"/>
                  </a:lnTo>
                  <a:lnTo>
                    <a:pt x="559790" y="152577"/>
                  </a:lnTo>
                  <a:lnTo>
                    <a:pt x="553694" y="149529"/>
                  </a:lnTo>
                  <a:lnTo>
                    <a:pt x="550646" y="146481"/>
                  </a:lnTo>
                  <a:lnTo>
                    <a:pt x="547598" y="140296"/>
                  </a:lnTo>
                  <a:lnTo>
                    <a:pt x="547598" y="42659"/>
                  </a:lnTo>
                  <a:lnTo>
                    <a:pt x="552170" y="35039"/>
                  </a:lnTo>
                  <a:lnTo>
                    <a:pt x="558266" y="30467"/>
                  </a:lnTo>
                  <a:lnTo>
                    <a:pt x="565886" y="25895"/>
                  </a:lnTo>
                  <a:lnTo>
                    <a:pt x="571982" y="21323"/>
                  </a:lnTo>
                  <a:lnTo>
                    <a:pt x="578180" y="19799"/>
                  </a:lnTo>
                  <a:lnTo>
                    <a:pt x="582752" y="19799"/>
                  </a:lnTo>
                  <a:lnTo>
                    <a:pt x="582752" y="25895"/>
                  </a:lnTo>
                  <a:lnTo>
                    <a:pt x="581228" y="27419"/>
                  </a:lnTo>
                  <a:lnTo>
                    <a:pt x="581228" y="35039"/>
                  </a:lnTo>
                  <a:lnTo>
                    <a:pt x="582752" y="39611"/>
                  </a:lnTo>
                  <a:lnTo>
                    <a:pt x="587324" y="42659"/>
                  </a:lnTo>
                  <a:lnTo>
                    <a:pt x="590372" y="45707"/>
                  </a:lnTo>
                  <a:lnTo>
                    <a:pt x="594944" y="47231"/>
                  </a:lnTo>
                  <a:lnTo>
                    <a:pt x="605612" y="47231"/>
                  </a:lnTo>
                  <a:lnTo>
                    <a:pt x="610184" y="44183"/>
                  </a:lnTo>
                  <a:lnTo>
                    <a:pt x="613232" y="41135"/>
                  </a:lnTo>
                  <a:lnTo>
                    <a:pt x="616280" y="36563"/>
                  </a:lnTo>
                  <a:lnTo>
                    <a:pt x="617804" y="31991"/>
                  </a:lnTo>
                  <a:lnTo>
                    <a:pt x="617804" y="25895"/>
                  </a:lnTo>
                  <a:lnTo>
                    <a:pt x="617804" y="18275"/>
                  </a:lnTo>
                  <a:close/>
                </a:path>
                <a:path w="691515" h="169545">
                  <a:moveTo>
                    <a:pt x="691045" y="140385"/>
                  </a:moveTo>
                  <a:lnTo>
                    <a:pt x="689521" y="135813"/>
                  </a:lnTo>
                  <a:lnTo>
                    <a:pt x="680377" y="126669"/>
                  </a:lnTo>
                  <a:lnTo>
                    <a:pt x="675805" y="125145"/>
                  </a:lnTo>
                  <a:lnTo>
                    <a:pt x="663613" y="125145"/>
                  </a:lnTo>
                  <a:lnTo>
                    <a:pt x="657517" y="126669"/>
                  </a:lnTo>
                  <a:lnTo>
                    <a:pt x="648373" y="135813"/>
                  </a:lnTo>
                  <a:lnTo>
                    <a:pt x="646849" y="140385"/>
                  </a:lnTo>
                  <a:lnTo>
                    <a:pt x="646849" y="152577"/>
                  </a:lnTo>
                  <a:lnTo>
                    <a:pt x="648373" y="158673"/>
                  </a:lnTo>
                  <a:lnTo>
                    <a:pt x="652945" y="161721"/>
                  </a:lnTo>
                  <a:lnTo>
                    <a:pt x="657517" y="166293"/>
                  </a:lnTo>
                  <a:lnTo>
                    <a:pt x="663613" y="169341"/>
                  </a:lnTo>
                  <a:lnTo>
                    <a:pt x="675805" y="169341"/>
                  </a:lnTo>
                  <a:lnTo>
                    <a:pt x="680377" y="166293"/>
                  </a:lnTo>
                  <a:lnTo>
                    <a:pt x="684949" y="161721"/>
                  </a:lnTo>
                  <a:lnTo>
                    <a:pt x="689521" y="158673"/>
                  </a:lnTo>
                  <a:lnTo>
                    <a:pt x="691045" y="152577"/>
                  </a:lnTo>
                  <a:lnTo>
                    <a:pt x="691045" y="146481"/>
                  </a:lnTo>
                  <a:lnTo>
                    <a:pt x="691045" y="14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1972039" y="4094041"/>
            <a:ext cx="488576" cy="225238"/>
            <a:chOff x="355377" y="4639913"/>
            <a:chExt cx="553720" cy="255270"/>
          </a:xfrm>
        </p:grpSpPr>
        <p:pic>
          <p:nvPicPr>
            <p:cNvPr id="121" name="object 12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55377" y="4639913"/>
              <a:ext cx="384428" cy="25022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67350" y="4725352"/>
              <a:ext cx="141715" cy="169354"/>
            </a:xfrm>
            <a:prstGeom prst="rect">
              <a:avLst/>
            </a:prstGeom>
          </p:spPr>
        </p:pic>
      </p:grpSp>
      <p:sp>
        <p:nvSpPr>
          <p:cNvPr id="123" name="object 123"/>
          <p:cNvSpPr/>
          <p:nvPr/>
        </p:nvSpPr>
        <p:spPr>
          <a:xfrm>
            <a:off x="2537897" y="4095391"/>
            <a:ext cx="764241" cy="266700"/>
          </a:xfrm>
          <a:custGeom>
            <a:avLst/>
            <a:gdLst/>
            <a:ahLst/>
            <a:cxnLst/>
            <a:rect l="l" t="t" r="r" b="b"/>
            <a:pathLst>
              <a:path w="866139" h="302260">
                <a:moveTo>
                  <a:pt x="251091" y="88493"/>
                </a:moveTo>
                <a:lnTo>
                  <a:pt x="190030" y="88493"/>
                </a:lnTo>
                <a:lnTo>
                  <a:pt x="190030" y="99161"/>
                </a:lnTo>
                <a:lnTo>
                  <a:pt x="193078" y="99161"/>
                </a:lnTo>
                <a:lnTo>
                  <a:pt x="196126" y="100685"/>
                </a:lnTo>
                <a:lnTo>
                  <a:pt x="200698" y="100685"/>
                </a:lnTo>
                <a:lnTo>
                  <a:pt x="203746" y="102209"/>
                </a:lnTo>
                <a:lnTo>
                  <a:pt x="205270" y="103733"/>
                </a:lnTo>
                <a:lnTo>
                  <a:pt x="208318" y="103733"/>
                </a:lnTo>
                <a:lnTo>
                  <a:pt x="211366" y="106781"/>
                </a:lnTo>
                <a:lnTo>
                  <a:pt x="211366" y="117449"/>
                </a:lnTo>
                <a:lnTo>
                  <a:pt x="209842" y="120497"/>
                </a:lnTo>
                <a:lnTo>
                  <a:pt x="209842" y="123545"/>
                </a:lnTo>
                <a:lnTo>
                  <a:pt x="208318" y="125069"/>
                </a:lnTo>
                <a:lnTo>
                  <a:pt x="205765" y="134442"/>
                </a:lnTo>
                <a:lnTo>
                  <a:pt x="202793" y="144119"/>
                </a:lnTo>
                <a:lnTo>
                  <a:pt x="199529" y="153822"/>
                </a:lnTo>
                <a:lnTo>
                  <a:pt x="196126" y="163258"/>
                </a:lnTo>
                <a:lnTo>
                  <a:pt x="182410" y="205930"/>
                </a:lnTo>
                <a:lnTo>
                  <a:pt x="141262" y="93065"/>
                </a:lnTo>
                <a:lnTo>
                  <a:pt x="125933" y="93065"/>
                </a:lnTo>
                <a:lnTo>
                  <a:pt x="84785" y="207454"/>
                </a:lnTo>
                <a:lnTo>
                  <a:pt x="79590" y="191160"/>
                </a:lnTo>
                <a:lnTo>
                  <a:pt x="71488" y="163690"/>
                </a:lnTo>
                <a:lnTo>
                  <a:pt x="68021" y="152501"/>
                </a:lnTo>
                <a:lnTo>
                  <a:pt x="58369" y="123558"/>
                </a:lnTo>
                <a:lnTo>
                  <a:pt x="55829" y="114401"/>
                </a:lnTo>
                <a:lnTo>
                  <a:pt x="55829" y="112877"/>
                </a:lnTo>
                <a:lnTo>
                  <a:pt x="54305" y="111353"/>
                </a:lnTo>
                <a:lnTo>
                  <a:pt x="54305" y="105257"/>
                </a:lnTo>
                <a:lnTo>
                  <a:pt x="55829" y="103733"/>
                </a:lnTo>
                <a:lnTo>
                  <a:pt x="64960" y="100685"/>
                </a:lnTo>
                <a:lnTo>
                  <a:pt x="71069" y="100685"/>
                </a:lnTo>
                <a:lnTo>
                  <a:pt x="71069" y="88493"/>
                </a:lnTo>
                <a:lnTo>
                  <a:pt x="863" y="88493"/>
                </a:lnTo>
                <a:lnTo>
                  <a:pt x="863" y="99161"/>
                </a:lnTo>
                <a:lnTo>
                  <a:pt x="10007" y="102209"/>
                </a:lnTo>
                <a:lnTo>
                  <a:pt x="19151" y="108305"/>
                </a:lnTo>
                <a:lnTo>
                  <a:pt x="22301" y="111353"/>
                </a:lnTo>
                <a:lnTo>
                  <a:pt x="23812" y="117449"/>
                </a:lnTo>
                <a:lnTo>
                  <a:pt x="33921" y="145643"/>
                </a:lnTo>
                <a:lnTo>
                  <a:pt x="45148" y="178498"/>
                </a:lnTo>
                <a:lnTo>
                  <a:pt x="68021" y="250228"/>
                </a:lnTo>
                <a:lnTo>
                  <a:pt x="81724" y="250228"/>
                </a:lnTo>
                <a:lnTo>
                  <a:pt x="125933" y="132689"/>
                </a:lnTo>
                <a:lnTo>
                  <a:pt x="168694" y="250228"/>
                </a:lnTo>
                <a:lnTo>
                  <a:pt x="182410" y="250228"/>
                </a:lnTo>
                <a:lnTo>
                  <a:pt x="186982" y="231838"/>
                </a:lnTo>
                <a:lnTo>
                  <a:pt x="190030" y="225742"/>
                </a:lnTo>
                <a:lnTo>
                  <a:pt x="193078" y="213550"/>
                </a:lnTo>
                <a:lnTo>
                  <a:pt x="197624" y="200380"/>
                </a:lnTo>
                <a:lnTo>
                  <a:pt x="209842" y="166306"/>
                </a:lnTo>
                <a:lnTo>
                  <a:pt x="216890" y="143357"/>
                </a:lnTo>
                <a:lnTo>
                  <a:pt x="235851" y="105257"/>
                </a:lnTo>
                <a:lnTo>
                  <a:pt x="251091" y="99161"/>
                </a:lnTo>
                <a:lnTo>
                  <a:pt x="251091" y="88493"/>
                </a:lnTo>
                <a:close/>
              </a:path>
              <a:path w="866139" h="302260">
                <a:moveTo>
                  <a:pt x="406628" y="236410"/>
                </a:moveTo>
                <a:lnTo>
                  <a:pt x="395960" y="236410"/>
                </a:lnTo>
                <a:lnTo>
                  <a:pt x="391388" y="234886"/>
                </a:lnTo>
                <a:lnTo>
                  <a:pt x="388340" y="234886"/>
                </a:lnTo>
                <a:lnTo>
                  <a:pt x="385292" y="231838"/>
                </a:lnTo>
                <a:lnTo>
                  <a:pt x="382244" y="230314"/>
                </a:lnTo>
                <a:lnTo>
                  <a:pt x="381482" y="228790"/>
                </a:lnTo>
                <a:lnTo>
                  <a:pt x="380720" y="227266"/>
                </a:lnTo>
                <a:lnTo>
                  <a:pt x="379196" y="225742"/>
                </a:lnTo>
                <a:lnTo>
                  <a:pt x="379310" y="173926"/>
                </a:lnTo>
                <a:lnTo>
                  <a:pt x="379425" y="169354"/>
                </a:lnTo>
                <a:lnTo>
                  <a:pt x="379895" y="160108"/>
                </a:lnTo>
                <a:lnTo>
                  <a:pt x="380453" y="148945"/>
                </a:lnTo>
                <a:lnTo>
                  <a:pt x="380657" y="140296"/>
                </a:lnTo>
                <a:lnTo>
                  <a:pt x="380606" y="134200"/>
                </a:lnTo>
                <a:lnTo>
                  <a:pt x="380441" y="129565"/>
                </a:lnTo>
                <a:lnTo>
                  <a:pt x="364464" y="96100"/>
                </a:lnTo>
                <a:lnTo>
                  <a:pt x="362432" y="94576"/>
                </a:lnTo>
                <a:lnTo>
                  <a:pt x="357860" y="90004"/>
                </a:lnTo>
                <a:lnTo>
                  <a:pt x="351764" y="86956"/>
                </a:lnTo>
                <a:lnTo>
                  <a:pt x="344144" y="86956"/>
                </a:lnTo>
                <a:lnTo>
                  <a:pt x="337959" y="85432"/>
                </a:lnTo>
                <a:lnTo>
                  <a:pt x="330339" y="83908"/>
                </a:lnTo>
                <a:lnTo>
                  <a:pt x="313575" y="83908"/>
                </a:lnTo>
                <a:lnTo>
                  <a:pt x="307479" y="85432"/>
                </a:lnTo>
                <a:lnTo>
                  <a:pt x="299859" y="88480"/>
                </a:lnTo>
                <a:lnTo>
                  <a:pt x="293763" y="90004"/>
                </a:lnTo>
                <a:lnTo>
                  <a:pt x="287667" y="93052"/>
                </a:lnTo>
                <a:lnTo>
                  <a:pt x="283095" y="96100"/>
                </a:lnTo>
                <a:lnTo>
                  <a:pt x="276999" y="99148"/>
                </a:lnTo>
                <a:lnTo>
                  <a:pt x="272427" y="103720"/>
                </a:lnTo>
                <a:lnTo>
                  <a:pt x="263283" y="117436"/>
                </a:lnTo>
                <a:lnTo>
                  <a:pt x="263283" y="126580"/>
                </a:lnTo>
                <a:lnTo>
                  <a:pt x="264807" y="131152"/>
                </a:lnTo>
                <a:lnTo>
                  <a:pt x="267855" y="134200"/>
                </a:lnTo>
                <a:lnTo>
                  <a:pt x="270903" y="138772"/>
                </a:lnTo>
                <a:lnTo>
                  <a:pt x="273951" y="140296"/>
                </a:lnTo>
                <a:lnTo>
                  <a:pt x="286143" y="140296"/>
                </a:lnTo>
                <a:lnTo>
                  <a:pt x="290715" y="138772"/>
                </a:lnTo>
                <a:lnTo>
                  <a:pt x="296811" y="132676"/>
                </a:lnTo>
                <a:lnTo>
                  <a:pt x="298335" y="129628"/>
                </a:lnTo>
                <a:lnTo>
                  <a:pt x="298335" y="117436"/>
                </a:lnTo>
                <a:lnTo>
                  <a:pt x="296811" y="114388"/>
                </a:lnTo>
                <a:lnTo>
                  <a:pt x="296811" y="109816"/>
                </a:lnTo>
                <a:lnTo>
                  <a:pt x="295287" y="106768"/>
                </a:lnTo>
                <a:lnTo>
                  <a:pt x="295287" y="103720"/>
                </a:lnTo>
                <a:lnTo>
                  <a:pt x="304431" y="99148"/>
                </a:lnTo>
                <a:lnTo>
                  <a:pt x="313575" y="96100"/>
                </a:lnTo>
                <a:lnTo>
                  <a:pt x="325767" y="96100"/>
                </a:lnTo>
                <a:lnTo>
                  <a:pt x="331863" y="97624"/>
                </a:lnTo>
                <a:lnTo>
                  <a:pt x="334911" y="100672"/>
                </a:lnTo>
                <a:lnTo>
                  <a:pt x="339483" y="103720"/>
                </a:lnTo>
                <a:lnTo>
                  <a:pt x="342620" y="106768"/>
                </a:lnTo>
                <a:lnTo>
                  <a:pt x="344144" y="111340"/>
                </a:lnTo>
                <a:lnTo>
                  <a:pt x="347192" y="114388"/>
                </a:lnTo>
                <a:lnTo>
                  <a:pt x="348716" y="118960"/>
                </a:lnTo>
                <a:lnTo>
                  <a:pt x="348716" y="126580"/>
                </a:lnTo>
                <a:lnTo>
                  <a:pt x="350202" y="129565"/>
                </a:lnTo>
                <a:lnTo>
                  <a:pt x="350240" y="146392"/>
                </a:lnTo>
                <a:lnTo>
                  <a:pt x="350240" y="160108"/>
                </a:lnTo>
                <a:lnTo>
                  <a:pt x="348716" y="216598"/>
                </a:lnTo>
                <a:lnTo>
                  <a:pt x="321195" y="234886"/>
                </a:lnTo>
                <a:lnTo>
                  <a:pt x="305955" y="234886"/>
                </a:lnTo>
                <a:lnTo>
                  <a:pt x="299859" y="233362"/>
                </a:lnTo>
                <a:lnTo>
                  <a:pt x="290715" y="224218"/>
                </a:lnTo>
                <a:lnTo>
                  <a:pt x="289191" y="218122"/>
                </a:lnTo>
                <a:lnTo>
                  <a:pt x="289191" y="202882"/>
                </a:lnTo>
                <a:lnTo>
                  <a:pt x="305955" y="178498"/>
                </a:lnTo>
                <a:lnTo>
                  <a:pt x="312051" y="173926"/>
                </a:lnTo>
                <a:lnTo>
                  <a:pt x="318147" y="170878"/>
                </a:lnTo>
                <a:lnTo>
                  <a:pt x="325767" y="169354"/>
                </a:lnTo>
                <a:lnTo>
                  <a:pt x="330873" y="167068"/>
                </a:lnTo>
                <a:lnTo>
                  <a:pt x="336854" y="164769"/>
                </a:lnTo>
                <a:lnTo>
                  <a:pt x="350240" y="160108"/>
                </a:lnTo>
                <a:lnTo>
                  <a:pt x="350240" y="146392"/>
                </a:lnTo>
                <a:lnTo>
                  <a:pt x="345033" y="148945"/>
                </a:lnTo>
                <a:lnTo>
                  <a:pt x="338378" y="151917"/>
                </a:lnTo>
                <a:lnTo>
                  <a:pt x="330009" y="155181"/>
                </a:lnTo>
                <a:lnTo>
                  <a:pt x="309333" y="162026"/>
                </a:lnTo>
                <a:lnTo>
                  <a:pt x="294373" y="167690"/>
                </a:lnTo>
                <a:lnTo>
                  <a:pt x="289191" y="169354"/>
                </a:lnTo>
                <a:lnTo>
                  <a:pt x="286143" y="170878"/>
                </a:lnTo>
                <a:lnTo>
                  <a:pt x="281571" y="172402"/>
                </a:lnTo>
                <a:lnTo>
                  <a:pt x="276999" y="175450"/>
                </a:lnTo>
                <a:lnTo>
                  <a:pt x="272427" y="176974"/>
                </a:lnTo>
                <a:lnTo>
                  <a:pt x="266331" y="183070"/>
                </a:lnTo>
                <a:lnTo>
                  <a:pt x="260235" y="192214"/>
                </a:lnTo>
                <a:lnTo>
                  <a:pt x="257187" y="201358"/>
                </a:lnTo>
                <a:lnTo>
                  <a:pt x="255663" y="207454"/>
                </a:lnTo>
                <a:lnTo>
                  <a:pt x="255663" y="213550"/>
                </a:lnTo>
                <a:lnTo>
                  <a:pt x="273875" y="247446"/>
                </a:lnTo>
                <a:lnTo>
                  <a:pt x="296811" y="253263"/>
                </a:lnTo>
                <a:lnTo>
                  <a:pt x="305396" y="252958"/>
                </a:lnTo>
                <a:lnTo>
                  <a:pt x="343103" y="234886"/>
                </a:lnTo>
                <a:lnTo>
                  <a:pt x="348716" y="228790"/>
                </a:lnTo>
                <a:lnTo>
                  <a:pt x="350240" y="228790"/>
                </a:lnTo>
                <a:lnTo>
                  <a:pt x="351764" y="236410"/>
                </a:lnTo>
                <a:lnTo>
                  <a:pt x="354812" y="242506"/>
                </a:lnTo>
                <a:lnTo>
                  <a:pt x="359384" y="247167"/>
                </a:lnTo>
                <a:lnTo>
                  <a:pt x="371576" y="253263"/>
                </a:lnTo>
                <a:lnTo>
                  <a:pt x="385292" y="253263"/>
                </a:lnTo>
                <a:lnTo>
                  <a:pt x="389864" y="251739"/>
                </a:lnTo>
                <a:lnTo>
                  <a:pt x="392912" y="250215"/>
                </a:lnTo>
                <a:lnTo>
                  <a:pt x="397484" y="250215"/>
                </a:lnTo>
                <a:lnTo>
                  <a:pt x="406628" y="247167"/>
                </a:lnTo>
                <a:lnTo>
                  <a:pt x="406628" y="236410"/>
                </a:lnTo>
                <a:close/>
              </a:path>
              <a:path w="866139" h="302260">
                <a:moveTo>
                  <a:pt x="482930" y="18288"/>
                </a:moveTo>
                <a:lnTo>
                  <a:pt x="481406" y="13716"/>
                </a:lnTo>
                <a:lnTo>
                  <a:pt x="476834" y="9144"/>
                </a:lnTo>
                <a:lnTo>
                  <a:pt x="473786" y="4572"/>
                </a:lnTo>
                <a:lnTo>
                  <a:pt x="467690" y="3048"/>
                </a:lnTo>
                <a:lnTo>
                  <a:pt x="457022" y="3048"/>
                </a:lnTo>
                <a:lnTo>
                  <a:pt x="447878" y="9144"/>
                </a:lnTo>
                <a:lnTo>
                  <a:pt x="443204" y="13716"/>
                </a:lnTo>
                <a:lnTo>
                  <a:pt x="441680" y="19812"/>
                </a:lnTo>
                <a:lnTo>
                  <a:pt x="441680" y="30480"/>
                </a:lnTo>
                <a:lnTo>
                  <a:pt x="443204" y="36576"/>
                </a:lnTo>
                <a:lnTo>
                  <a:pt x="447878" y="41148"/>
                </a:lnTo>
                <a:lnTo>
                  <a:pt x="457022" y="47244"/>
                </a:lnTo>
                <a:lnTo>
                  <a:pt x="467690" y="47244"/>
                </a:lnTo>
                <a:lnTo>
                  <a:pt x="472262" y="44196"/>
                </a:lnTo>
                <a:lnTo>
                  <a:pt x="481406" y="35052"/>
                </a:lnTo>
                <a:lnTo>
                  <a:pt x="482930" y="30480"/>
                </a:lnTo>
                <a:lnTo>
                  <a:pt x="482930" y="18288"/>
                </a:lnTo>
                <a:close/>
              </a:path>
              <a:path w="866139" h="302260">
                <a:moveTo>
                  <a:pt x="504266" y="237934"/>
                </a:moveTo>
                <a:lnTo>
                  <a:pt x="496646" y="237934"/>
                </a:lnTo>
                <a:lnTo>
                  <a:pt x="493598" y="236410"/>
                </a:lnTo>
                <a:lnTo>
                  <a:pt x="490550" y="236410"/>
                </a:lnTo>
                <a:lnTo>
                  <a:pt x="489026" y="234886"/>
                </a:lnTo>
                <a:lnTo>
                  <a:pt x="482930" y="231838"/>
                </a:lnTo>
                <a:lnTo>
                  <a:pt x="481406" y="228790"/>
                </a:lnTo>
                <a:lnTo>
                  <a:pt x="479882" y="227266"/>
                </a:lnTo>
                <a:lnTo>
                  <a:pt x="479882" y="90017"/>
                </a:lnTo>
                <a:lnTo>
                  <a:pt x="476834" y="86969"/>
                </a:lnTo>
                <a:lnTo>
                  <a:pt x="420344" y="91541"/>
                </a:lnTo>
                <a:lnTo>
                  <a:pt x="420344" y="100685"/>
                </a:lnTo>
                <a:lnTo>
                  <a:pt x="424916" y="102209"/>
                </a:lnTo>
                <a:lnTo>
                  <a:pt x="427964" y="102209"/>
                </a:lnTo>
                <a:lnTo>
                  <a:pt x="431012" y="103733"/>
                </a:lnTo>
                <a:lnTo>
                  <a:pt x="435584" y="103733"/>
                </a:lnTo>
                <a:lnTo>
                  <a:pt x="438632" y="105257"/>
                </a:lnTo>
                <a:lnTo>
                  <a:pt x="440156" y="106781"/>
                </a:lnTo>
                <a:lnTo>
                  <a:pt x="443204" y="108305"/>
                </a:lnTo>
                <a:lnTo>
                  <a:pt x="446252" y="111353"/>
                </a:lnTo>
                <a:lnTo>
                  <a:pt x="447878" y="112877"/>
                </a:lnTo>
                <a:lnTo>
                  <a:pt x="449402" y="115925"/>
                </a:lnTo>
                <a:lnTo>
                  <a:pt x="449402" y="228790"/>
                </a:lnTo>
                <a:lnTo>
                  <a:pt x="447878" y="231838"/>
                </a:lnTo>
                <a:lnTo>
                  <a:pt x="446252" y="233362"/>
                </a:lnTo>
                <a:lnTo>
                  <a:pt x="440156" y="236410"/>
                </a:lnTo>
                <a:lnTo>
                  <a:pt x="438632" y="237934"/>
                </a:lnTo>
                <a:lnTo>
                  <a:pt x="426440" y="237934"/>
                </a:lnTo>
                <a:lnTo>
                  <a:pt x="426440" y="248704"/>
                </a:lnTo>
                <a:lnTo>
                  <a:pt x="504266" y="248704"/>
                </a:lnTo>
                <a:lnTo>
                  <a:pt x="504266" y="237934"/>
                </a:lnTo>
                <a:close/>
              </a:path>
              <a:path w="866139" h="302260">
                <a:moveTo>
                  <a:pt x="624751" y="230314"/>
                </a:moveTo>
                <a:lnTo>
                  <a:pt x="623227" y="231838"/>
                </a:lnTo>
                <a:lnTo>
                  <a:pt x="614083" y="231838"/>
                </a:lnTo>
                <a:lnTo>
                  <a:pt x="607987" y="233362"/>
                </a:lnTo>
                <a:lnTo>
                  <a:pt x="595795" y="233362"/>
                </a:lnTo>
                <a:lnTo>
                  <a:pt x="591223" y="231838"/>
                </a:lnTo>
                <a:lnTo>
                  <a:pt x="582079" y="227266"/>
                </a:lnTo>
                <a:lnTo>
                  <a:pt x="580555" y="222694"/>
                </a:lnTo>
                <a:lnTo>
                  <a:pt x="577507" y="216598"/>
                </a:lnTo>
                <a:lnTo>
                  <a:pt x="577507" y="212026"/>
                </a:lnTo>
                <a:lnTo>
                  <a:pt x="575983" y="207454"/>
                </a:lnTo>
                <a:lnTo>
                  <a:pt x="575983" y="105244"/>
                </a:lnTo>
                <a:lnTo>
                  <a:pt x="621703" y="105244"/>
                </a:lnTo>
                <a:lnTo>
                  <a:pt x="621703" y="90004"/>
                </a:lnTo>
                <a:lnTo>
                  <a:pt x="575983" y="90004"/>
                </a:lnTo>
                <a:lnTo>
                  <a:pt x="575983" y="39624"/>
                </a:lnTo>
                <a:lnTo>
                  <a:pt x="545401" y="39624"/>
                </a:lnTo>
                <a:lnTo>
                  <a:pt x="545401" y="90004"/>
                </a:lnTo>
                <a:lnTo>
                  <a:pt x="516445" y="90004"/>
                </a:lnTo>
                <a:lnTo>
                  <a:pt x="516445" y="105244"/>
                </a:lnTo>
                <a:lnTo>
                  <a:pt x="545401" y="105244"/>
                </a:lnTo>
                <a:lnTo>
                  <a:pt x="545401" y="213550"/>
                </a:lnTo>
                <a:lnTo>
                  <a:pt x="564730" y="250215"/>
                </a:lnTo>
                <a:lnTo>
                  <a:pt x="582079" y="253263"/>
                </a:lnTo>
                <a:lnTo>
                  <a:pt x="591223" y="253263"/>
                </a:lnTo>
                <a:lnTo>
                  <a:pt x="598843" y="251739"/>
                </a:lnTo>
                <a:lnTo>
                  <a:pt x="604939" y="250215"/>
                </a:lnTo>
                <a:lnTo>
                  <a:pt x="611035" y="247167"/>
                </a:lnTo>
                <a:lnTo>
                  <a:pt x="618655" y="245643"/>
                </a:lnTo>
                <a:lnTo>
                  <a:pt x="624751" y="242506"/>
                </a:lnTo>
                <a:lnTo>
                  <a:pt x="624751" y="230314"/>
                </a:lnTo>
                <a:close/>
              </a:path>
              <a:path w="866139" h="302260">
                <a:moveTo>
                  <a:pt x="865644" y="273456"/>
                </a:moveTo>
                <a:lnTo>
                  <a:pt x="813803" y="273456"/>
                </a:lnTo>
                <a:lnTo>
                  <a:pt x="826109" y="257835"/>
                </a:lnTo>
                <a:lnTo>
                  <a:pt x="837234" y="236639"/>
                </a:lnTo>
                <a:lnTo>
                  <a:pt x="845350" y="212026"/>
                </a:lnTo>
                <a:lnTo>
                  <a:pt x="850328" y="183984"/>
                </a:lnTo>
                <a:lnTo>
                  <a:pt x="852017" y="152488"/>
                </a:lnTo>
                <a:lnTo>
                  <a:pt x="850328" y="120167"/>
                </a:lnTo>
                <a:lnTo>
                  <a:pt x="837234" y="66903"/>
                </a:lnTo>
                <a:lnTo>
                  <a:pt x="812393" y="28282"/>
                </a:lnTo>
                <a:lnTo>
                  <a:pt x="778065" y="5422"/>
                </a:lnTo>
                <a:lnTo>
                  <a:pt x="757428" y="0"/>
                </a:lnTo>
                <a:lnTo>
                  <a:pt x="757428" y="13716"/>
                </a:lnTo>
                <a:lnTo>
                  <a:pt x="771728" y="18618"/>
                </a:lnTo>
                <a:lnTo>
                  <a:pt x="784567" y="26670"/>
                </a:lnTo>
                <a:lnTo>
                  <a:pt x="811657" y="72478"/>
                </a:lnTo>
                <a:lnTo>
                  <a:pt x="819137" y="122212"/>
                </a:lnTo>
                <a:lnTo>
                  <a:pt x="820013" y="152488"/>
                </a:lnTo>
                <a:lnTo>
                  <a:pt x="819137" y="181698"/>
                </a:lnTo>
                <a:lnTo>
                  <a:pt x="811657" y="229781"/>
                </a:lnTo>
                <a:lnTo>
                  <a:pt x="787031" y="273456"/>
                </a:lnTo>
                <a:lnTo>
                  <a:pt x="709142" y="273456"/>
                </a:lnTo>
                <a:lnTo>
                  <a:pt x="684784" y="229781"/>
                </a:lnTo>
                <a:lnTo>
                  <a:pt x="676262" y="181698"/>
                </a:lnTo>
                <a:lnTo>
                  <a:pt x="675144" y="152488"/>
                </a:lnTo>
                <a:lnTo>
                  <a:pt x="676262" y="122212"/>
                </a:lnTo>
                <a:lnTo>
                  <a:pt x="684784" y="72478"/>
                </a:lnTo>
                <a:lnTo>
                  <a:pt x="711530" y="26670"/>
                </a:lnTo>
                <a:lnTo>
                  <a:pt x="739152" y="13716"/>
                </a:lnTo>
                <a:lnTo>
                  <a:pt x="739152" y="0"/>
                </a:lnTo>
                <a:lnTo>
                  <a:pt x="699528" y="14859"/>
                </a:lnTo>
                <a:lnTo>
                  <a:pt x="669048" y="45720"/>
                </a:lnTo>
                <a:lnTo>
                  <a:pt x="650481" y="92252"/>
                </a:lnTo>
                <a:lnTo>
                  <a:pt x="644563" y="152488"/>
                </a:lnTo>
                <a:lnTo>
                  <a:pt x="646010" y="183984"/>
                </a:lnTo>
                <a:lnTo>
                  <a:pt x="650481" y="212026"/>
                </a:lnTo>
                <a:lnTo>
                  <a:pt x="658101" y="236639"/>
                </a:lnTo>
                <a:lnTo>
                  <a:pt x="669048" y="257835"/>
                </a:lnTo>
                <a:lnTo>
                  <a:pt x="681558" y="273456"/>
                </a:lnTo>
                <a:lnTo>
                  <a:pt x="0" y="273456"/>
                </a:lnTo>
                <a:lnTo>
                  <a:pt x="0" y="294792"/>
                </a:lnTo>
                <a:lnTo>
                  <a:pt x="712685" y="294792"/>
                </a:lnTo>
                <a:lnTo>
                  <a:pt x="718337" y="297484"/>
                </a:lnTo>
                <a:lnTo>
                  <a:pt x="739152" y="302031"/>
                </a:lnTo>
                <a:lnTo>
                  <a:pt x="739152" y="294792"/>
                </a:lnTo>
                <a:lnTo>
                  <a:pt x="757428" y="294792"/>
                </a:lnTo>
                <a:lnTo>
                  <a:pt x="757428" y="302031"/>
                </a:lnTo>
                <a:lnTo>
                  <a:pt x="778065" y="297484"/>
                </a:lnTo>
                <a:lnTo>
                  <a:pt x="783551" y="294792"/>
                </a:lnTo>
                <a:lnTo>
                  <a:pt x="865644" y="294792"/>
                </a:lnTo>
                <a:lnTo>
                  <a:pt x="865644" y="273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24" name="object 124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400033" y="4094041"/>
            <a:ext cx="991972" cy="226162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466048" y="4094042"/>
            <a:ext cx="436020" cy="224817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5001661" y="4094041"/>
            <a:ext cx="409574" cy="225238"/>
            <a:chOff x="3788949" y="4639913"/>
            <a:chExt cx="464184" cy="255270"/>
          </a:xfrm>
        </p:grpSpPr>
        <p:pic>
          <p:nvPicPr>
            <p:cNvPr id="127" name="object 12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88949" y="4639913"/>
              <a:ext cx="294417" cy="25479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09275" y="4725352"/>
              <a:ext cx="143446" cy="169354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488950" y="4094042"/>
            <a:ext cx="855989" cy="224817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6417553" y="4098081"/>
            <a:ext cx="551890" cy="221316"/>
          </a:xfrm>
          <a:custGeom>
            <a:avLst/>
            <a:gdLst/>
            <a:ahLst/>
            <a:cxnLst/>
            <a:rect l="l" t="t" r="r" b="b"/>
            <a:pathLst>
              <a:path w="625475" h="250825">
                <a:moveTo>
                  <a:pt x="251739" y="85445"/>
                </a:moveTo>
                <a:lnTo>
                  <a:pt x="190690" y="85445"/>
                </a:lnTo>
                <a:lnTo>
                  <a:pt x="190690" y="96113"/>
                </a:lnTo>
                <a:lnTo>
                  <a:pt x="193738" y="96113"/>
                </a:lnTo>
                <a:lnTo>
                  <a:pt x="196786" y="97637"/>
                </a:lnTo>
                <a:lnTo>
                  <a:pt x="201358" y="97637"/>
                </a:lnTo>
                <a:lnTo>
                  <a:pt x="202882" y="99161"/>
                </a:lnTo>
                <a:lnTo>
                  <a:pt x="205930" y="100685"/>
                </a:lnTo>
                <a:lnTo>
                  <a:pt x="207454" y="100685"/>
                </a:lnTo>
                <a:lnTo>
                  <a:pt x="208978" y="102209"/>
                </a:lnTo>
                <a:lnTo>
                  <a:pt x="212026" y="103733"/>
                </a:lnTo>
                <a:lnTo>
                  <a:pt x="212026" y="114401"/>
                </a:lnTo>
                <a:lnTo>
                  <a:pt x="210502" y="117449"/>
                </a:lnTo>
                <a:lnTo>
                  <a:pt x="210502" y="120497"/>
                </a:lnTo>
                <a:lnTo>
                  <a:pt x="208978" y="122021"/>
                </a:lnTo>
                <a:lnTo>
                  <a:pt x="206425" y="131394"/>
                </a:lnTo>
                <a:lnTo>
                  <a:pt x="203454" y="141071"/>
                </a:lnTo>
                <a:lnTo>
                  <a:pt x="200190" y="150774"/>
                </a:lnTo>
                <a:lnTo>
                  <a:pt x="196786" y="160210"/>
                </a:lnTo>
                <a:lnTo>
                  <a:pt x="183070" y="202882"/>
                </a:lnTo>
                <a:lnTo>
                  <a:pt x="141922" y="90017"/>
                </a:lnTo>
                <a:lnTo>
                  <a:pt x="125158" y="90017"/>
                </a:lnTo>
                <a:lnTo>
                  <a:pt x="85432" y="204406"/>
                </a:lnTo>
                <a:lnTo>
                  <a:pt x="75336" y="173532"/>
                </a:lnTo>
                <a:lnTo>
                  <a:pt x="71501" y="160642"/>
                </a:lnTo>
                <a:lnTo>
                  <a:pt x="68668" y="149453"/>
                </a:lnTo>
                <a:lnTo>
                  <a:pt x="59029" y="120510"/>
                </a:lnTo>
                <a:lnTo>
                  <a:pt x="56476" y="111353"/>
                </a:lnTo>
                <a:lnTo>
                  <a:pt x="54952" y="109829"/>
                </a:lnTo>
                <a:lnTo>
                  <a:pt x="54952" y="102209"/>
                </a:lnTo>
                <a:lnTo>
                  <a:pt x="56476" y="100685"/>
                </a:lnTo>
                <a:lnTo>
                  <a:pt x="61048" y="99161"/>
                </a:lnTo>
                <a:lnTo>
                  <a:pt x="64096" y="97637"/>
                </a:lnTo>
                <a:lnTo>
                  <a:pt x="71716" y="97637"/>
                </a:lnTo>
                <a:lnTo>
                  <a:pt x="71716" y="85445"/>
                </a:lnTo>
                <a:lnTo>
                  <a:pt x="0" y="85445"/>
                </a:lnTo>
                <a:lnTo>
                  <a:pt x="0" y="96113"/>
                </a:lnTo>
                <a:lnTo>
                  <a:pt x="9232" y="99161"/>
                </a:lnTo>
                <a:lnTo>
                  <a:pt x="15328" y="102209"/>
                </a:lnTo>
                <a:lnTo>
                  <a:pt x="19900" y="105257"/>
                </a:lnTo>
                <a:lnTo>
                  <a:pt x="22948" y="108305"/>
                </a:lnTo>
                <a:lnTo>
                  <a:pt x="24472" y="114401"/>
                </a:lnTo>
                <a:lnTo>
                  <a:pt x="34569" y="142595"/>
                </a:lnTo>
                <a:lnTo>
                  <a:pt x="45808" y="175450"/>
                </a:lnTo>
                <a:lnTo>
                  <a:pt x="68668" y="247180"/>
                </a:lnTo>
                <a:lnTo>
                  <a:pt x="82384" y="247180"/>
                </a:lnTo>
                <a:lnTo>
                  <a:pt x="125158" y="129641"/>
                </a:lnTo>
                <a:lnTo>
                  <a:pt x="169354" y="247180"/>
                </a:lnTo>
                <a:lnTo>
                  <a:pt x="183070" y="247180"/>
                </a:lnTo>
                <a:lnTo>
                  <a:pt x="187642" y="228790"/>
                </a:lnTo>
                <a:lnTo>
                  <a:pt x="190690" y="222694"/>
                </a:lnTo>
                <a:lnTo>
                  <a:pt x="193738" y="210502"/>
                </a:lnTo>
                <a:lnTo>
                  <a:pt x="198285" y="197332"/>
                </a:lnTo>
                <a:lnTo>
                  <a:pt x="210502" y="163258"/>
                </a:lnTo>
                <a:lnTo>
                  <a:pt x="217551" y="140309"/>
                </a:lnTo>
                <a:lnTo>
                  <a:pt x="221462" y="128879"/>
                </a:lnTo>
                <a:lnTo>
                  <a:pt x="225831" y="117449"/>
                </a:lnTo>
                <a:lnTo>
                  <a:pt x="227355" y="109829"/>
                </a:lnTo>
                <a:lnTo>
                  <a:pt x="231927" y="105257"/>
                </a:lnTo>
                <a:lnTo>
                  <a:pt x="236499" y="102209"/>
                </a:lnTo>
                <a:lnTo>
                  <a:pt x="242595" y="99161"/>
                </a:lnTo>
                <a:lnTo>
                  <a:pt x="251739" y="96113"/>
                </a:lnTo>
                <a:lnTo>
                  <a:pt x="251739" y="85445"/>
                </a:lnTo>
                <a:close/>
              </a:path>
              <a:path w="625475" h="250825">
                <a:moveTo>
                  <a:pt x="407289" y="233362"/>
                </a:moveTo>
                <a:lnTo>
                  <a:pt x="396621" y="233362"/>
                </a:lnTo>
                <a:lnTo>
                  <a:pt x="393573" y="231838"/>
                </a:lnTo>
                <a:lnTo>
                  <a:pt x="389001" y="231838"/>
                </a:lnTo>
                <a:lnTo>
                  <a:pt x="385953" y="228790"/>
                </a:lnTo>
                <a:lnTo>
                  <a:pt x="382905" y="227266"/>
                </a:lnTo>
                <a:lnTo>
                  <a:pt x="382143" y="225742"/>
                </a:lnTo>
                <a:lnTo>
                  <a:pt x="381381" y="224218"/>
                </a:lnTo>
                <a:lnTo>
                  <a:pt x="379857" y="222694"/>
                </a:lnTo>
                <a:lnTo>
                  <a:pt x="379971" y="170878"/>
                </a:lnTo>
                <a:lnTo>
                  <a:pt x="380085" y="166306"/>
                </a:lnTo>
                <a:lnTo>
                  <a:pt x="380555" y="157060"/>
                </a:lnTo>
                <a:lnTo>
                  <a:pt x="381114" y="145897"/>
                </a:lnTo>
                <a:lnTo>
                  <a:pt x="381304" y="137248"/>
                </a:lnTo>
                <a:lnTo>
                  <a:pt x="381266" y="131152"/>
                </a:lnTo>
                <a:lnTo>
                  <a:pt x="381088" y="126517"/>
                </a:lnTo>
                <a:lnTo>
                  <a:pt x="366141" y="93052"/>
                </a:lnTo>
                <a:lnTo>
                  <a:pt x="364617" y="91528"/>
                </a:lnTo>
                <a:lnTo>
                  <a:pt x="358521" y="86956"/>
                </a:lnTo>
                <a:lnTo>
                  <a:pt x="352425" y="83908"/>
                </a:lnTo>
                <a:lnTo>
                  <a:pt x="344805" y="83908"/>
                </a:lnTo>
                <a:lnTo>
                  <a:pt x="338709" y="82384"/>
                </a:lnTo>
                <a:lnTo>
                  <a:pt x="331089" y="80860"/>
                </a:lnTo>
                <a:lnTo>
                  <a:pt x="314223" y="80860"/>
                </a:lnTo>
                <a:lnTo>
                  <a:pt x="308127" y="82384"/>
                </a:lnTo>
                <a:lnTo>
                  <a:pt x="302031" y="85432"/>
                </a:lnTo>
                <a:lnTo>
                  <a:pt x="294411" y="86956"/>
                </a:lnTo>
                <a:lnTo>
                  <a:pt x="288315" y="90004"/>
                </a:lnTo>
                <a:lnTo>
                  <a:pt x="283743" y="93052"/>
                </a:lnTo>
                <a:lnTo>
                  <a:pt x="277647" y="96100"/>
                </a:lnTo>
                <a:lnTo>
                  <a:pt x="273075" y="100672"/>
                </a:lnTo>
                <a:lnTo>
                  <a:pt x="263931" y="114388"/>
                </a:lnTo>
                <a:lnTo>
                  <a:pt x="263931" y="123532"/>
                </a:lnTo>
                <a:lnTo>
                  <a:pt x="265455" y="128104"/>
                </a:lnTo>
                <a:lnTo>
                  <a:pt x="268503" y="131152"/>
                </a:lnTo>
                <a:lnTo>
                  <a:pt x="271551" y="135724"/>
                </a:lnTo>
                <a:lnTo>
                  <a:pt x="274599" y="137248"/>
                </a:lnTo>
                <a:lnTo>
                  <a:pt x="286791" y="137248"/>
                </a:lnTo>
                <a:lnTo>
                  <a:pt x="291363" y="135724"/>
                </a:lnTo>
                <a:lnTo>
                  <a:pt x="297459" y="129628"/>
                </a:lnTo>
                <a:lnTo>
                  <a:pt x="298983" y="126580"/>
                </a:lnTo>
                <a:lnTo>
                  <a:pt x="298983" y="114388"/>
                </a:lnTo>
                <a:lnTo>
                  <a:pt x="297459" y="111340"/>
                </a:lnTo>
                <a:lnTo>
                  <a:pt x="297459" y="106768"/>
                </a:lnTo>
                <a:lnTo>
                  <a:pt x="295935" y="103720"/>
                </a:lnTo>
                <a:lnTo>
                  <a:pt x="295935" y="100672"/>
                </a:lnTo>
                <a:lnTo>
                  <a:pt x="305079" y="96100"/>
                </a:lnTo>
                <a:lnTo>
                  <a:pt x="314223" y="93052"/>
                </a:lnTo>
                <a:lnTo>
                  <a:pt x="326415" y="93052"/>
                </a:lnTo>
                <a:lnTo>
                  <a:pt x="332613" y="94576"/>
                </a:lnTo>
                <a:lnTo>
                  <a:pt x="335661" y="97624"/>
                </a:lnTo>
                <a:lnTo>
                  <a:pt x="340233" y="100672"/>
                </a:lnTo>
                <a:lnTo>
                  <a:pt x="343281" y="103720"/>
                </a:lnTo>
                <a:lnTo>
                  <a:pt x="344805" y="108292"/>
                </a:lnTo>
                <a:lnTo>
                  <a:pt x="347853" y="111340"/>
                </a:lnTo>
                <a:lnTo>
                  <a:pt x="349377" y="115912"/>
                </a:lnTo>
                <a:lnTo>
                  <a:pt x="349377" y="123532"/>
                </a:lnTo>
                <a:lnTo>
                  <a:pt x="350862" y="126517"/>
                </a:lnTo>
                <a:lnTo>
                  <a:pt x="350901" y="143344"/>
                </a:lnTo>
                <a:lnTo>
                  <a:pt x="350901" y="157060"/>
                </a:lnTo>
                <a:lnTo>
                  <a:pt x="349377" y="213550"/>
                </a:lnTo>
                <a:lnTo>
                  <a:pt x="321843" y="231838"/>
                </a:lnTo>
                <a:lnTo>
                  <a:pt x="306603" y="231838"/>
                </a:lnTo>
                <a:lnTo>
                  <a:pt x="300507" y="230314"/>
                </a:lnTo>
                <a:lnTo>
                  <a:pt x="291363" y="221170"/>
                </a:lnTo>
                <a:lnTo>
                  <a:pt x="289839" y="215074"/>
                </a:lnTo>
                <a:lnTo>
                  <a:pt x="289839" y="199834"/>
                </a:lnTo>
                <a:lnTo>
                  <a:pt x="306603" y="175450"/>
                </a:lnTo>
                <a:lnTo>
                  <a:pt x="312699" y="170878"/>
                </a:lnTo>
                <a:lnTo>
                  <a:pt x="318795" y="167830"/>
                </a:lnTo>
                <a:lnTo>
                  <a:pt x="326415" y="166306"/>
                </a:lnTo>
                <a:lnTo>
                  <a:pt x="338124" y="161721"/>
                </a:lnTo>
                <a:lnTo>
                  <a:pt x="344297" y="159410"/>
                </a:lnTo>
                <a:lnTo>
                  <a:pt x="350901" y="157060"/>
                </a:lnTo>
                <a:lnTo>
                  <a:pt x="350901" y="143344"/>
                </a:lnTo>
                <a:lnTo>
                  <a:pt x="345706" y="145897"/>
                </a:lnTo>
                <a:lnTo>
                  <a:pt x="339077" y="148869"/>
                </a:lnTo>
                <a:lnTo>
                  <a:pt x="330708" y="152133"/>
                </a:lnTo>
                <a:lnTo>
                  <a:pt x="309981" y="158978"/>
                </a:lnTo>
                <a:lnTo>
                  <a:pt x="295033" y="164642"/>
                </a:lnTo>
                <a:lnTo>
                  <a:pt x="289839" y="166306"/>
                </a:lnTo>
                <a:lnTo>
                  <a:pt x="286791" y="167830"/>
                </a:lnTo>
                <a:lnTo>
                  <a:pt x="282219" y="169354"/>
                </a:lnTo>
                <a:lnTo>
                  <a:pt x="277647" y="172402"/>
                </a:lnTo>
                <a:lnTo>
                  <a:pt x="273075" y="173926"/>
                </a:lnTo>
                <a:lnTo>
                  <a:pt x="266979" y="180022"/>
                </a:lnTo>
                <a:lnTo>
                  <a:pt x="260883" y="189166"/>
                </a:lnTo>
                <a:lnTo>
                  <a:pt x="257835" y="198310"/>
                </a:lnTo>
                <a:lnTo>
                  <a:pt x="256311" y="204406"/>
                </a:lnTo>
                <a:lnTo>
                  <a:pt x="256311" y="210502"/>
                </a:lnTo>
                <a:lnTo>
                  <a:pt x="274739" y="244398"/>
                </a:lnTo>
                <a:lnTo>
                  <a:pt x="297459" y="250215"/>
                </a:lnTo>
                <a:lnTo>
                  <a:pt x="306082" y="249910"/>
                </a:lnTo>
                <a:lnTo>
                  <a:pt x="343814" y="231838"/>
                </a:lnTo>
                <a:lnTo>
                  <a:pt x="344538" y="231178"/>
                </a:lnTo>
                <a:lnTo>
                  <a:pt x="349377" y="225742"/>
                </a:lnTo>
                <a:lnTo>
                  <a:pt x="350901" y="225742"/>
                </a:lnTo>
                <a:lnTo>
                  <a:pt x="352425" y="233362"/>
                </a:lnTo>
                <a:lnTo>
                  <a:pt x="355473" y="239458"/>
                </a:lnTo>
                <a:lnTo>
                  <a:pt x="360045" y="244119"/>
                </a:lnTo>
                <a:lnTo>
                  <a:pt x="372237" y="250215"/>
                </a:lnTo>
                <a:lnTo>
                  <a:pt x="385953" y="250215"/>
                </a:lnTo>
                <a:lnTo>
                  <a:pt x="390525" y="248691"/>
                </a:lnTo>
                <a:lnTo>
                  <a:pt x="393573" y="247167"/>
                </a:lnTo>
                <a:lnTo>
                  <a:pt x="398145" y="247167"/>
                </a:lnTo>
                <a:lnTo>
                  <a:pt x="407289" y="244119"/>
                </a:lnTo>
                <a:lnTo>
                  <a:pt x="407289" y="233362"/>
                </a:lnTo>
                <a:close/>
              </a:path>
              <a:path w="625475" h="250825">
                <a:moveTo>
                  <a:pt x="483577" y="15240"/>
                </a:moveTo>
                <a:lnTo>
                  <a:pt x="482053" y="10668"/>
                </a:lnTo>
                <a:lnTo>
                  <a:pt x="477481" y="6096"/>
                </a:lnTo>
                <a:lnTo>
                  <a:pt x="474433" y="1524"/>
                </a:lnTo>
                <a:lnTo>
                  <a:pt x="468337" y="0"/>
                </a:lnTo>
                <a:lnTo>
                  <a:pt x="457669" y="0"/>
                </a:lnTo>
                <a:lnTo>
                  <a:pt x="448525" y="6096"/>
                </a:lnTo>
                <a:lnTo>
                  <a:pt x="443953" y="10668"/>
                </a:lnTo>
                <a:lnTo>
                  <a:pt x="442429" y="16764"/>
                </a:lnTo>
                <a:lnTo>
                  <a:pt x="442429" y="27432"/>
                </a:lnTo>
                <a:lnTo>
                  <a:pt x="443953" y="33528"/>
                </a:lnTo>
                <a:lnTo>
                  <a:pt x="448525" y="38100"/>
                </a:lnTo>
                <a:lnTo>
                  <a:pt x="457669" y="44196"/>
                </a:lnTo>
                <a:lnTo>
                  <a:pt x="468337" y="44196"/>
                </a:lnTo>
                <a:lnTo>
                  <a:pt x="474433" y="41148"/>
                </a:lnTo>
                <a:lnTo>
                  <a:pt x="477481" y="36576"/>
                </a:lnTo>
                <a:lnTo>
                  <a:pt x="482053" y="32004"/>
                </a:lnTo>
                <a:lnTo>
                  <a:pt x="483577" y="27432"/>
                </a:lnTo>
                <a:lnTo>
                  <a:pt x="483577" y="15240"/>
                </a:lnTo>
                <a:close/>
              </a:path>
              <a:path w="625475" h="250825">
                <a:moveTo>
                  <a:pt x="504913" y="234886"/>
                </a:moveTo>
                <a:lnTo>
                  <a:pt x="497293" y="234886"/>
                </a:lnTo>
                <a:lnTo>
                  <a:pt x="494245" y="233362"/>
                </a:lnTo>
                <a:lnTo>
                  <a:pt x="492721" y="233362"/>
                </a:lnTo>
                <a:lnTo>
                  <a:pt x="483577" y="228790"/>
                </a:lnTo>
                <a:lnTo>
                  <a:pt x="482053" y="225742"/>
                </a:lnTo>
                <a:lnTo>
                  <a:pt x="482053" y="224218"/>
                </a:lnTo>
                <a:lnTo>
                  <a:pt x="480529" y="221170"/>
                </a:lnTo>
                <a:lnTo>
                  <a:pt x="480529" y="86969"/>
                </a:lnTo>
                <a:lnTo>
                  <a:pt x="479005" y="83921"/>
                </a:lnTo>
                <a:lnTo>
                  <a:pt x="421005" y="88493"/>
                </a:lnTo>
                <a:lnTo>
                  <a:pt x="421005" y="97637"/>
                </a:lnTo>
                <a:lnTo>
                  <a:pt x="425577" y="99161"/>
                </a:lnTo>
                <a:lnTo>
                  <a:pt x="428625" y="99161"/>
                </a:lnTo>
                <a:lnTo>
                  <a:pt x="433197" y="100685"/>
                </a:lnTo>
                <a:lnTo>
                  <a:pt x="436245" y="100685"/>
                </a:lnTo>
                <a:lnTo>
                  <a:pt x="439381" y="102209"/>
                </a:lnTo>
                <a:lnTo>
                  <a:pt x="440905" y="103733"/>
                </a:lnTo>
                <a:lnTo>
                  <a:pt x="443953" y="105257"/>
                </a:lnTo>
                <a:lnTo>
                  <a:pt x="448525" y="109829"/>
                </a:lnTo>
                <a:lnTo>
                  <a:pt x="450049" y="112877"/>
                </a:lnTo>
                <a:lnTo>
                  <a:pt x="450049" y="225742"/>
                </a:lnTo>
                <a:lnTo>
                  <a:pt x="448525" y="228790"/>
                </a:lnTo>
                <a:lnTo>
                  <a:pt x="447001" y="230314"/>
                </a:lnTo>
                <a:lnTo>
                  <a:pt x="440905" y="233362"/>
                </a:lnTo>
                <a:lnTo>
                  <a:pt x="439381" y="234886"/>
                </a:lnTo>
                <a:lnTo>
                  <a:pt x="427101" y="234886"/>
                </a:lnTo>
                <a:lnTo>
                  <a:pt x="427101" y="245656"/>
                </a:lnTo>
                <a:lnTo>
                  <a:pt x="504913" y="245656"/>
                </a:lnTo>
                <a:lnTo>
                  <a:pt x="504913" y="234886"/>
                </a:lnTo>
                <a:close/>
              </a:path>
              <a:path w="625475" h="250825">
                <a:moveTo>
                  <a:pt x="625398" y="227266"/>
                </a:moveTo>
                <a:lnTo>
                  <a:pt x="623874" y="228790"/>
                </a:lnTo>
                <a:lnTo>
                  <a:pt x="614730" y="228790"/>
                </a:lnTo>
                <a:lnTo>
                  <a:pt x="610158" y="230314"/>
                </a:lnTo>
                <a:lnTo>
                  <a:pt x="596442" y="230314"/>
                </a:lnTo>
                <a:lnTo>
                  <a:pt x="591870" y="228790"/>
                </a:lnTo>
                <a:lnTo>
                  <a:pt x="582726" y="224218"/>
                </a:lnTo>
                <a:lnTo>
                  <a:pt x="581202" y="219646"/>
                </a:lnTo>
                <a:lnTo>
                  <a:pt x="578154" y="213550"/>
                </a:lnTo>
                <a:lnTo>
                  <a:pt x="578154" y="208978"/>
                </a:lnTo>
                <a:lnTo>
                  <a:pt x="576630" y="204406"/>
                </a:lnTo>
                <a:lnTo>
                  <a:pt x="576630" y="102196"/>
                </a:lnTo>
                <a:lnTo>
                  <a:pt x="622350" y="102196"/>
                </a:lnTo>
                <a:lnTo>
                  <a:pt x="622350" y="86956"/>
                </a:lnTo>
                <a:lnTo>
                  <a:pt x="576630" y="86956"/>
                </a:lnTo>
                <a:lnTo>
                  <a:pt x="576630" y="36576"/>
                </a:lnTo>
                <a:lnTo>
                  <a:pt x="547674" y="36576"/>
                </a:lnTo>
                <a:lnTo>
                  <a:pt x="547674" y="86956"/>
                </a:lnTo>
                <a:lnTo>
                  <a:pt x="517105" y="86956"/>
                </a:lnTo>
                <a:lnTo>
                  <a:pt x="517105" y="102196"/>
                </a:lnTo>
                <a:lnTo>
                  <a:pt x="546150" y="102196"/>
                </a:lnTo>
                <a:lnTo>
                  <a:pt x="546150" y="210502"/>
                </a:lnTo>
                <a:lnTo>
                  <a:pt x="565391" y="247167"/>
                </a:lnTo>
                <a:lnTo>
                  <a:pt x="582726" y="250215"/>
                </a:lnTo>
                <a:lnTo>
                  <a:pt x="591870" y="250215"/>
                </a:lnTo>
                <a:lnTo>
                  <a:pt x="599490" y="248691"/>
                </a:lnTo>
                <a:lnTo>
                  <a:pt x="605586" y="247167"/>
                </a:lnTo>
                <a:lnTo>
                  <a:pt x="611682" y="244119"/>
                </a:lnTo>
                <a:lnTo>
                  <a:pt x="619302" y="242595"/>
                </a:lnTo>
                <a:lnTo>
                  <a:pt x="625398" y="239458"/>
                </a:lnTo>
                <a:lnTo>
                  <a:pt x="625398" y="22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7046114" y="4094046"/>
            <a:ext cx="604557" cy="225238"/>
          </a:xfrm>
          <a:custGeom>
            <a:avLst/>
            <a:gdLst/>
            <a:ahLst/>
            <a:cxnLst/>
            <a:rect l="l" t="t" r="r" b="b"/>
            <a:pathLst>
              <a:path w="685165" h="255270">
                <a:moveTo>
                  <a:pt x="176974" y="237934"/>
                </a:moveTo>
                <a:lnTo>
                  <a:pt x="173926" y="236410"/>
                </a:lnTo>
                <a:lnTo>
                  <a:pt x="164782" y="236410"/>
                </a:lnTo>
                <a:lnTo>
                  <a:pt x="163258" y="234886"/>
                </a:lnTo>
                <a:lnTo>
                  <a:pt x="161734" y="234886"/>
                </a:lnTo>
                <a:lnTo>
                  <a:pt x="158686" y="231838"/>
                </a:lnTo>
                <a:lnTo>
                  <a:pt x="155638" y="230314"/>
                </a:lnTo>
                <a:lnTo>
                  <a:pt x="155638" y="228790"/>
                </a:lnTo>
                <a:lnTo>
                  <a:pt x="155638" y="227266"/>
                </a:lnTo>
                <a:lnTo>
                  <a:pt x="152590" y="221170"/>
                </a:lnTo>
                <a:lnTo>
                  <a:pt x="152590" y="91528"/>
                </a:lnTo>
                <a:lnTo>
                  <a:pt x="149453" y="88480"/>
                </a:lnTo>
                <a:lnTo>
                  <a:pt x="91541" y="93052"/>
                </a:lnTo>
                <a:lnTo>
                  <a:pt x="91541" y="103720"/>
                </a:lnTo>
                <a:lnTo>
                  <a:pt x="108305" y="103720"/>
                </a:lnTo>
                <a:lnTo>
                  <a:pt x="111353" y="105244"/>
                </a:lnTo>
                <a:lnTo>
                  <a:pt x="112877" y="106768"/>
                </a:lnTo>
                <a:lnTo>
                  <a:pt x="118973" y="109816"/>
                </a:lnTo>
                <a:lnTo>
                  <a:pt x="122021" y="115912"/>
                </a:lnTo>
                <a:lnTo>
                  <a:pt x="122021" y="213550"/>
                </a:lnTo>
                <a:lnTo>
                  <a:pt x="120497" y="215074"/>
                </a:lnTo>
                <a:lnTo>
                  <a:pt x="117449" y="221170"/>
                </a:lnTo>
                <a:lnTo>
                  <a:pt x="114401" y="222694"/>
                </a:lnTo>
                <a:lnTo>
                  <a:pt x="112877" y="225742"/>
                </a:lnTo>
                <a:lnTo>
                  <a:pt x="109829" y="227266"/>
                </a:lnTo>
                <a:lnTo>
                  <a:pt x="106781" y="230314"/>
                </a:lnTo>
                <a:lnTo>
                  <a:pt x="102209" y="231838"/>
                </a:lnTo>
                <a:lnTo>
                  <a:pt x="97637" y="234886"/>
                </a:lnTo>
                <a:lnTo>
                  <a:pt x="93065" y="236410"/>
                </a:lnTo>
                <a:lnTo>
                  <a:pt x="74777" y="236410"/>
                </a:lnTo>
                <a:lnTo>
                  <a:pt x="54965" y="202882"/>
                </a:lnTo>
                <a:lnTo>
                  <a:pt x="54965" y="91528"/>
                </a:lnTo>
                <a:lnTo>
                  <a:pt x="53441" y="88480"/>
                </a:lnTo>
                <a:lnTo>
                  <a:pt x="0" y="93052"/>
                </a:lnTo>
                <a:lnTo>
                  <a:pt x="0" y="103720"/>
                </a:lnTo>
                <a:lnTo>
                  <a:pt x="9144" y="103720"/>
                </a:lnTo>
                <a:lnTo>
                  <a:pt x="12192" y="105244"/>
                </a:lnTo>
                <a:lnTo>
                  <a:pt x="13716" y="105244"/>
                </a:lnTo>
                <a:lnTo>
                  <a:pt x="18288" y="109816"/>
                </a:lnTo>
                <a:lnTo>
                  <a:pt x="21336" y="111340"/>
                </a:lnTo>
                <a:lnTo>
                  <a:pt x="24384" y="117436"/>
                </a:lnTo>
                <a:lnTo>
                  <a:pt x="24485" y="202882"/>
                </a:lnTo>
                <a:lnTo>
                  <a:pt x="25196" y="213334"/>
                </a:lnTo>
                <a:lnTo>
                  <a:pt x="49009" y="251358"/>
                </a:lnTo>
                <a:lnTo>
                  <a:pt x="68681" y="254787"/>
                </a:lnTo>
                <a:lnTo>
                  <a:pt x="82397" y="254787"/>
                </a:lnTo>
                <a:lnTo>
                  <a:pt x="91541" y="251739"/>
                </a:lnTo>
                <a:lnTo>
                  <a:pt x="96113" y="248691"/>
                </a:lnTo>
                <a:lnTo>
                  <a:pt x="102209" y="245554"/>
                </a:lnTo>
                <a:lnTo>
                  <a:pt x="105257" y="244030"/>
                </a:lnTo>
                <a:lnTo>
                  <a:pt x="109829" y="240982"/>
                </a:lnTo>
                <a:lnTo>
                  <a:pt x="114401" y="236410"/>
                </a:lnTo>
                <a:lnTo>
                  <a:pt x="122021" y="228790"/>
                </a:lnTo>
                <a:lnTo>
                  <a:pt x="122021" y="248691"/>
                </a:lnTo>
                <a:lnTo>
                  <a:pt x="125069" y="251739"/>
                </a:lnTo>
                <a:lnTo>
                  <a:pt x="176974" y="248691"/>
                </a:lnTo>
                <a:lnTo>
                  <a:pt x="176974" y="237934"/>
                </a:lnTo>
                <a:close/>
              </a:path>
              <a:path w="685165" h="255270">
                <a:moveTo>
                  <a:pt x="373761" y="239458"/>
                </a:moveTo>
                <a:lnTo>
                  <a:pt x="366039" y="239458"/>
                </a:lnTo>
                <a:lnTo>
                  <a:pt x="362991" y="237934"/>
                </a:lnTo>
                <a:lnTo>
                  <a:pt x="361467" y="237934"/>
                </a:lnTo>
                <a:lnTo>
                  <a:pt x="355371" y="234886"/>
                </a:lnTo>
                <a:lnTo>
                  <a:pt x="352323" y="231838"/>
                </a:lnTo>
                <a:lnTo>
                  <a:pt x="350799" y="228790"/>
                </a:lnTo>
                <a:lnTo>
                  <a:pt x="350799" y="138785"/>
                </a:lnTo>
                <a:lnTo>
                  <a:pt x="349973" y="127685"/>
                </a:lnTo>
                <a:lnTo>
                  <a:pt x="324700" y="90398"/>
                </a:lnTo>
                <a:lnTo>
                  <a:pt x="305079" y="86969"/>
                </a:lnTo>
                <a:lnTo>
                  <a:pt x="291363" y="86969"/>
                </a:lnTo>
                <a:lnTo>
                  <a:pt x="286791" y="88493"/>
                </a:lnTo>
                <a:lnTo>
                  <a:pt x="280695" y="90017"/>
                </a:lnTo>
                <a:lnTo>
                  <a:pt x="271551" y="96113"/>
                </a:lnTo>
                <a:lnTo>
                  <a:pt x="268503" y="97637"/>
                </a:lnTo>
                <a:lnTo>
                  <a:pt x="265455" y="100685"/>
                </a:lnTo>
                <a:lnTo>
                  <a:pt x="260883" y="103733"/>
                </a:lnTo>
                <a:lnTo>
                  <a:pt x="257746" y="108305"/>
                </a:lnTo>
                <a:lnTo>
                  <a:pt x="253174" y="111353"/>
                </a:lnTo>
                <a:lnTo>
                  <a:pt x="251650" y="112877"/>
                </a:lnTo>
                <a:lnTo>
                  <a:pt x="250126" y="112877"/>
                </a:lnTo>
                <a:lnTo>
                  <a:pt x="250126" y="91541"/>
                </a:lnTo>
                <a:lnTo>
                  <a:pt x="248602" y="88493"/>
                </a:lnTo>
                <a:lnTo>
                  <a:pt x="195262" y="93065"/>
                </a:lnTo>
                <a:lnTo>
                  <a:pt x="195262" y="102209"/>
                </a:lnTo>
                <a:lnTo>
                  <a:pt x="198310" y="103733"/>
                </a:lnTo>
                <a:lnTo>
                  <a:pt x="204406" y="103733"/>
                </a:lnTo>
                <a:lnTo>
                  <a:pt x="207454" y="105257"/>
                </a:lnTo>
                <a:lnTo>
                  <a:pt x="208978" y="105257"/>
                </a:lnTo>
                <a:lnTo>
                  <a:pt x="212026" y="106781"/>
                </a:lnTo>
                <a:lnTo>
                  <a:pt x="216598" y="111353"/>
                </a:lnTo>
                <a:lnTo>
                  <a:pt x="219646" y="117449"/>
                </a:lnTo>
                <a:lnTo>
                  <a:pt x="219646" y="230314"/>
                </a:lnTo>
                <a:lnTo>
                  <a:pt x="218122" y="233362"/>
                </a:lnTo>
                <a:lnTo>
                  <a:pt x="216598" y="234886"/>
                </a:lnTo>
                <a:lnTo>
                  <a:pt x="213550" y="236410"/>
                </a:lnTo>
                <a:lnTo>
                  <a:pt x="212026" y="237934"/>
                </a:lnTo>
                <a:lnTo>
                  <a:pt x="208978" y="239458"/>
                </a:lnTo>
                <a:lnTo>
                  <a:pt x="196786" y="239458"/>
                </a:lnTo>
                <a:lnTo>
                  <a:pt x="196786" y="250228"/>
                </a:lnTo>
                <a:lnTo>
                  <a:pt x="274599" y="250228"/>
                </a:lnTo>
                <a:lnTo>
                  <a:pt x="274599" y="239458"/>
                </a:lnTo>
                <a:lnTo>
                  <a:pt x="266979" y="239458"/>
                </a:lnTo>
                <a:lnTo>
                  <a:pt x="263931" y="237934"/>
                </a:lnTo>
                <a:lnTo>
                  <a:pt x="262407" y="237934"/>
                </a:lnTo>
                <a:lnTo>
                  <a:pt x="256222" y="234886"/>
                </a:lnTo>
                <a:lnTo>
                  <a:pt x="254698" y="233362"/>
                </a:lnTo>
                <a:lnTo>
                  <a:pt x="253174" y="230314"/>
                </a:lnTo>
                <a:lnTo>
                  <a:pt x="251650" y="228790"/>
                </a:lnTo>
                <a:lnTo>
                  <a:pt x="250126" y="225742"/>
                </a:lnTo>
                <a:lnTo>
                  <a:pt x="250126" y="129641"/>
                </a:lnTo>
                <a:lnTo>
                  <a:pt x="251650" y="128117"/>
                </a:lnTo>
                <a:lnTo>
                  <a:pt x="253174" y="125069"/>
                </a:lnTo>
                <a:lnTo>
                  <a:pt x="257746" y="120497"/>
                </a:lnTo>
                <a:lnTo>
                  <a:pt x="259359" y="117449"/>
                </a:lnTo>
                <a:lnTo>
                  <a:pt x="263931" y="114401"/>
                </a:lnTo>
                <a:lnTo>
                  <a:pt x="266979" y="112877"/>
                </a:lnTo>
                <a:lnTo>
                  <a:pt x="271551" y="109829"/>
                </a:lnTo>
                <a:lnTo>
                  <a:pt x="280695" y="106781"/>
                </a:lnTo>
                <a:lnTo>
                  <a:pt x="286791" y="105257"/>
                </a:lnTo>
                <a:lnTo>
                  <a:pt x="298983" y="105257"/>
                </a:lnTo>
                <a:lnTo>
                  <a:pt x="320319" y="141833"/>
                </a:lnTo>
                <a:lnTo>
                  <a:pt x="320319" y="227266"/>
                </a:lnTo>
                <a:lnTo>
                  <a:pt x="317271" y="233362"/>
                </a:lnTo>
                <a:lnTo>
                  <a:pt x="314223" y="236410"/>
                </a:lnTo>
                <a:lnTo>
                  <a:pt x="308127" y="239458"/>
                </a:lnTo>
                <a:lnTo>
                  <a:pt x="294411" y="239458"/>
                </a:lnTo>
                <a:lnTo>
                  <a:pt x="294411" y="250228"/>
                </a:lnTo>
                <a:lnTo>
                  <a:pt x="373761" y="250228"/>
                </a:lnTo>
                <a:lnTo>
                  <a:pt x="373761" y="239458"/>
                </a:lnTo>
                <a:close/>
              </a:path>
              <a:path w="685165" h="255270">
                <a:moveTo>
                  <a:pt x="497306" y="231838"/>
                </a:moveTo>
                <a:lnTo>
                  <a:pt x="494258" y="233362"/>
                </a:lnTo>
                <a:lnTo>
                  <a:pt x="486638" y="233362"/>
                </a:lnTo>
                <a:lnTo>
                  <a:pt x="480542" y="234886"/>
                </a:lnTo>
                <a:lnTo>
                  <a:pt x="468249" y="234886"/>
                </a:lnTo>
                <a:lnTo>
                  <a:pt x="463677" y="233362"/>
                </a:lnTo>
                <a:lnTo>
                  <a:pt x="460629" y="231838"/>
                </a:lnTo>
                <a:lnTo>
                  <a:pt x="456057" y="230314"/>
                </a:lnTo>
                <a:lnTo>
                  <a:pt x="454533" y="228790"/>
                </a:lnTo>
                <a:lnTo>
                  <a:pt x="453009" y="224218"/>
                </a:lnTo>
                <a:lnTo>
                  <a:pt x="449961" y="221170"/>
                </a:lnTo>
                <a:lnTo>
                  <a:pt x="449961" y="218122"/>
                </a:lnTo>
                <a:lnTo>
                  <a:pt x="448437" y="213550"/>
                </a:lnTo>
                <a:lnTo>
                  <a:pt x="448437" y="106768"/>
                </a:lnTo>
                <a:lnTo>
                  <a:pt x="494258" y="106768"/>
                </a:lnTo>
                <a:lnTo>
                  <a:pt x="494258" y="91528"/>
                </a:lnTo>
                <a:lnTo>
                  <a:pt x="448437" y="91528"/>
                </a:lnTo>
                <a:lnTo>
                  <a:pt x="448437" y="41148"/>
                </a:lnTo>
                <a:lnTo>
                  <a:pt x="417957" y="41148"/>
                </a:lnTo>
                <a:lnTo>
                  <a:pt x="417957" y="91528"/>
                </a:lnTo>
                <a:lnTo>
                  <a:pt x="389001" y="91528"/>
                </a:lnTo>
                <a:lnTo>
                  <a:pt x="389001" y="106768"/>
                </a:lnTo>
                <a:lnTo>
                  <a:pt x="417957" y="106768"/>
                </a:lnTo>
                <a:lnTo>
                  <a:pt x="417957" y="215074"/>
                </a:lnTo>
                <a:lnTo>
                  <a:pt x="437197" y="251739"/>
                </a:lnTo>
                <a:lnTo>
                  <a:pt x="454533" y="254787"/>
                </a:lnTo>
                <a:lnTo>
                  <a:pt x="463677" y="254787"/>
                </a:lnTo>
                <a:lnTo>
                  <a:pt x="471297" y="253263"/>
                </a:lnTo>
                <a:lnTo>
                  <a:pt x="477494" y="251739"/>
                </a:lnTo>
                <a:lnTo>
                  <a:pt x="483590" y="248691"/>
                </a:lnTo>
                <a:lnTo>
                  <a:pt x="489686" y="247167"/>
                </a:lnTo>
                <a:lnTo>
                  <a:pt x="497306" y="244030"/>
                </a:lnTo>
                <a:lnTo>
                  <a:pt x="497306" y="231838"/>
                </a:lnTo>
                <a:close/>
              </a:path>
              <a:path w="685165" h="255270">
                <a:moveTo>
                  <a:pt x="565886" y="19812"/>
                </a:moveTo>
                <a:lnTo>
                  <a:pt x="564362" y="15240"/>
                </a:lnTo>
                <a:lnTo>
                  <a:pt x="559790" y="10668"/>
                </a:lnTo>
                <a:lnTo>
                  <a:pt x="556742" y="6096"/>
                </a:lnTo>
                <a:lnTo>
                  <a:pt x="550646" y="4572"/>
                </a:lnTo>
                <a:lnTo>
                  <a:pt x="539978" y="4572"/>
                </a:lnTo>
                <a:lnTo>
                  <a:pt x="530834" y="10668"/>
                </a:lnTo>
                <a:lnTo>
                  <a:pt x="526262" y="15240"/>
                </a:lnTo>
                <a:lnTo>
                  <a:pt x="524738" y="21336"/>
                </a:lnTo>
                <a:lnTo>
                  <a:pt x="524738" y="32004"/>
                </a:lnTo>
                <a:lnTo>
                  <a:pt x="526262" y="38100"/>
                </a:lnTo>
                <a:lnTo>
                  <a:pt x="530834" y="42672"/>
                </a:lnTo>
                <a:lnTo>
                  <a:pt x="539978" y="48768"/>
                </a:lnTo>
                <a:lnTo>
                  <a:pt x="550646" y="48768"/>
                </a:lnTo>
                <a:lnTo>
                  <a:pt x="556742" y="45720"/>
                </a:lnTo>
                <a:lnTo>
                  <a:pt x="559790" y="41148"/>
                </a:lnTo>
                <a:lnTo>
                  <a:pt x="564362" y="36576"/>
                </a:lnTo>
                <a:lnTo>
                  <a:pt x="565886" y="32004"/>
                </a:lnTo>
                <a:lnTo>
                  <a:pt x="565886" y="19812"/>
                </a:lnTo>
                <a:close/>
              </a:path>
              <a:path w="685165" h="255270">
                <a:moveTo>
                  <a:pt x="587311" y="239458"/>
                </a:moveTo>
                <a:lnTo>
                  <a:pt x="579602" y="239458"/>
                </a:lnTo>
                <a:lnTo>
                  <a:pt x="576554" y="237934"/>
                </a:lnTo>
                <a:lnTo>
                  <a:pt x="575030" y="237934"/>
                </a:lnTo>
                <a:lnTo>
                  <a:pt x="568934" y="234886"/>
                </a:lnTo>
                <a:lnTo>
                  <a:pt x="567410" y="233362"/>
                </a:lnTo>
                <a:lnTo>
                  <a:pt x="565886" y="230314"/>
                </a:lnTo>
                <a:lnTo>
                  <a:pt x="564362" y="228790"/>
                </a:lnTo>
                <a:lnTo>
                  <a:pt x="562838" y="225742"/>
                </a:lnTo>
                <a:lnTo>
                  <a:pt x="562838" y="91541"/>
                </a:lnTo>
                <a:lnTo>
                  <a:pt x="561314" y="88493"/>
                </a:lnTo>
                <a:lnTo>
                  <a:pt x="504926" y="93065"/>
                </a:lnTo>
                <a:lnTo>
                  <a:pt x="504926" y="102209"/>
                </a:lnTo>
                <a:lnTo>
                  <a:pt x="507974" y="103733"/>
                </a:lnTo>
                <a:lnTo>
                  <a:pt x="511022" y="103733"/>
                </a:lnTo>
                <a:lnTo>
                  <a:pt x="515594" y="105257"/>
                </a:lnTo>
                <a:lnTo>
                  <a:pt x="518642" y="105257"/>
                </a:lnTo>
                <a:lnTo>
                  <a:pt x="521690" y="106781"/>
                </a:lnTo>
                <a:lnTo>
                  <a:pt x="523214" y="108305"/>
                </a:lnTo>
                <a:lnTo>
                  <a:pt x="526262" y="109829"/>
                </a:lnTo>
                <a:lnTo>
                  <a:pt x="530834" y="114401"/>
                </a:lnTo>
                <a:lnTo>
                  <a:pt x="532358" y="117449"/>
                </a:lnTo>
                <a:lnTo>
                  <a:pt x="532358" y="230314"/>
                </a:lnTo>
                <a:lnTo>
                  <a:pt x="530834" y="233362"/>
                </a:lnTo>
                <a:lnTo>
                  <a:pt x="529310" y="234886"/>
                </a:lnTo>
                <a:lnTo>
                  <a:pt x="523214" y="237934"/>
                </a:lnTo>
                <a:lnTo>
                  <a:pt x="521690" y="239458"/>
                </a:lnTo>
                <a:lnTo>
                  <a:pt x="509498" y="239458"/>
                </a:lnTo>
                <a:lnTo>
                  <a:pt x="509498" y="250228"/>
                </a:lnTo>
                <a:lnTo>
                  <a:pt x="587311" y="250228"/>
                </a:lnTo>
                <a:lnTo>
                  <a:pt x="587311" y="239458"/>
                </a:lnTo>
                <a:close/>
              </a:path>
              <a:path w="685165" h="255270">
                <a:moveTo>
                  <a:pt x="684847" y="239458"/>
                </a:moveTo>
                <a:lnTo>
                  <a:pt x="677227" y="239458"/>
                </a:lnTo>
                <a:lnTo>
                  <a:pt x="674179" y="237934"/>
                </a:lnTo>
                <a:lnTo>
                  <a:pt x="671131" y="237934"/>
                </a:lnTo>
                <a:lnTo>
                  <a:pt x="669607" y="236410"/>
                </a:lnTo>
                <a:lnTo>
                  <a:pt x="663511" y="233362"/>
                </a:lnTo>
                <a:lnTo>
                  <a:pt x="661987" y="230314"/>
                </a:lnTo>
                <a:lnTo>
                  <a:pt x="660463" y="228790"/>
                </a:lnTo>
                <a:lnTo>
                  <a:pt x="660463" y="1524"/>
                </a:lnTo>
                <a:lnTo>
                  <a:pt x="658939" y="0"/>
                </a:lnTo>
                <a:lnTo>
                  <a:pt x="597979" y="3048"/>
                </a:lnTo>
                <a:lnTo>
                  <a:pt x="597979" y="13716"/>
                </a:lnTo>
                <a:lnTo>
                  <a:pt x="605599" y="13716"/>
                </a:lnTo>
                <a:lnTo>
                  <a:pt x="610171" y="15240"/>
                </a:lnTo>
                <a:lnTo>
                  <a:pt x="616267" y="16764"/>
                </a:lnTo>
                <a:lnTo>
                  <a:pt x="619315" y="18288"/>
                </a:lnTo>
                <a:lnTo>
                  <a:pt x="620839" y="18288"/>
                </a:lnTo>
                <a:lnTo>
                  <a:pt x="626935" y="24384"/>
                </a:lnTo>
                <a:lnTo>
                  <a:pt x="629983" y="30480"/>
                </a:lnTo>
                <a:lnTo>
                  <a:pt x="629983" y="230314"/>
                </a:lnTo>
                <a:lnTo>
                  <a:pt x="628459" y="233362"/>
                </a:lnTo>
                <a:lnTo>
                  <a:pt x="626935" y="234886"/>
                </a:lnTo>
                <a:lnTo>
                  <a:pt x="620839" y="237934"/>
                </a:lnTo>
                <a:lnTo>
                  <a:pt x="619315" y="237934"/>
                </a:lnTo>
                <a:lnTo>
                  <a:pt x="617791" y="239458"/>
                </a:lnTo>
                <a:lnTo>
                  <a:pt x="605599" y="239458"/>
                </a:lnTo>
                <a:lnTo>
                  <a:pt x="605599" y="250228"/>
                </a:lnTo>
                <a:lnTo>
                  <a:pt x="684847" y="250228"/>
                </a:lnTo>
                <a:lnTo>
                  <a:pt x="684847" y="239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32" name="object 132"/>
          <p:cNvGrpSpPr/>
          <p:nvPr/>
        </p:nvGrpSpPr>
        <p:grpSpPr>
          <a:xfrm>
            <a:off x="7743265" y="4169428"/>
            <a:ext cx="667871" cy="151279"/>
            <a:chOff x="6896100" y="4725352"/>
            <a:chExt cx="756920" cy="171450"/>
          </a:xfrm>
        </p:grpSpPr>
        <p:pic>
          <p:nvPicPr>
            <p:cNvPr id="133" name="object 13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896100" y="4725352"/>
              <a:ext cx="118967" cy="16935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036498" y="4725352"/>
              <a:ext cx="157067" cy="170878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214901" y="4726876"/>
              <a:ext cx="278130" cy="163830"/>
            </a:xfrm>
            <a:custGeom>
              <a:avLst/>
              <a:gdLst/>
              <a:ahLst/>
              <a:cxnLst/>
              <a:rect l="l" t="t" r="r" b="b"/>
              <a:pathLst>
                <a:path w="278129" h="163829">
                  <a:moveTo>
                    <a:pt x="277653" y="163258"/>
                  </a:moveTo>
                  <a:lnTo>
                    <a:pt x="199834" y="163258"/>
                  </a:lnTo>
                  <a:lnTo>
                    <a:pt x="199834" y="152495"/>
                  </a:lnTo>
                  <a:lnTo>
                    <a:pt x="212026" y="152495"/>
                  </a:lnTo>
                  <a:lnTo>
                    <a:pt x="213550" y="150971"/>
                  </a:lnTo>
                  <a:lnTo>
                    <a:pt x="216598" y="149447"/>
                  </a:lnTo>
                  <a:lnTo>
                    <a:pt x="219646" y="146399"/>
                  </a:lnTo>
                  <a:lnTo>
                    <a:pt x="222789" y="140303"/>
                  </a:lnTo>
                  <a:lnTo>
                    <a:pt x="222789" y="53339"/>
                  </a:lnTo>
                  <a:lnTo>
                    <a:pt x="202882" y="18287"/>
                  </a:lnTo>
                  <a:lnTo>
                    <a:pt x="190690" y="18287"/>
                  </a:lnTo>
                  <a:lnTo>
                    <a:pt x="184594" y="19811"/>
                  </a:lnTo>
                  <a:lnTo>
                    <a:pt x="170878" y="24383"/>
                  </a:lnTo>
                  <a:lnTo>
                    <a:pt x="157162" y="38099"/>
                  </a:lnTo>
                  <a:lnTo>
                    <a:pt x="155638" y="41147"/>
                  </a:lnTo>
                  <a:lnTo>
                    <a:pt x="155638" y="141827"/>
                  </a:lnTo>
                  <a:lnTo>
                    <a:pt x="157162" y="144875"/>
                  </a:lnTo>
                  <a:lnTo>
                    <a:pt x="160210" y="147923"/>
                  </a:lnTo>
                  <a:lnTo>
                    <a:pt x="166306" y="150971"/>
                  </a:lnTo>
                  <a:lnTo>
                    <a:pt x="167830" y="150971"/>
                  </a:lnTo>
                  <a:lnTo>
                    <a:pt x="170878" y="152495"/>
                  </a:lnTo>
                  <a:lnTo>
                    <a:pt x="178498" y="152495"/>
                  </a:lnTo>
                  <a:lnTo>
                    <a:pt x="178498" y="163258"/>
                  </a:lnTo>
                  <a:lnTo>
                    <a:pt x="102203" y="163258"/>
                  </a:lnTo>
                  <a:lnTo>
                    <a:pt x="102203" y="152495"/>
                  </a:lnTo>
                  <a:lnTo>
                    <a:pt x="112871" y="152495"/>
                  </a:lnTo>
                  <a:lnTo>
                    <a:pt x="119062" y="149447"/>
                  </a:lnTo>
                  <a:lnTo>
                    <a:pt x="122110" y="146399"/>
                  </a:lnTo>
                  <a:lnTo>
                    <a:pt x="123634" y="143351"/>
                  </a:lnTo>
                  <a:lnTo>
                    <a:pt x="123634" y="53339"/>
                  </a:lnTo>
                  <a:lnTo>
                    <a:pt x="105251" y="18287"/>
                  </a:lnTo>
                  <a:lnTo>
                    <a:pt x="91535" y="18287"/>
                  </a:lnTo>
                  <a:lnTo>
                    <a:pt x="77819" y="22859"/>
                  </a:lnTo>
                  <a:lnTo>
                    <a:pt x="73247" y="25907"/>
                  </a:lnTo>
                  <a:lnTo>
                    <a:pt x="70199" y="27431"/>
                  </a:lnTo>
                  <a:lnTo>
                    <a:pt x="61055" y="36575"/>
                  </a:lnTo>
                  <a:lnTo>
                    <a:pt x="59531" y="39623"/>
                  </a:lnTo>
                  <a:lnTo>
                    <a:pt x="56483" y="42671"/>
                  </a:lnTo>
                  <a:lnTo>
                    <a:pt x="56483" y="138779"/>
                  </a:lnTo>
                  <a:lnTo>
                    <a:pt x="58007" y="141827"/>
                  </a:lnTo>
                  <a:lnTo>
                    <a:pt x="59531" y="143351"/>
                  </a:lnTo>
                  <a:lnTo>
                    <a:pt x="61055" y="146399"/>
                  </a:lnTo>
                  <a:lnTo>
                    <a:pt x="62579" y="147923"/>
                  </a:lnTo>
                  <a:lnTo>
                    <a:pt x="68675" y="150971"/>
                  </a:lnTo>
                  <a:lnTo>
                    <a:pt x="70199" y="150971"/>
                  </a:lnTo>
                  <a:lnTo>
                    <a:pt x="73247" y="152495"/>
                  </a:lnTo>
                  <a:lnTo>
                    <a:pt x="80867" y="152495"/>
                  </a:lnTo>
                  <a:lnTo>
                    <a:pt x="80867" y="163258"/>
                  </a:lnTo>
                  <a:lnTo>
                    <a:pt x="3047" y="163258"/>
                  </a:lnTo>
                  <a:lnTo>
                    <a:pt x="3047" y="152495"/>
                  </a:lnTo>
                  <a:lnTo>
                    <a:pt x="15335" y="152495"/>
                  </a:lnTo>
                  <a:lnTo>
                    <a:pt x="21431" y="149447"/>
                  </a:lnTo>
                  <a:lnTo>
                    <a:pt x="24479" y="146399"/>
                  </a:lnTo>
                  <a:lnTo>
                    <a:pt x="26003" y="143351"/>
                  </a:lnTo>
                  <a:lnTo>
                    <a:pt x="26003" y="30479"/>
                  </a:lnTo>
                  <a:lnTo>
                    <a:pt x="22955" y="24383"/>
                  </a:lnTo>
                  <a:lnTo>
                    <a:pt x="19907" y="22859"/>
                  </a:lnTo>
                  <a:lnTo>
                    <a:pt x="18383" y="21335"/>
                  </a:lnTo>
                  <a:lnTo>
                    <a:pt x="15335" y="19811"/>
                  </a:lnTo>
                  <a:lnTo>
                    <a:pt x="13811" y="18287"/>
                  </a:lnTo>
                  <a:lnTo>
                    <a:pt x="10763" y="16763"/>
                  </a:lnTo>
                  <a:lnTo>
                    <a:pt x="3047" y="16763"/>
                  </a:lnTo>
                  <a:lnTo>
                    <a:pt x="0" y="15239"/>
                  </a:lnTo>
                  <a:lnTo>
                    <a:pt x="0" y="6095"/>
                  </a:lnTo>
                  <a:lnTo>
                    <a:pt x="53435" y="1523"/>
                  </a:lnTo>
                  <a:lnTo>
                    <a:pt x="56483" y="4571"/>
                  </a:lnTo>
                  <a:lnTo>
                    <a:pt x="56483" y="27431"/>
                  </a:lnTo>
                  <a:lnTo>
                    <a:pt x="58007" y="27431"/>
                  </a:lnTo>
                  <a:lnTo>
                    <a:pt x="59531" y="24383"/>
                  </a:lnTo>
                  <a:lnTo>
                    <a:pt x="64103" y="21335"/>
                  </a:lnTo>
                  <a:lnTo>
                    <a:pt x="67151" y="16763"/>
                  </a:lnTo>
                  <a:lnTo>
                    <a:pt x="71723" y="13715"/>
                  </a:lnTo>
                  <a:lnTo>
                    <a:pt x="74771" y="10667"/>
                  </a:lnTo>
                  <a:lnTo>
                    <a:pt x="77819" y="9143"/>
                  </a:lnTo>
                  <a:lnTo>
                    <a:pt x="86963" y="3047"/>
                  </a:lnTo>
                  <a:lnTo>
                    <a:pt x="93059" y="1523"/>
                  </a:lnTo>
                  <a:lnTo>
                    <a:pt x="97631" y="0"/>
                  </a:lnTo>
                  <a:lnTo>
                    <a:pt x="111347" y="0"/>
                  </a:lnTo>
                  <a:lnTo>
                    <a:pt x="118879" y="333"/>
                  </a:lnTo>
                  <a:lnTo>
                    <a:pt x="151280" y="21978"/>
                  </a:lnTo>
                  <a:lnTo>
                    <a:pt x="154114" y="27431"/>
                  </a:lnTo>
                  <a:lnTo>
                    <a:pt x="157162" y="24383"/>
                  </a:lnTo>
                  <a:lnTo>
                    <a:pt x="161734" y="21335"/>
                  </a:lnTo>
                  <a:lnTo>
                    <a:pt x="170878" y="12191"/>
                  </a:lnTo>
                  <a:lnTo>
                    <a:pt x="184594" y="3047"/>
                  </a:lnTo>
                  <a:lnTo>
                    <a:pt x="190690" y="1523"/>
                  </a:lnTo>
                  <a:lnTo>
                    <a:pt x="195262" y="0"/>
                  </a:lnTo>
                  <a:lnTo>
                    <a:pt x="208978" y="0"/>
                  </a:lnTo>
                  <a:lnTo>
                    <a:pt x="246197" y="19907"/>
                  </a:lnTo>
                  <a:lnTo>
                    <a:pt x="253269" y="53339"/>
                  </a:lnTo>
                  <a:lnTo>
                    <a:pt x="253269" y="141827"/>
                  </a:lnTo>
                  <a:lnTo>
                    <a:pt x="254793" y="144875"/>
                  </a:lnTo>
                  <a:lnTo>
                    <a:pt x="257841" y="147923"/>
                  </a:lnTo>
                  <a:lnTo>
                    <a:pt x="262413" y="149447"/>
                  </a:lnTo>
                  <a:lnTo>
                    <a:pt x="263937" y="150971"/>
                  </a:lnTo>
                  <a:lnTo>
                    <a:pt x="266985" y="150971"/>
                  </a:lnTo>
                  <a:lnTo>
                    <a:pt x="268509" y="152495"/>
                  </a:lnTo>
                  <a:lnTo>
                    <a:pt x="277653" y="152495"/>
                  </a:lnTo>
                  <a:lnTo>
                    <a:pt x="277653" y="163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6" name="object 13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510955" y="4725352"/>
              <a:ext cx="141811" cy="169354"/>
            </a:xfrm>
            <a:prstGeom prst="rect">
              <a:avLst/>
            </a:prstGeom>
          </p:spPr>
        </p:pic>
      </p:grpSp>
      <p:pic>
        <p:nvPicPr>
          <p:cNvPr id="137" name="object 13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8506469" y="4094041"/>
            <a:ext cx="1230153" cy="226162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980107" y="4526112"/>
            <a:ext cx="892380" cy="149514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2972080" y="4449380"/>
            <a:ext cx="771524" cy="225238"/>
            <a:chOff x="1488757" y="5042630"/>
            <a:chExt cx="874394" cy="255270"/>
          </a:xfrm>
        </p:grpSpPr>
        <p:sp>
          <p:nvSpPr>
            <p:cNvPr id="140" name="object 140"/>
            <p:cNvSpPr/>
            <p:nvPr/>
          </p:nvSpPr>
          <p:spPr>
            <a:xfrm>
              <a:off x="1488757" y="5064061"/>
              <a:ext cx="331470" cy="233679"/>
            </a:xfrm>
            <a:custGeom>
              <a:avLst/>
              <a:gdLst/>
              <a:ahLst/>
              <a:cxnLst/>
              <a:rect l="l" t="t" r="r" b="b"/>
              <a:pathLst>
                <a:path w="331469" h="233679">
                  <a:moveTo>
                    <a:pt x="94583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94583" y="0"/>
                  </a:lnTo>
                  <a:lnTo>
                    <a:pt x="94583" y="10668"/>
                  </a:lnTo>
                  <a:close/>
                </a:path>
                <a:path w="331469" h="233679">
                  <a:moveTo>
                    <a:pt x="253982" y="176974"/>
                  </a:moveTo>
                  <a:lnTo>
                    <a:pt x="239458" y="176974"/>
                  </a:lnTo>
                  <a:lnTo>
                    <a:pt x="244911" y="157861"/>
                  </a:lnTo>
                  <a:lnTo>
                    <a:pt x="249936" y="139588"/>
                  </a:lnTo>
                  <a:lnTo>
                    <a:pt x="254674" y="122458"/>
                  </a:lnTo>
                  <a:lnTo>
                    <a:pt x="259270" y="106775"/>
                  </a:lnTo>
                  <a:lnTo>
                    <a:pt x="263556" y="92462"/>
                  </a:lnTo>
                  <a:lnTo>
                    <a:pt x="267271" y="79140"/>
                  </a:lnTo>
                  <a:lnTo>
                    <a:pt x="270414" y="66658"/>
                  </a:lnTo>
                  <a:lnTo>
                    <a:pt x="272986" y="54864"/>
                  </a:lnTo>
                  <a:lnTo>
                    <a:pt x="276034" y="45720"/>
                  </a:lnTo>
                  <a:lnTo>
                    <a:pt x="277653" y="38100"/>
                  </a:lnTo>
                  <a:lnTo>
                    <a:pt x="277653" y="35052"/>
                  </a:lnTo>
                  <a:lnTo>
                    <a:pt x="279177" y="30480"/>
                  </a:lnTo>
                  <a:lnTo>
                    <a:pt x="279177" y="21336"/>
                  </a:lnTo>
                  <a:lnTo>
                    <a:pt x="276034" y="18288"/>
                  </a:lnTo>
                  <a:lnTo>
                    <a:pt x="271462" y="15240"/>
                  </a:lnTo>
                  <a:lnTo>
                    <a:pt x="266890" y="13716"/>
                  </a:lnTo>
                  <a:lnTo>
                    <a:pt x="257746" y="12192"/>
                  </a:lnTo>
                  <a:lnTo>
                    <a:pt x="247078" y="10668"/>
                  </a:lnTo>
                  <a:lnTo>
                    <a:pt x="247078" y="0"/>
                  </a:lnTo>
                  <a:lnTo>
                    <a:pt x="330993" y="0"/>
                  </a:lnTo>
                  <a:lnTo>
                    <a:pt x="330993" y="10668"/>
                  </a:lnTo>
                  <a:lnTo>
                    <a:pt x="327945" y="10668"/>
                  </a:lnTo>
                  <a:lnTo>
                    <a:pt x="324897" y="12192"/>
                  </a:lnTo>
                  <a:lnTo>
                    <a:pt x="321849" y="12192"/>
                  </a:lnTo>
                  <a:lnTo>
                    <a:pt x="317277" y="13716"/>
                  </a:lnTo>
                  <a:lnTo>
                    <a:pt x="311181" y="16764"/>
                  </a:lnTo>
                  <a:lnTo>
                    <a:pt x="302037" y="25908"/>
                  </a:lnTo>
                  <a:lnTo>
                    <a:pt x="300513" y="28956"/>
                  </a:lnTo>
                  <a:lnTo>
                    <a:pt x="297465" y="33528"/>
                  </a:lnTo>
                  <a:lnTo>
                    <a:pt x="295941" y="38100"/>
                  </a:lnTo>
                  <a:lnTo>
                    <a:pt x="289963" y="58141"/>
                  </a:lnTo>
                  <a:lnTo>
                    <a:pt x="283547" y="79486"/>
                  </a:lnTo>
                  <a:lnTo>
                    <a:pt x="276827" y="102259"/>
                  </a:lnTo>
                  <a:lnTo>
                    <a:pt x="269938" y="126587"/>
                  </a:lnTo>
                  <a:lnTo>
                    <a:pt x="261913" y="151456"/>
                  </a:lnTo>
                  <a:lnTo>
                    <a:pt x="253982" y="176974"/>
                  </a:lnTo>
                  <a:close/>
                </a:path>
                <a:path w="331469" h="233679">
                  <a:moveTo>
                    <a:pt x="122523" y="173926"/>
                  </a:moveTo>
                  <a:lnTo>
                    <a:pt x="108299" y="173926"/>
                  </a:lnTo>
                  <a:lnTo>
                    <a:pt x="164687" y="3048"/>
                  </a:lnTo>
                  <a:lnTo>
                    <a:pt x="181546" y="3048"/>
                  </a:lnTo>
                  <a:lnTo>
                    <a:pt x="198799" y="54864"/>
                  </a:lnTo>
                  <a:lnTo>
                    <a:pt x="163163" y="54864"/>
                  </a:lnTo>
                  <a:lnTo>
                    <a:pt x="122523" y="173926"/>
                  </a:lnTo>
                  <a:close/>
                </a:path>
                <a:path w="331469" h="233679">
                  <a:moveTo>
                    <a:pt x="102203" y="233457"/>
                  </a:moveTo>
                  <a:lnTo>
                    <a:pt x="88487" y="233457"/>
                  </a:lnTo>
                  <a:lnTo>
                    <a:pt x="72282" y="175069"/>
                  </a:lnTo>
                  <a:lnTo>
                    <a:pt x="63801" y="145027"/>
                  </a:lnTo>
                  <a:lnTo>
                    <a:pt x="54864" y="114395"/>
                  </a:lnTo>
                  <a:lnTo>
                    <a:pt x="47434" y="86972"/>
                  </a:lnTo>
                  <a:lnTo>
                    <a:pt x="41147" y="64246"/>
                  </a:lnTo>
                  <a:lnTo>
                    <a:pt x="28956" y="25908"/>
                  </a:lnTo>
                  <a:lnTo>
                    <a:pt x="27431" y="24384"/>
                  </a:lnTo>
                  <a:lnTo>
                    <a:pt x="25908" y="21336"/>
                  </a:lnTo>
                  <a:lnTo>
                    <a:pt x="22860" y="18288"/>
                  </a:lnTo>
                  <a:lnTo>
                    <a:pt x="10667" y="12192"/>
                  </a:lnTo>
                  <a:lnTo>
                    <a:pt x="7619" y="12192"/>
                  </a:lnTo>
                  <a:lnTo>
                    <a:pt x="3048" y="10668"/>
                  </a:lnTo>
                  <a:lnTo>
                    <a:pt x="86963" y="10668"/>
                  </a:lnTo>
                  <a:lnTo>
                    <a:pt x="79343" y="12192"/>
                  </a:lnTo>
                  <a:lnTo>
                    <a:pt x="73247" y="13716"/>
                  </a:lnTo>
                  <a:lnTo>
                    <a:pt x="68675" y="15240"/>
                  </a:lnTo>
                  <a:lnTo>
                    <a:pt x="65627" y="16764"/>
                  </a:lnTo>
                  <a:lnTo>
                    <a:pt x="65627" y="27432"/>
                  </a:lnTo>
                  <a:lnTo>
                    <a:pt x="68198" y="36315"/>
                  </a:lnTo>
                  <a:lnTo>
                    <a:pt x="75057" y="59833"/>
                  </a:lnTo>
                  <a:lnTo>
                    <a:pt x="79343" y="74771"/>
                  </a:lnTo>
                  <a:lnTo>
                    <a:pt x="84510" y="93679"/>
                  </a:lnTo>
                  <a:lnTo>
                    <a:pt x="90963" y="116312"/>
                  </a:lnTo>
                  <a:lnTo>
                    <a:pt x="98845" y="142962"/>
                  </a:lnTo>
                  <a:lnTo>
                    <a:pt x="108299" y="173926"/>
                  </a:lnTo>
                  <a:lnTo>
                    <a:pt x="122523" y="173926"/>
                  </a:lnTo>
                  <a:lnTo>
                    <a:pt x="102203" y="233457"/>
                  </a:lnTo>
                  <a:close/>
                </a:path>
                <a:path w="331469" h="233679">
                  <a:moveTo>
                    <a:pt x="236410" y="233457"/>
                  </a:moveTo>
                  <a:lnTo>
                    <a:pt x="221170" y="233457"/>
                  </a:lnTo>
                  <a:lnTo>
                    <a:pt x="163163" y="54864"/>
                  </a:lnTo>
                  <a:lnTo>
                    <a:pt x="198799" y="54864"/>
                  </a:lnTo>
                  <a:lnTo>
                    <a:pt x="239458" y="176974"/>
                  </a:lnTo>
                  <a:lnTo>
                    <a:pt x="253982" y="176974"/>
                  </a:lnTo>
                  <a:lnTo>
                    <a:pt x="245292" y="205159"/>
                  </a:lnTo>
                  <a:lnTo>
                    <a:pt x="236410" y="233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1" name="object 14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813655" y="5042630"/>
              <a:ext cx="184594" cy="251745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025804" y="5129593"/>
              <a:ext cx="336967" cy="167925"/>
            </a:xfrm>
            <a:prstGeom prst="rect">
              <a:avLst/>
            </a:prstGeom>
          </p:spPr>
        </p:pic>
      </p:grpSp>
      <p:pic>
        <p:nvPicPr>
          <p:cNvPr id="143" name="object 14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824035" y="4453414"/>
            <a:ext cx="180358" cy="220867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085160" y="4526111"/>
            <a:ext cx="894986" cy="195235"/>
          </a:xfrm>
          <a:prstGeom prst="rect">
            <a:avLst/>
          </a:prstGeom>
        </p:spPr>
      </p:pic>
      <p:grpSp>
        <p:nvGrpSpPr>
          <p:cNvPr id="145" name="object 145"/>
          <p:cNvGrpSpPr/>
          <p:nvPr/>
        </p:nvGrpSpPr>
        <p:grpSpPr>
          <a:xfrm>
            <a:off x="5075705" y="4526111"/>
            <a:ext cx="467285" cy="208989"/>
            <a:chOff x="3872865" y="5129593"/>
            <a:chExt cx="529590" cy="236854"/>
          </a:xfrm>
        </p:grpSpPr>
        <p:pic>
          <p:nvPicPr>
            <p:cNvPr id="146" name="object 14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872865" y="5129593"/>
              <a:ext cx="332517" cy="236505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225194" y="5131117"/>
              <a:ext cx="176974" cy="166401"/>
            </a:xfrm>
            <a:prstGeom prst="rect">
              <a:avLst/>
            </a:prstGeom>
          </p:spPr>
        </p:pic>
      </p:grpSp>
      <p:pic>
        <p:nvPicPr>
          <p:cNvPr id="148" name="object 148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5630227" y="4526111"/>
            <a:ext cx="441484" cy="148170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6159201" y="4526112"/>
            <a:ext cx="424143" cy="148478"/>
            <a:chOff x="5100828" y="5129593"/>
            <a:chExt cx="480695" cy="168275"/>
          </a:xfrm>
        </p:grpSpPr>
        <p:pic>
          <p:nvPicPr>
            <p:cNvPr id="150" name="object 15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297614" y="5129593"/>
              <a:ext cx="118967" cy="16792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100828" y="5131117"/>
              <a:ext cx="176879" cy="16640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439564" y="5129593"/>
              <a:ext cx="141704" cy="167925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6671954" y="4449380"/>
            <a:ext cx="409574" cy="225238"/>
            <a:chOff x="5681948" y="5042630"/>
            <a:chExt cx="464184" cy="255270"/>
          </a:xfrm>
        </p:grpSpPr>
        <p:pic>
          <p:nvPicPr>
            <p:cNvPr id="154" name="object 15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681948" y="5042630"/>
              <a:ext cx="292893" cy="254888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002274" y="5129593"/>
              <a:ext cx="143351" cy="167925"/>
            </a:xfrm>
            <a:prstGeom prst="rect">
              <a:avLst/>
            </a:prstGeom>
          </p:spPr>
        </p:pic>
      </p:grpSp>
      <p:grpSp>
        <p:nvGrpSpPr>
          <p:cNvPr id="156" name="object 156"/>
          <p:cNvGrpSpPr/>
          <p:nvPr/>
        </p:nvGrpSpPr>
        <p:grpSpPr>
          <a:xfrm>
            <a:off x="7156973" y="4449379"/>
            <a:ext cx="977713" cy="285750"/>
            <a:chOff x="6231635" y="5042630"/>
            <a:chExt cx="1108075" cy="323850"/>
          </a:xfrm>
        </p:grpSpPr>
        <p:pic>
          <p:nvPicPr>
            <p:cNvPr id="157" name="object 15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247828" y="5129593"/>
              <a:ext cx="178498" cy="164782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6231623" y="5042636"/>
              <a:ext cx="1108075" cy="323850"/>
            </a:xfrm>
            <a:custGeom>
              <a:avLst/>
              <a:gdLst/>
              <a:ahLst/>
              <a:cxnLst/>
              <a:rect l="l" t="t" r="r" b="b"/>
              <a:pathLst>
                <a:path w="1108075" h="323850">
                  <a:moveTo>
                    <a:pt x="374726" y="169354"/>
                  </a:moveTo>
                  <a:lnTo>
                    <a:pt x="363143" y="121564"/>
                  </a:lnTo>
                  <a:lnTo>
                    <a:pt x="341071" y="99415"/>
                  </a:lnTo>
                  <a:lnTo>
                    <a:pt x="341071" y="163372"/>
                  </a:lnTo>
                  <a:lnTo>
                    <a:pt x="340982" y="172504"/>
                  </a:lnTo>
                  <a:lnTo>
                    <a:pt x="335305" y="213169"/>
                  </a:lnTo>
                  <a:lnTo>
                    <a:pt x="307289" y="242963"/>
                  </a:lnTo>
                  <a:lnTo>
                    <a:pt x="298424" y="244132"/>
                  </a:lnTo>
                  <a:lnTo>
                    <a:pt x="289280" y="244132"/>
                  </a:lnTo>
                  <a:lnTo>
                    <a:pt x="277088" y="238036"/>
                  </a:lnTo>
                  <a:lnTo>
                    <a:pt x="270992" y="233464"/>
                  </a:lnTo>
                  <a:lnTo>
                    <a:pt x="266420" y="228892"/>
                  </a:lnTo>
                  <a:lnTo>
                    <a:pt x="263372" y="221272"/>
                  </a:lnTo>
                  <a:lnTo>
                    <a:pt x="258800" y="215176"/>
                  </a:lnTo>
                  <a:lnTo>
                    <a:pt x="257276" y="206032"/>
                  </a:lnTo>
                  <a:lnTo>
                    <a:pt x="255752" y="198412"/>
                  </a:lnTo>
                  <a:lnTo>
                    <a:pt x="253987" y="191528"/>
                  </a:lnTo>
                  <a:lnTo>
                    <a:pt x="253085" y="184492"/>
                  </a:lnTo>
                  <a:lnTo>
                    <a:pt x="252780" y="177647"/>
                  </a:lnTo>
                  <a:lnTo>
                    <a:pt x="252704" y="152590"/>
                  </a:lnTo>
                  <a:lnTo>
                    <a:pt x="254228" y="144970"/>
                  </a:lnTo>
                  <a:lnTo>
                    <a:pt x="255752" y="135826"/>
                  </a:lnTo>
                  <a:lnTo>
                    <a:pt x="277088" y="105346"/>
                  </a:lnTo>
                  <a:lnTo>
                    <a:pt x="281660" y="100774"/>
                  </a:lnTo>
                  <a:lnTo>
                    <a:pt x="289280" y="99250"/>
                  </a:lnTo>
                  <a:lnTo>
                    <a:pt x="306044" y="99250"/>
                  </a:lnTo>
                  <a:lnTo>
                    <a:pt x="312140" y="100774"/>
                  </a:lnTo>
                  <a:lnTo>
                    <a:pt x="318236" y="105346"/>
                  </a:lnTo>
                  <a:lnTo>
                    <a:pt x="324332" y="108394"/>
                  </a:lnTo>
                  <a:lnTo>
                    <a:pt x="339572" y="143446"/>
                  </a:lnTo>
                  <a:lnTo>
                    <a:pt x="341071" y="163372"/>
                  </a:lnTo>
                  <a:lnTo>
                    <a:pt x="341071" y="99415"/>
                  </a:lnTo>
                  <a:lnTo>
                    <a:pt x="340766" y="99250"/>
                  </a:lnTo>
                  <a:lnTo>
                    <a:pt x="328726" y="92722"/>
                  </a:lnTo>
                  <a:lnTo>
                    <a:pt x="314071" y="88404"/>
                  </a:lnTo>
                  <a:lnTo>
                    <a:pt x="298424" y="86969"/>
                  </a:lnTo>
                  <a:lnTo>
                    <a:pt x="281228" y="88404"/>
                  </a:lnTo>
                  <a:lnTo>
                    <a:pt x="266026" y="92722"/>
                  </a:lnTo>
                  <a:lnTo>
                    <a:pt x="231292" y="123113"/>
                  </a:lnTo>
                  <a:lnTo>
                    <a:pt x="219087" y="172504"/>
                  </a:lnTo>
                  <a:lnTo>
                    <a:pt x="219392" y="181622"/>
                  </a:lnTo>
                  <a:lnTo>
                    <a:pt x="232422" y="221653"/>
                  </a:lnTo>
                  <a:lnTo>
                    <a:pt x="273304" y="253161"/>
                  </a:lnTo>
                  <a:lnTo>
                    <a:pt x="295376" y="256413"/>
                  </a:lnTo>
                  <a:lnTo>
                    <a:pt x="304253" y="256108"/>
                  </a:lnTo>
                  <a:lnTo>
                    <a:pt x="342442" y="242036"/>
                  </a:lnTo>
                  <a:lnTo>
                    <a:pt x="367334" y="210693"/>
                  </a:lnTo>
                  <a:lnTo>
                    <a:pt x="374434" y="177647"/>
                  </a:lnTo>
                  <a:lnTo>
                    <a:pt x="374726" y="169354"/>
                  </a:lnTo>
                  <a:close/>
                </a:path>
                <a:path w="1108075" h="323850">
                  <a:moveTo>
                    <a:pt x="499783" y="231927"/>
                  </a:moveTo>
                  <a:lnTo>
                    <a:pt x="496735" y="233451"/>
                  </a:lnTo>
                  <a:lnTo>
                    <a:pt x="493687" y="233451"/>
                  </a:lnTo>
                  <a:lnTo>
                    <a:pt x="487591" y="234975"/>
                  </a:lnTo>
                  <a:lnTo>
                    <a:pt x="466255" y="234975"/>
                  </a:lnTo>
                  <a:lnTo>
                    <a:pt x="461683" y="231927"/>
                  </a:lnTo>
                  <a:lnTo>
                    <a:pt x="455587" y="228879"/>
                  </a:lnTo>
                  <a:lnTo>
                    <a:pt x="452450" y="222783"/>
                  </a:lnTo>
                  <a:lnTo>
                    <a:pt x="450926" y="218211"/>
                  </a:lnTo>
                  <a:lnTo>
                    <a:pt x="450926" y="106870"/>
                  </a:lnTo>
                  <a:lnTo>
                    <a:pt x="496735" y="106870"/>
                  </a:lnTo>
                  <a:lnTo>
                    <a:pt x="496735" y="91630"/>
                  </a:lnTo>
                  <a:lnTo>
                    <a:pt x="449402" y="91630"/>
                  </a:lnTo>
                  <a:lnTo>
                    <a:pt x="449402" y="41236"/>
                  </a:lnTo>
                  <a:lnTo>
                    <a:pt x="420446" y="41236"/>
                  </a:lnTo>
                  <a:lnTo>
                    <a:pt x="420446" y="91630"/>
                  </a:lnTo>
                  <a:lnTo>
                    <a:pt x="391490" y="91630"/>
                  </a:lnTo>
                  <a:lnTo>
                    <a:pt x="391490" y="106870"/>
                  </a:lnTo>
                  <a:lnTo>
                    <a:pt x="420446" y="106870"/>
                  </a:lnTo>
                  <a:lnTo>
                    <a:pt x="420446" y="215163"/>
                  </a:lnTo>
                  <a:lnTo>
                    <a:pt x="420776" y="224624"/>
                  </a:lnTo>
                  <a:lnTo>
                    <a:pt x="447598" y="254279"/>
                  </a:lnTo>
                  <a:lnTo>
                    <a:pt x="457111" y="254889"/>
                  </a:lnTo>
                  <a:lnTo>
                    <a:pt x="466255" y="254889"/>
                  </a:lnTo>
                  <a:lnTo>
                    <a:pt x="473875" y="253263"/>
                  </a:lnTo>
                  <a:lnTo>
                    <a:pt x="486067" y="250215"/>
                  </a:lnTo>
                  <a:lnTo>
                    <a:pt x="492163" y="247167"/>
                  </a:lnTo>
                  <a:lnTo>
                    <a:pt x="499783" y="244119"/>
                  </a:lnTo>
                  <a:lnTo>
                    <a:pt x="499783" y="231927"/>
                  </a:lnTo>
                  <a:close/>
                </a:path>
                <a:path w="1108075" h="323850">
                  <a:moveTo>
                    <a:pt x="568452" y="19913"/>
                  </a:moveTo>
                  <a:lnTo>
                    <a:pt x="566928" y="15341"/>
                  </a:lnTo>
                  <a:lnTo>
                    <a:pt x="562356" y="12293"/>
                  </a:lnTo>
                  <a:lnTo>
                    <a:pt x="559219" y="7721"/>
                  </a:lnTo>
                  <a:lnTo>
                    <a:pt x="554647" y="4572"/>
                  </a:lnTo>
                  <a:lnTo>
                    <a:pt x="542455" y="4572"/>
                  </a:lnTo>
                  <a:lnTo>
                    <a:pt x="537883" y="7721"/>
                  </a:lnTo>
                  <a:lnTo>
                    <a:pt x="528739" y="16865"/>
                  </a:lnTo>
                  <a:lnTo>
                    <a:pt x="527215" y="21437"/>
                  </a:lnTo>
                  <a:lnTo>
                    <a:pt x="527215" y="33629"/>
                  </a:lnTo>
                  <a:lnTo>
                    <a:pt x="528739" y="38201"/>
                  </a:lnTo>
                  <a:lnTo>
                    <a:pt x="537883" y="47345"/>
                  </a:lnTo>
                  <a:lnTo>
                    <a:pt x="542455" y="48869"/>
                  </a:lnTo>
                  <a:lnTo>
                    <a:pt x="553123" y="48869"/>
                  </a:lnTo>
                  <a:lnTo>
                    <a:pt x="559219" y="47345"/>
                  </a:lnTo>
                  <a:lnTo>
                    <a:pt x="562356" y="42773"/>
                  </a:lnTo>
                  <a:lnTo>
                    <a:pt x="566928" y="38201"/>
                  </a:lnTo>
                  <a:lnTo>
                    <a:pt x="568452" y="32105"/>
                  </a:lnTo>
                  <a:lnTo>
                    <a:pt x="568452" y="19913"/>
                  </a:lnTo>
                  <a:close/>
                </a:path>
                <a:path w="1108075" h="323850">
                  <a:moveTo>
                    <a:pt x="589788" y="241084"/>
                  </a:moveTo>
                  <a:lnTo>
                    <a:pt x="586740" y="241084"/>
                  </a:lnTo>
                  <a:lnTo>
                    <a:pt x="583692" y="239560"/>
                  </a:lnTo>
                  <a:lnTo>
                    <a:pt x="582168" y="239560"/>
                  </a:lnTo>
                  <a:lnTo>
                    <a:pt x="579120" y="238036"/>
                  </a:lnTo>
                  <a:lnTo>
                    <a:pt x="577596" y="238036"/>
                  </a:lnTo>
                  <a:lnTo>
                    <a:pt x="574548" y="236512"/>
                  </a:lnTo>
                  <a:lnTo>
                    <a:pt x="571500" y="236512"/>
                  </a:lnTo>
                  <a:lnTo>
                    <a:pt x="569976" y="233464"/>
                  </a:lnTo>
                  <a:lnTo>
                    <a:pt x="568452" y="231940"/>
                  </a:lnTo>
                  <a:lnTo>
                    <a:pt x="565404" y="225844"/>
                  </a:lnTo>
                  <a:lnTo>
                    <a:pt x="565404" y="91630"/>
                  </a:lnTo>
                  <a:lnTo>
                    <a:pt x="563880" y="88493"/>
                  </a:lnTo>
                  <a:lnTo>
                    <a:pt x="507403" y="93154"/>
                  </a:lnTo>
                  <a:lnTo>
                    <a:pt x="507403" y="103822"/>
                  </a:lnTo>
                  <a:lnTo>
                    <a:pt x="513499" y="103822"/>
                  </a:lnTo>
                  <a:lnTo>
                    <a:pt x="518071" y="105346"/>
                  </a:lnTo>
                  <a:lnTo>
                    <a:pt x="521119" y="105346"/>
                  </a:lnTo>
                  <a:lnTo>
                    <a:pt x="527215" y="108394"/>
                  </a:lnTo>
                  <a:lnTo>
                    <a:pt x="531787" y="112966"/>
                  </a:lnTo>
                  <a:lnTo>
                    <a:pt x="534835" y="119062"/>
                  </a:lnTo>
                  <a:lnTo>
                    <a:pt x="534835" y="230416"/>
                  </a:lnTo>
                  <a:lnTo>
                    <a:pt x="531787" y="236512"/>
                  </a:lnTo>
                  <a:lnTo>
                    <a:pt x="530263" y="238036"/>
                  </a:lnTo>
                  <a:lnTo>
                    <a:pt x="527215" y="238036"/>
                  </a:lnTo>
                  <a:lnTo>
                    <a:pt x="524167" y="239560"/>
                  </a:lnTo>
                  <a:lnTo>
                    <a:pt x="516547" y="239560"/>
                  </a:lnTo>
                  <a:lnTo>
                    <a:pt x="515023" y="241084"/>
                  </a:lnTo>
                  <a:lnTo>
                    <a:pt x="511975" y="241084"/>
                  </a:lnTo>
                  <a:lnTo>
                    <a:pt x="511975" y="251752"/>
                  </a:lnTo>
                  <a:lnTo>
                    <a:pt x="589788" y="251752"/>
                  </a:lnTo>
                  <a:lnTo>
                    <a:pt x="589788" y="241084"/>
                  </a:lnTo>
                  <a:close/>
                </a:path>
                <a:path w="1108075" h="323850">
                  <a:moveTo>
                    <a:pt x="731621" y="13804"/>
                  </a:moveTo>
                  <a:lnTo>
                    <a:pt x="728573" y="9232"/>
                  </a:lnTo>
                  <a:lnTo>
                    <a:pt x="724001" y="6096"/>
                  </a:lnTo>
                  <a:lnTo>
                    <a:pt x="719429" y="1524"/>
                  </a:lnTo>
                  <a:lnTo>
                    <a:pt x="711809" y="0"/>
                  </a:lnTo>
                  <a:lnTo>
                    <a:pt x="702665" y="0"/>
                  </a:lnTo>
                  <a:lnTo>
                    <a:pt x="665086" y="12941"/>
                  </a:lnTo>
                  <a:lnTo>
                    <a:pt x="640842" y="48475"/>
                  </a:lnTo>
                  <a:lnTo>
                    <a:pt x="635508" y="80860"/>
                  </a:lnTo>
                  <a:lnTo>
                    <a:pt x="635508" y="91630"/>
                  </a:lnTo>
                  <a:lnTo>
                    <a:pt x="605028" y="91630"/>
                  </a:lnTo>
                  <a:lnTo>
                    <a:pt x="605028" y="106870"/>
                  </a:lnTo>
                  <a:lnTo>
                    <a:pt x="635508" y="106870"/>
                  </a:lnTo>
                  <a:lnTo>
                    <a:pt x="635508" y="230403"/>
                  </a:lnTo>
                  <a:lnTo>
                    <a:pt x="632460" y="236499"/>
                  </a:lnTo>
                  <a:lnTo>
                    <a:pt x="630936" y="238023"/>
                  </a:lnTo>
                  <a:lnTo>
                    <a:pt x="627888" y="238023"/>
                  </a:lnTo>
                  <a:lnTo>
                    <a:pt x="624840" y="239547"/>
                  </a:lnTo>
                  <a:lnTo>
                    <a:pt x="617220" y="239547"/>
                  </a:lnTo>
                  <a:lnTo>
                    <a:pt x="615696" y="241071"/>
                  </a:lnTo>
                  <a:lnTo>
                    <a:pt x="612648" y="241071"/>
                  </a:lnTo>
                  <a:lnTo>
                    <a:pt x="612648" y="251739"/>
                  </a:lnTo>
                  <a:lnTo>
                    <a:pt x="696569" y="251739"/>
                  </a:lnTo>
                  <a:lnTo>
                    <a:pt x="696569" y="241071"/>
                  </a:lnTo>
                  <a:lnTo>
                    <a:pt x="693521" y="241071"/>
                  </a:lnTo>
                  <a:lnTo>
                    <a:pt x="690473" y="239547"/>
                  </a:lnTo>
                  <a:lnTo>
                    <a:pt x="685901" y="239547"/>
                  </a:lnTo>
                  <a:lnTo>
                    <a:pt x="681329" y="238023"/>
                  </a:lnTo>
                  <a:lnTo>
                    <a:pt x="678281" y="238023"/>
                  </a:lnTo>
                  <a:lnTo>
                    <a:pt x="675233" y="236499"/>
                  </a:lnTo>
                  <a:lnTo>
                    <a:pt x="672185" y="236499"/>
                  </a:lnTo>
                  <a:lnTo>
                    <a:pt x="670661" y="233451"/>
                  </a:lnTo>
                  <a:lnTo>
                    <a:pt x="669137" y="231927"/>
                  </a:lnTo>
                  <a:lnTo>
                    <a:pt x="665988" y="225844"/>
                  </a:lnTo>
                  <a:lnTo>
                    <a:pt x="665988" y="106870"/>
                  </a:lnTo>
                  <a:lnTo>
                    <a:pt x="707237" y="106870"/>
                  </a:lnTo>
                  <a:lnTo>
                    <a:pt x="707237" y="91630"/>
                  </a:lnTo>
                  <a:lnTo>
                    <a:pt x="665988" y="91630"/>
                  </a:lnTo>
                  <a:lnTo>
                    <a:pt x="665988" y="74764"/>
                  </a:lnTo>
                  <a:lnTo>
                    <a:pt x="672185" y="29044"/>
                  </a:lnTo>
                  <a:lnTo>
                    <a:pt x="681329" y="13804"/>
                  </a:lnTo>
                  <a:lnTo>
                    <a:pt x="688949" y="13804"/>
                  </a:lnTo>
                  <a:lnTo>
                    <a:pt x="690473" y="15328"/>
                  </a:lnTo>
                  <a:lnTo>
                    <a:pt x="695045" y="24472"/>
                  </a:lnTo>
                  <a:lnTo>
                    <a:pt x="698093" y="25996"/>
                  </a:lnTo>
                  <a:lnTo>
                    <a:pt x="699617" y="29044"/>
                  </a:lnTo>
                  <a:lnTo>
                    <a:pt x="702665" y="30568"/>
                  </a:lnTo>
                  <a:lnTo>
                    <a:pt x="704189" y="33616"/>
                  </a:lnTo>
                  <a:lnTo>
                    <a:pt x="710285" y="36664"/>
                  </a:lnTo>
                  <a:lnTo>
                    <a:pt x="720953" y="36664"/>
                  </a:lnTo>
                  <a:lnTo>
                    <a:pt x="725525" y="35140"/>
                  </a:lnTo>
                  <a:lnTo>
                    <a:pt x="727049" y="32092"/>
                  </a:lnTo>
                  <a:lnTo>
                    <a:pt x="730097" y="27520"/>
                  </a:lnTo>
                  <a:lnTo>
                    <a:pt x="731621" y="24472"/>
                  </a:lnTo>
                  <a:lnTo>
                    <a:pt x="731621" y="19900"/>
                  </a:lnTo>
                  <a:lnTo>
                    <a:pt x="731621" y="13804"/>
                  </a:lnTo>
                  <a:close/>
                </a:path>
                <a:path w="1108075" h="323850">
                  <a:moveTo>
                    <a:pt x="1107948" y="274599"/>
                  </a:moveTo>
                  <a:lnTo>
                    <a:pt x="1062685" y="274599"/>
                  </a:lnTo>
                  <a:lnTo>
                    <a:pt x="1074813" y="259461"/>
                  </a:lnTo>
                  <a:lnTo>
                    <a:pt x="1085710" y="238264"/>
                  </a:lnTo>
                  <a:lnTo>
                    <a:pt x="1093330" y="213652"/>
                  </a:lnTo>
                  <a:lnTo>
                    <a:pt x="1097813" y="185597"/>
                  </a:lnTo>
                  <a:lnTo>
                    <a:pt x="1099286" y="154114"/>
                  </a:lnTo>
                  <a:lnTo>
                    <a:pt x="1097813" y="122428"/>
                  </a:lnTo>
                  <a:lnTo>
                    <a:pt x="1085710" y="68732"/>
                  </a:lnTo>
                  <a:lnTo>
                    <a:pt x="1060856" y="29921"/>
                  </a:lnTo>
                  <a:lnTo>
                    <a:pt x="1025512" y="7607"/>
                  </a:lnTo>
                  <a:lnTo>
                    <a:pt x="1004709" y="3048"/>
                  </a:lnTo>
                  <a:lnTo>
                    <a:pt x="1004709" y="15341"/>
                  </a:lnTo>
                  <a:lnTo>
                    <a:pt x="1019581" y="20485"/>
                  </a:lnTo>
                  <a:lnTo>
                    <a:pt x="1032332" y="29057"/>
                  </a:lnTo>
                  <a:lnTo>
                    <a:pt x="1059065" y="74739"/>
                  </a:lnTo>
                  <a:lnTo>
                    <a:pt x="1067587" y="123863"/>
                  </a:lnTo>
                  <a:lnTo>
                    <a:pt x="1068717" y="154114"/>
                  </a:lnTo>
                  <a:lnTo>
                    <a:pt x="1067587" y="183553"/>
                  </a:lnTo>
                  <a:lnTo>
                    <a:pt x="1059065" y="232651"/>
                  </a:lnTo>
                  <a:lnTo>
                    <a:pt x="1035964" y="274599"/>
                  </a:lnTo>
                  <a:lnTo>
                    <a:pt x="955052" y="274599"/>
                  </a:lnTo>
                  <a:lnTo>
                    <a:pt x="931951" y="232651"/>
                  </a:lnTo>
                  <a:lnTo>
                    <a:pt x="923429" y="183553"/>
                  </a:lnTo>
                  <a:lnTo>
                    <a:pt x="922312" y="154114"/>
                  </a:lnTo>
                  <a:lnTo>
                    <a:pt x="923429" y="123863"/>
                  </a:lnTo>
                  <a:lnTo>
                    <a:pt x="931951" y="74739"/>
                  </a:lnTo>
                  <a:lnTo>
                    <a:pt x="958697" y="29057"/>
                  </a:lnTo>
                  <a:lnTo>
                    <a:pt x="986320" y="15341"/>
                  </a:lnTo>
                  <a:lnTo>
                    <a:pt x="986320" y="3048"/>
                  </a:lnTo>
                  <a:lnTo>
                    <a:pt x="947458" y="16624"/>
                  </a:lnTo>
                  <a:lnTo>
                    <a:pt x="917740" y="47345"/>
                  </a:lnTo>
                  <a:lnTo>
                    <a:pt x="897928" y="93865"/>
                  </a:lnTo>
                  <a:lnTo>
                    <a:pt x="891832" y="154114"/>
                  </a:lnTo>
                  <a:lnTo>
                    <a:pt x="893305" y="185597"/>
                  </a:lnTo>
                  <a:lnTo>
                    <a:pt x="897928" y="213652"/>
                  </a:lnTo>
                  <a:lnTo>
                    <a:pt x="905979" y="238264"/>
                  </a:lnTo>
                  <a:lnTo>
                    <a:pt x="917740" y="259461"/>
                  </a:lnTo>
                  <a:lnTo>
                    <a:pt x="929640" y="274599"/>
                  </a:lnTo>
                  <a:lnTo>
                    <a:pt x="789584" y="274599"/>
                  </a:lnTo>
                  <a:lnTo>
                    <a:pt x="798766" y="256413"/>
                  </a:lnTo>
                  <a:lnTo>
                    <a:pt x="802767" y="246291"/>
                  </a:lnTo>
                  <a:lnTo>
                    <a:pt x="821626" y="201447"/>
                  </a:lnTo>
                  <a:lnTo>
                    <a:pt x="837247" y="162737"/>
                  </a:lnTo>
                  <a:lnTo>
                    <a:pt x="855154" y="120586"/>
                  </a:lnTo>
                  <a:lnTo>
                    <a:pt x="867346" y="106870"/>
                  </a:lnTo>
                  <a:lnTo>
                    <a:pt x="871918" y="103822"/>
                  </a:lnTo>
                  <a:lnTo>
                    <a:pt x="876490" y="102298"/>
                  </a:lnTo>
                  <a:lnTo>
                    <a:pt x="879538" y="100774"/>
                  </a:lnTo>
                  <a:lnTo>
                    <a:pt x="879538" y="91630"/>
                  </a:lnTo>
                  <a:lnTo>
                    <a:pt x="820102" y="91630"/>
                  </a:lnTo>
                  <a:lnTo>
                    <a:pt x="820102" y="102298"/>
                  </a:lnTo>
                  <a:lnTo>
                    <a:pt x="824674" y="102298"/>
                  </a:lnTo>
                  <a:lnTo>
                    <a:pt x="833818" y="105346"/>
                  </a:lnTo>
                  <a:lnTo>
                    <a:pt x="839914" y="108394"/>
                  </a:lnTo>
                  <a:lnTo>
                    <a:pt x="841438" y="111442"/>
                  </a:lnTo>
                  <a:lnTo>
                    <a:pt x="841438" y="119062"/>
                  </a:lnTo>
                  <a:lnTo>
                    <a:pt x="839914" y="123634"/>
                  </a:lnTo>
                  <a:lnTo>
                    <a:pt x="836866" y="129730"/>
                  </a:lnTo>
                  <a:lnTo>
                    <a:pt x="836866" y="131254"/>
                  </a:lnTo>
                  <a:lnTo>
                    <a:pt x="832294" y="143522"/>
                  </a:lnTo>
                  <a:lnTo>
                    <a:pt x="827722" y="155079"/>
                  </a:lnTo>
                  <a:lnTo>
                    <a:pt x="823150" y="165798"/>
                  </a:lnTo>
                  <a:lnTo>
                    <a:pt x="818578" y="175539"/>
                  </a:lnTo>
                  <a:lnTo>
                    <a:pt x="811530" y="193827"/>
                  </a:lnTo>
                  <a:lnTo>
                    <a:pt x="807656" y="202971"/>
                  </a:lnTo>
                  <a:lnTo>
                    <a:pt x="803338" y="212115"/>
                  </a:lnTo>
                  <a:lnTo>
                    <a:pt x="795147" y="190588"/>
                  </a:lnTo>
                  <a:lnTo>
                    <a:pt x="789838" y="177571"/>
                  </a:lnTo>
                  <a:lnTo>
                    <a:pt x="783526" y="163258"/>
                  </a:lnTo>
                  <a:lnTo>
                    <a:pt x="773201" y="136969"/>
                  </a:lnTo>
                  <a:lnTo>
                    <a:pt x="765149" y="117538"/>
                  </a:lnTo>
                  <a:lnTo>
                    <a:pt x="765149" y="114490"/>
                  </a:lnTo>
                  <a:lnTo>
                    <a:pt x="763625" y="112966"/>
                  </a:lnTo>
                  <a:lnTo>
                    <a:pt x="763625" y="109918"/>
                  </a:lnTo>
                  <a:lnTo>
                    <a:pt x="762101" y="109918"/>
                  </a:lnTo>
                  <a:lnTo>
                    <a:pt x="762101" y="106870"/>
                  </a:lnTo>
                  <a:lnTo>
                    <a:pt x="765149" y="105346"/>
                  </a:lnTo>
                  <a:lnTo>
                    <a:pt x="769721" y="105346"/>
                  </a:lnTo>
                  <a:lnTo>
                    <a:pt x="778954" y="102298"/>
                  </a:lnTo>
                  <a:lnTo>
                    <a:pt x="782002" y="102298"/>
                  </a:lnTo>
                  <a:lnTo>
                    <a:pt x="782002" y="91630"/>
                  </a:lnTo>
                  <a:lnTo>
                    <a:pt x="708761" y="91630"/>
                  </a:lnTo>
                  <a:lnTo>
                    <a:pt x="708761" y="102298"/>
                  </a:lnTo>
                  <a:lnTo>
                    <a:pt x="713333" y="102298"/>
                  </a:lnTo>
                  <a:lnTo>
                    <a:pt x="717905" y="103822"/>
                  </a:lnTo>
                  <a:lnTo>
                    <a:pt x="727049" y="109918"/>
                  </a:lnTo>
                  <a:lnTo>
                    <a:pt x="731621" y="114490"/>
                  </a:lnTo>
                  <a:lnTo>
                    <a:pt x="733145" y="119062"/>
                  </a:lnTo>
                  <a:lnTo>
                    <a:pt x="739978" y="135039"/>
                  </a:lnTo>
                  <a:lnTo>
                    <a:pt x="753071" y="166471"/>
                  </a:lnTo>
                  <a:lnTo>
                    <a:pt x="759053" y="181635"/>
                  </a:lnTo>
                  <a:lnTo>
                    <a:pt x="765949" y="197065"/>
                  </a:lnTo>
                  <a:lnTo>
                    <a:pt x="773010" y="213639"/>
                  </a:lnTo>
                  <a:lnTo>
                    <a:pt x="788098" y="250215"/>
                  </a:lnTo>
                  <a:lnTo>
                    <a:pt x="780859" y="265163"/>
                  </a:lnTo>
                  <a:lnTo>
                    <a:pt x="776490" y="273456"/>
                  </a:lnTo>
                  <a:lnTo>
                    <a:pt x="775804" y="274599"/>
                  </a:lnTo>
                  <a:lnTo>
                    <a:pt x="762508" y="274599"/>
                  </a:lnTo>
                  <a:lnTo>
                    <a:pt x="762508" y="295935"/>
                  </a:lnTo>
                  <a:lnTo>
                    <a:pt x="760768" y="298323"/>
                  </a:lnTo>
                  <a:lnTo>
                    <a:pt x="756031" y="302895"/>
                  </a:lnTo>
                  <a:lnTo>
                    <a:pt x="751433" y="305181"/>
                  </a:lnTo>
                  <a:lnTo>
                    <a:pt x="748385" y="302133"/>
                  </a:lnTo>
                  <a:lnTo>
                    <a:pt x="745337" y="296037"/>
                  </a:lnTo>
                  <a:lnTo>
                    <a:pt x="762508" y="295935"/>
                  </a:lnTo>
                  <a:lnTo>
                    <a:pt x="762508" y="274599"/>
                  </a:lnTo>
                  <a:lnTo>
                    <a:pt x="0" y="274599"/>
                  </a:lnTo>
                  <a:lnTo>
                    <a:pt x="0" y="295935"/>
                  </a:lnTo>
                  <a:lnTo>
                    <a:pt x="711098" y="295935"/>
                  </a:lnTo>
                  <a:lnTo>
                    <a:pt x="710285" y="297561"/>
                  </a:lnTo>
                  <a:lnTo>
                    <a:pt x="710285" y="303657"/>
                  </a:lnTo>
                  <a:lnTo>
                    <a:pt x="710285" y="308229"/>
                  </a:lnTo>
                  <a:lnTo>
                    <a:pt x="713333" y="312801"/>
                  </a:lnTo>
                  <a:lnTo>
                    <a:pt x="722477" y="321945"/>
                  </a:lnTo>
                  <a:lnTo>
                    <a:pt x="730097" y="323469"/>
                  </a:lnTo>
                  <a:lnTo>
                    <a:pt x="742289" y="323469"/>
                  </a:lnTo>
                  <a:lnTo>
                    <a:pt x="746861" y="321945"/>
                  </a:lnTo>
                  <a:lnTo>
                    <a:pt x="749909" y="320421"/>
                  </a:lnTo>
                  <a:lnTo>
                    <a:pt x="754481" y="318897"/>
                  </a:lnTo>
                  <a:lnTo>
                    <a:pt x="759053" y="315849"/>
                  </a:lnTo>
                  <a:lnTo>
                    <a:pt x="763625" y="311277"/>
                  </a:lnTo>
                  <a:lnTo>
                    <a:pt x="767956" y="307543"/>
                  </a:lnTo>
                  <a:lnTo>
                    <a:pt x="772020" y="303085"/>
                  </a:lnTo>
                  <a:lnTo>
                    <a:pt x="776097" y="297776"/>
                  </a:lnTo>
                  <a:lnTo>
                    <a:pt x="777367" y="295935"/>
                  </a:lnTo>
                  <a:lnTo>
                    <a:pt x="958329" y="295935"/>
                  </a:lnTo>
                  <a:lnTo>
                    <a:pt x="965746" y="299758"/>
                  </a:lnTo>
                  <a:lnTo>
                    <a:pt x="986320" y="305181"/>
                  </a:lnTo>
                  <a:lnTo>
                    <a:pt x="986320" y="295935"/>
                  </a:lnTo>
                  <a:lnTo>
                    <a:pt x="1004709" y="295935"/>
                  </a:lnTo>
                  <a:lnTo>
                    <a:pt x="1004709" y="305181"/>
                  </a:lnTo>
                  <a:lnTo>
                    <a:pt x="1025512" y="299758"/>
                  </a:lnTo>
                  <a:lnTo>
                    <a:pt x="1033132" y="295935"/>
                  </a:lnTo>
                  <a:lnTo>
                    <a:pt x="1107948" y="295935"/>
                  </a:lnTo>
                  <a:lnTo>
                    <a:pt x="1107948" y="274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8230552" y="4526112"/>
            <a:ext cx="267821" cy="149599"/>
            <a:chOff x="7448359" y="5129593"/>
            <a:chExt cx="303530" cy="169545"/>
          </a:xfrm>
        </p:grpSpPr>
        <p:pic>
          <p:nvPicPr>
            <p:cNvPr id="160" name="object 16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448359" y="5129593"/>
              <a:ext cx="157067" cy="169449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628287" y="5129593"/>
              <a:ext cx="123539" cy="164782"/>
            </a:xfrm>
            <a:prstGeom prst="rect">
              <a:avLst/>
            </a:prstGeom>
          </p:spPr>
        </p:pic>
      </p:grpSp>
      <p:pic>
        <p:nvPicPr>
          <p:cNvPr id="162" name="object 162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8570258" y="4449379"/>
            <a:ext cx="1331258" cy="285413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977417" y="4804802"/>
            <a:ext cx="1111735" cy="226162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179333" y="4842454"/>
            <a:ext cx="244901" cy="188510"/>
          </a:xfrm>
          <a:prstGeom prst="rect">
            <a:avLst/>
          </a:prstGeom>
        </p:spPr>
      </p:pic>
      <p:grpSp>
        <p:nvGrpSpPr>
          <p:cNvPr id="165" name="object 165"/>
          <p:cNvGrpSpPr/>
          <p:nvPr/>
        </p:nvGrpSpPr>
        <p:grpSpPr>
          <a:xfrm>
            <a:off x="3515846" y="4804802"/>
            <a:ext cx="762000" cy="285750"/>
            <a:chOff x="2105025" y="5445442"/>
            <a:chExt cx="863600" cy="323850"/>
          </a:xfrm>
        </p:grpSpPr>
        <p:pic>
          <p:nvPicPr>
            <p:cNvPr id="166" name="object 16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105025" y="5532405"/>
              <a:ext cx="178403" cy="164782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2308021" y="5445442"/>
              <a:ext cx="660400" cy="323850"/>
            </a:xfrm>
            <a:custGeom>
              <a:avLst/>
              <a:gdLst/>
              <a:ahLst/>
              <a:cxnLst/>
              <a:rect l="l" t="t" r="r" b="b"/>
              <a:pathLst>
                <a:path w="660400" h="323850">
                  <a:moveTo>
                    <a:pt x="155371" y="172415"/>
                  </a:moveTo>
                  <a:lnTo>
                    <a:pt x="143852" y="122237"/>
                  </a:lnTo>
                  <a:lnTo>
                    <a:pt x="121869" y="99758"/>
                  </a:lnTo>
                  <a:lnTo>
                    <a:pt x="121869" y="164261"/>
                  </a:lnTo>
                  <a:lnTo>
                    <a:pt x="121843" y="172415"/>
                  </a:lnTo>
                  <a:lnTo>
                    <a:pt x="116103" y="214058"/>
                  </a:lnTo>
                  <a:lnTo>
                    <a:pt x="87363" y="242963"/>
                  </a:lnTo>
                  <a:lnTo>
                    <a:pt x="77609" y="244132"/>
                  </a:lnTo>
                  <a:lnTo>
                    <a:pt x="69989" y="244132"/>
                  </a:lnTo>
                  <a:lnTo>
                    <a:pt x="63893" y="242608"/>
                  </a:lnTo>
                  <a:lnTo>
                    <a:pt x="57797" y="238036"/>
                  </a:lnTo>
                  <a:lnTo>
                    <a:pt x="51701" y="234988"/>
                  </a:lnTo>
                  <a:lnTo>
                    <a:pt x="47129" y="228892"/>
                  </a:lnTo>
                  <a:lnTo>
                    <a:pt x="44081" y="222796"/>
                  </a:lnTo>
                  <a:lnTo>
                    <a:pt x="41173" y="217055"/>
                  </a:lnTo>
                  <a:lnTo>
                    <a:pt x="39128" y="211175"/>
                  </a:lnTo>
                  <a:lnTo>
                    <a:pt x="37642" y="205003"/>
                  </a:lnTo>
                  <a:lnTo>
                    <a:pt x="36461" y="198412"/>
                  </a:lnTo>
                  <a:lnTo>
                    <a:pt x="34696" y="191528"/>
                  </a:lnTo>
                  <a:lnTo>
                    <a:pt x="33794" y="184492"/>
                  </a:lnTo>
                  <a:lnTo>
                    <a:pt x="33451" y="177152"/>
                  </a:lnTo>
                  <a:lnTo>
                    <a:pt x="33413" y="154127"/>
                  </a:lnTo>
                  <a:lnTo>
                    <a:pt x="34937" y="144983"/>
                  </a:lnTo>
                  <a:lnTo>
                    <a:pt x="51701" y="109931"/>
                  </a:lnTo>
                  <a:lnTo>
                    <a:pt x="69989" y="99263"/>
                  </a:lnTo>
                  <a:lnTo>
                    <a:pt x="86753" y="99263"/>
                  </a:lnTo>
                  <a:lnTo>
                    <a:pt x="115798" y="128219"/>
                  </a:lnTo>
                  <a:lnTo>
                    <a:pt x="121869" y="164261"/>
                  </a:lnTo>
                  <a:lnTo>
                    <a:pt x="121869" y="99758"/>
                  </a:lnTo>
                  <a:lnTo>
                    <a:pt x="120967" y="99263"/>
                  </a:lnTo>
                  <a:lnTo>
                    <a:pt x="108927" y="92697"/>
                  </a:lnTo>
                  <a:lnTo>
                    <a:pt x="94615" y="88404"/>
                  </a:lnTo>
                  <a:lnTo>
                    <a:pt x="79133" y="86969"/>
                  </a:lnTo>
                  <a:lnTo>
                    <a:pt x="61937" y="88430"/>
                  </a:lnTo>
                  <a:lnTo>
                    <a:pt x="21221" y="111455"/>
                  </a:lnTo>
                  <a:lnTo>
                    <a:pt x="1282" y="154736"/>
                  </a:lnTo>
                  <a:lnTo>
                    <a:pt x="0" y="170891"/>
                  </a:lnTo>
                  <a:lnTo>
                    <a:pt x="88" y="178943"/>
                  </a:lnTo>
                  <a:lnTo>
                    <a:pt x="13220" y="222415"/>
                  </a:lnTo>
                  <a:lnTo>
                    <a:pt x="47129" y="251752"/>
                  </a:lnTo>
                  <a:lnTo>
                    <a:pt x="76085" y="256324"/>
                  </a:lnTo>
                  <a:lnTo>
                    <a:pt x="84963" y="256019"/>
                  </a:lnTo>
                  <a:lnTo>
                    <a:pt x="120256" y="244132"/>
                  </a:lnTo>
                  <a:lnTo>
                    <a:pt x="123228" y="242227"/>
                  </a:lnTo>
                  <a:lnTo>
                    <a:pt x="148043" y="211582"/>
                  </a:lnTo>
                  <a:lnTo>
                    <a:pt x="155143" y="178943"/>
                  </a:lnTo>
                  <a:lnTo>
                    <a:pt x="155371" y="172415"/>
                  </a:lnTo>
                  <a:close/>
                </a:path>
                <a:path w="660400" h="323850">
                  <a:moveTo>
                    <a:pt x="280492" y="233464"/>
                  </a:moveTo>
                  <a:lnTo>
                    <a:pt x="277444" y="233464"/>
                  </a:lnTo>
                  <a:lnTo>
                    <a:pt x="274396" y="234988"/>
                  </a:lnTo>
                  <a:lnTo>
                    <a:pt x="263728" y="234988"/>
                  </a:lnTo>
                  <a:lnTo>
                    <a:pt x="259156" y="236512"/>
                  </a:lnTo>
                  <a:lnTo>
                    <a:pt x="251536" y="236512"/>
                  </a:lnTo>
                  <a:lnTo>
                    <a:pt x="231724" y="218224"/>
                  </a:lnTo>
                  <a:lnTo>
                    <a:pt x="231724" y="108394"/>
                  </a:lnTo>
                  <a:lnTo>
                    <a:pt x="275920" y="108394"/>
                  </a:lnTo>
                  <a:lnTo>
                    <a:pt x="275920" y="93065"/>
                  </a:lnTo>
                  <a:lnTo>
                    <a:pt x="230200" y="93065"/>
                  </a:lnTo>
                  <a:lnTo>
                    <a:pt x="230200" y="42773"/>
                  </a:lnTo>
                  <a:lnTo>
                    <a:pt x="201142" y="42773"/>
                  </a:lnTo>
                  <a:lnTo>
                    <a:pt x="201142" y="93065"/>
                  </a:lnTo>
                  <a:lnTo>
                    <a:pt x="172186" y="93065"/>
                  </a:lnTo>
                  <a:lnTo>
                    <a:pt x="172186" y="108394"/>
                  </a:lnTo>
                  <a:lnTo>
                    <a:pt x="201142" y="108394"/>
                  </a:lnTo>
                  <a:lnTo>
                    <a:pt x="201142" y="216700"/>
                  </a:lnTo>
                  <a:lnTo>
                    <a:pt x="201472" y="225298"/>
                  </a:lnTo>
                  <a:lnTo>
                    <a:pt x="228358" y="254228"/>
                  </a:lnTo>
                  <a:lnTo>
                    <a:pt x="237820" y="254800"/>
                  </a:lnTo>
                  <a:lnTo>
                    <a:pt x="254584" y="254800"/>
                  </a:lnTo>
                  <a:lnTo>
                    <a:pt x="260680" y="251752"/>
                  </a:lnTo>
                  <a:lnTo>
                    <a:pt x="266776" y="250228"/>
                  </a:lnTo>
                  <a:lnTo>
                    <a:pt x="272872" y="247180"/>
                  </a:lnTo>
                  <a:lnTo>
                    <a:pt x="280492" y="245656"/>
                  </a:lnTo>
                  <a:lnTo>
                    <a:pt x="280492" y="233464"/>
                  </a:lnTo>
                  <a:close/>
                </a:path>
                <a:path w="660400" h="323850">
                  <a:moveTo>
                    <a:pt x="349161" y="21437"/>
                  </a:moveTo>
                  <a:lnTo>
                    <a:pt x="347637" y="16865"/>
                  </a:lnTo>
                  <a:lnTo>
                    <a:pt x="343065" y="12204"/>
                  </a:lnTo>
                  <a:lnTo>
                    <a:pt x="340017" y="7632"/>
                  </a:lnTo>
                  <a:lnTo>
                    <a:pt x="333921" y="6108"/>
                  </a:lnTo>
                  <a:lnTo>
                    <a:pt x="323253" y="6108"/>
                  </a:lnTo>
                  <a:lnTo>
                    <a:pt x="317157" y="7632"/>
                  </a:lnTo>
                  <a:lnTo>
                    <a:pt x="314109" y="12204"/>
                  </a:lnTo>
                  <a:lnTo>
                    <a:pt x="309435" y="16865"/>
                  </a:lnTo>
                  <a:lnTo>
                    <a:pt x="307911" y="22961"/>
                  </a:lnTo>
                  <a:lnTo>
                    <a:pt x="307911" y="33629"/>
                  </a:lnTo>
                  <a:lnTo>
                    <a:pt x="309435" y="38201"/>
                  </a:lnTo>
                  <a:lnTo>
                    <a:pt x="314109" y="42773"/>
                  </a:lnTo>
                  <a:lnTo>
                    <a:pt x="317157" y="47345"/>
                  </a:lnTo>
                  <a:lnTo>
                    <a:pt x="323253" y="50393"/>
                  </a:lnTo>
                  <a:lnTo>
                    <a:pt x="333921" y="50393"/>
                  </a:lnTo>
                  <a:lnTo>
                    <a:pt x="338493" y="47345"/>
                  </a:lnTo>
                  <a:lnTo>
                    <a:pt x="347637" y="38201"/>
                  </a:lnTo>
                  <a:lnTo>
                    <a:pt x="349161" y="33629"/>
                  </a:lnTo>
                  <a:lnTo>
                    <a:pt x="349161" y="21437"/>
                  </a:lnTo>
                  <a:close/>
                </a:path>
                <a:path w="660400" h="323850">
                  <a:moveTo>
                    <a:pt x="368973" y="241084"/>
                  </a:moveTo>
                  <a:lnTo>
                    <a:pt x="364401" y="241084"/>
                  </a:lnTo>
                  <a:lnTo>
                    <a:pt x="361353" y="239560"/>
                  </a:lnTo>
                  <a:lnTo>
                    <a:pt x="359829" y="239560"/>
                  </a:lnTo>
                  <a:lnTo>
                    <a:pt x="356781" y="238036"/>
                  </a:lnTo>
                  <a:lnTo>
                    <a:pt x="355257" y="238036"/>
                  </a:lnTo>
                  <a:lnTo>
                    <a:pt x="349161" y="234988"/>
                  </a:lnTo>
                  <a:lnTo>
                    <a:pt x="347637" y="231940"/>
                  </a:lnTo>
                  <a:lnTo>
                    <a:pt x="346113" y="230416"/>
                  </a:lnTo>
                  <a:lnTo>
                    <a:pt x="346113" y="91541"/>
                  </a:lnTo>
                  <a:lnTo>
                    <a:pt x="343065" y="90017"/>
                  </a:lnTo>
                  <a:lnTo>
                    <a:pt x="286575" y="93065"/>
                  </a:lnTo>
                  <a:lnTo>
                    <a:pt x="286575" y="103835"/>
                  </a:lnTo>
                  <a:lnTo>
                    <a:pt x="291147" y="103835"/>
                  </a:lnTo>
                  <a:lnTo>
                    <a:pt x="294195" y="105359"/>
                  </a:lnTo>
                  <a:lnTo>
                    <a:pt x="297243" y="105359"/>
                  </a:lnTo>
                  <a:lnTo>
                    <a:pt x="301815" y="106883"/>
                  </a:lnTo>
                  <a:lnTo>
                    <a:pt x="304863" y="108407"/>
                  </a:lnTo>
                  <a:lnTo>
                    <a:pt x="306387" y="108407"/>
                  </a:lnTo>
                  <a:lnTo>
                    <a:pt x="309435" y="111455"/>
                  </a:lnTo>
                  <a:lnTo>
                    <a:pt x="312483" y="112979"/>
                  </a:lnTo>
                  <a:lnTo>
                    <a:pt x="314109" y="116027"/>
                  </a:lnTo>
                  <a:lnTo>
                    <a:pt x="315633" y="119075"/>
                  </a:lnTo>
                  <a:lnTo>
                    <a:pt x="315633" y="231940"/>
                  </a:lnTo>
                  <a:lnTo>
                    <a:pt x="314109" y="233464"/>
                  </a:lnTo>
                  <a:lnTo>
                    <a:pt x="312483" y="236512"/>
                  </a:lnTo>
                  <a:lnTo>
                    <a:pt x="306387" y="239560"/>
                  </a:lnTo>
                  <a:lnTo>
                    <a:pt x="304863" y="239560"/>
                  </a:lnTo>
                  <a:lnTo>
                    <a:pt x="301815" y="241084"/>
                  </a:lnTo>
                  <a:lnTo>
                    <a:pt x="292671" y="241084"/>
                  </a:lnTo>
                  <a:lnTo>
                    <a:pt x="292671" y="251752"/>
                  </a:lnTo>
                  <a:lnTo>
                    <a:pt x="368973" y="251752"/>
                  </a:lnTo>
                  <a:lnTo>
                    <a:pt x="368973" y="241084"/>
                  </a:lnTo>
                  <a:close/>
                </a:path>
                <a:path w="660400" h="323850">
                  <a:moveTo>
                    <a:pt x="660336" y="91541"/>
                  </a:moveTo>
                  <a:lnTo>
                    <a:pt x="600811" y="91541"/>
                  </a:lnTo>
                  <a:lnTo>
                    <a:pt x="600811" y="102311"/>
                  </a:lnTo>
                  <a:lnTo>
                    <a:pt x="605383" y="102311"/>
                  </a:lnTo>
                  <a:lnTo>
                    <a:pt x="609955" y="103835"/>
                  </a:lnTo>
                  <a:lnTo>
                    <a:pt x="619099" y="109931"/>
                  </a:lnTo>
                  <a:lnTo>
                    <a:pt x="622147" y="111455"/>
                  </a:lnTo>
                  <a:lnTo>
                    <a:pt x="622147" y="117551"/>
                  </a:lnTo>
                  <a:lnTo>
                    <a:pt x="619099" y="123647"/>
                  </a:lnTo>
                  <a:lnTo>
                    <a:pt x="617575" y="128219"/>
                  </a:lnTo>
                  <a:lnTo>
                    <a:pt x="617575" y="129743"/>
                  </a:lnTo>
                  <a:lnTo>
                    <a:pt x="616051" y="132791"/>
                  </a:lnTo>
                  <a:lnTo>
                    <a:pt x="611505" y="145046"/>
                  </a:lnTo>
                  <a:lnTo>
                    <a:pt x="599287" y="176987"/>
                  </a:lnTo>
                  <a:lnTo>
                    <a:pt x="594982" y="186156"/>
                  </a:lnTo>
                  <a:lnTo>
                    <a:pt x="584047" y="212128"/>
                  </a:lnTo>
                  <a:lnTo>
                    <a:pt x="580097" y="202361"/>
                  </a:lnTo>
                  <a:lnTo>
                    <a:pt x="569899" y="178231"/>
                  </a:lnTo>
                  <a:lnTo>
                    <a:pt x="564235" y="163271"/>
                  </a:lnTo>
                  <a:lnTo>
                    <a:pt x="557923" y="149263"/>
                  </a:lnTo>
                  <a:lnTo>
                    <a:pt x="544423" y="117551"/>
                  </a:lnTo>
                  <a:lnTo>
                    <a:pt x="544423" y="114503"/>
                  </a:lnTo>
                  <a:lnTo>
                    <a:pt x="542899" y="112979"/>
                  </a:lnTo>
                  <a:lnTo>
                    <a:pt x="542899" y="108407"/>
                  </a:lnTo>
                  <a:lnTo>
                    <a:pt x="544423" y="106883"/>
                  </a:lnTo>
                  <a:lnTo>
                    <a:pt x="553567" y="103835"/>
                  </a:lnTo>
                  <a:lnTo>
                    <a:pt x="561187" y="103835"/>
                  </a:lnTo>
                  <a:lnTo>
                    <a:pt x="561187" y="91541"/>
                  </a:lnTo>
                  <a:lnTo>
                    <a:pt x="487934" y="91541"/>
                  </a:lnTo>
                  <a:lnTo>
                    <a:pt x="487934" y="93065"/>
                  </a:lnTo>
                  <a:lnTo>
                    <a:pt x="446798" y="93065"/>
                  </a:lnTo>
                  <a:lnTo>
                    <a:pt x="446798" y="76301"/>
                  </a:lnTo>
                  <a:lnTo>
                    <a:pt x="447103" y="61417"/>
                  </a:lnTo>
                  <a:lnTo>
                    <a:pt x="448132" y="48679"/>
                  </a:lnTo>
                  <a:lnTo>
                    <a:pt x="450011" y="37934"/>
                  </a:lnTo>
                  <a:lnTo>
                    <a:pt x="455942" y="19913"/>
                  </a:lnTo>
                  <a:lnTo>
                    <a:pt x="462038" y="13716"/>
                  </a:lnTo>
                  <a:lnTo>
                    <a:pt x="469658" y="13716"/>
                  </a:lnTo>
                  <a:lnTo>
                    <a:pt x="471182" y="15341"/>
                  </a:lnTo>
                  <a:lnTo>
                    <a:pt x="477278" y="27533"/>
                  </a:lnTo>
                  <a:lnTo>
                    <a:pt x="480326" y="29057"/>
                  </a:lnTo>
                  <a:lnTo>
                    <a:pt x="481850" y="32105"/>
                  </a:lnTo>
                  <a:lnTo>
                    <a:pt x="484898" y="33629"/>
                  </a:lnTo>
                  <a:lnTo>
                    <a:pt x="486422" y="35153"/>
                  </a:lnTo>
                  <a:lnTo>
                    <a:pt x="489470" y="36677"/>
                  </a:lnTo>
                  <a:lnTo>
                    <a:pt x="501662" y="36677"/>
                  </a:lnTo>
                  <a:lnTo>
                    <a:pt x="504710" y="35153"/>
                  </a:lnTo>
                  <a:lnTo>
                    <a:pt x="510806" y="29057"/>
                  </a:lnTo>
                  <a:lnTo>
                    <a:pt x="510806" y="19913"/>
                  </a:lnTo>
                  <a:lnTo>
                    <a:pt x="510806" y="13716"/>
                  </a:lnTo>
                  <a:lnTo>
                    <a:pt x="509282" y="9144"/>
                  </a:lnTo>
                  <a:lnTo>
                    <a:pt x="504710" y="6096"/>
                  </a:lnTo>
                  <a:lnTo>
                    <a:pt x="498614" y="1524"/>
                  </a:lnTo>
                  <a:lnTo>
                    <a:pt x="492518" y="0"/>
                  </a:lnTo>
                  <a:lnTo>
                    <a:pt x="481850" y="0"/>
                  </a:lnTo>
                  <a:lnTo>
                    <a:pt x="445198" y="12903"/>
                  </a:lnTo>
                  <a:lnTo>
                    <a:pt x="420839" y="49250"/>
                  </a:lnTo>
                  <a:lnTo>
                    <a:pt x="416217" y="82397"/>
                  </a:lnTo>
                  <a:lnTo>
                    <a:pt x="416217" y="93065"/>
                  </a:lnTo>
                  <a:lnTo>
                    <a:pt x="384213" y="93065"/>
                  </a:lnTo>
                  <a:lnTo>
                    <a:pt x="384213" y="108394"/>
                  </a:lnTo>
                  <a:lnTo>
                    <a:pt x="416217" y="108394"/>
                  </a:lnTo>
                  <a:lnTo>
                    <a:pt x="416217" y="231940"/>
                  </a:lnTo>
                  <a:lnTo>
                    <a:pt x="414693" y="233464"/>
                  </a:lnTo>
                  <a:lnTo>
                    <a:pt x="413169" y="236512"/>
                  </a:lnTo>
                  <a:lnTo>
                    <a:pt x="407073" y="239560"/>
                  </a:lnTo>
                  <a:lnTo>
                    <a:pt x="405549" y="239560"/>
                  </a:lnTo>
                  <a:lnTo>
                    <a:pt x="402501" y="241084"/>
                  </a:lnTo>
                  <a:lnTo>
                    <a:pt x="393357" y="241084"/>
                  </a:lnTo>
                  <a:lnTo>
                    <a:pt x="393357" y="251752"/>
                  </a:lnTo>
                  <a:lnTo>
                    <a:pt x="477278" y="251752"/>
                  </a:lnTo>
                  <a:lnTo>
                    <a:pt x="477278" y="241084"/>
                  </a:lnTo>
                  <a:lnTo>
                    <a:pt x="469658" y="241084"/>
                  </a:lnTo>
                  <a:lnTo>
                    <a:pt x="466610" y="239560"/>
                  </a:lnTo>
                  <a:lnTo>
                    <a:pt x="462038" y="239560"/>
                  </a:lnTo>
                  <a:lnTo>
                    <a:pt x="457466" y="238036"/>
                  </a:lnTo>
                  <a:lnTo>
                    <a:pt x="455942" y="238036"/>
                  </a:lnTo>
                  <a:lnTo>
                    <a:pt x="449846" y="234988"/>
                  </a:lnTo>
                  <a:lnTo>
                    <a:pt x="448322" y="231940"/>
                  </a:lnTo>
                  <a:lnTo>
                    <a:pt x="446798" y="230416"/>
                  </a:lnTo>
                  <a:lnTo>
                    <a:pt x="446798" y="108394"/>
                  </a:lnTo>
                  <a:lnTo>
                    <a:pt x="487946" y="108394"/>
                  </a:lnTo>
                  <a:lnTo>
                    <a:pt x="487946" y="102323"/>
                  </a:lnTo>
                  <a:lnTo>
                    <a:pt x="497078" y="105359"/>
                  </a:lnTo>
                  <a:lnTo>
                    <a:pt x="503174" y="108407"/>
                  </a:lnTo>
                  <a:lnTo>
                    <a:pt x="507746" y="109931"/>
                  </a:lnTo>
                  <a:lnTo>
                    <a:pt x="510794" y="114503"/>
                  </a:lnTo>
                  <a:lnTo>
                    <a:pt x="512318" y="119075"/>
                  </a:lnTo>
                  <a:lnTo>
                    <a:pt x="526084" y="150888"/>
                  </a:lnTo>
                  <a:lnTo>
                    <a:pt x="539851" y="181648"/>
                  </a:lnTo>
                  <a:lnTo>
                    <a:pt x="545846" y="197954"/>
                  </a:lnTo>
                  <a:lnTo>
                    <a:pt x="552424" y="214985"/>
                  </a:lnTo>
                  <a:lnTo>
                    <a:pt x="567283" y="251752"/>
                  </a:lnTo>
                  <a:lnTo>
                    <a:pt x="564451" y="258914"/>
                  </a:lnTo>
                  <a:lnTo>
                    <a:pt x="560616" y="266661"/>
                  </a:lnTo>
                  <a:lnTo>
                    <a:pt x="535305" y="303568"/>
                  </a:lnTo>
                  <a:lnTo>
                    <a:pt x="530707" y="306717"/>
                  </a:lnTo>
                  <a:lnTo>
                    <a:pt x="530707" y="305193"/>
                  </a:lnTo>
                  <a:lnTo>
                    <a:pt x="527659" y="299097"/>
                  </a:lnTo>
                  <a:lnTo>
                    <a:pt x="519938" y="291477"/>
                  </a:lnTo>
                  <a:lnTo>
                    <a:pt x="516890" y="289953"/>
                  </a:lnTo>
                  <a:lnTo>
                    <a:pt x="515366" y="288429"/>
                  </a:lnTo>
                  <a:lnTo>
                    <a:pt x="509270" y="285381"/>
                  </a:lnTo>
                  <a:lnTo>
                    <a:pt x="501650" y="285381"/>
                  </a:lnTo>
                  <a:lnTo>
                    <a:pt x="492506" y="294525"/>
                  </a:lnTo>
                  <a:lnTo>
                    <a:pt x="490982" y="299097"/>
                  </a:lnTo>
                  <a:lnTo>
                    <a:pt x="490982" y="303669"/>
                  </a:lnTo>
                  <a:lnTo>
                    <a:pt x="490982" y="309765"/>
                  </a:lnTo>
                  <a:lnTo>
                    <a:pt x="492506" y="314337"/>
                  </a:lnTo>
                  <a:lnTo>
                    <a:pt x="497078" y="317385"/>
                  </a:lnTo>
                  <a:lnTo>
                    <a:pt x="503174" y="321957"/>
                  </a:lnTo>
                  <a:lnTo>
                    <a:pt x="509270" y="323481"/>
                  </a:lnTo>
                  <a:lnTo>
                    <a:pt x="526034" y="323481"/>
                  </a:lnTo>
                  <a:lnTo>
                    <a:pt x="553567" y="300621"/>
                  </a:lnTo>
                  <a:lnTo>
                    <a:pt x="559663" y="293001"/>
                  </a:lnTo>
                  <a:lnTo>
                    <a:pt x="577951" y="256324"/>
                  </a:lnTo>
                  <a:lnTo>
                    <a:pt x="600811" y="202984"/>
                  </a:lnTo>
                  <a:lnTo>
                    <a:pt x="608190" y="184073"/>
                  </a:lnTo>
                  <a:lnTo>
                    <a:pt x="634428" y="120599"/>
                  </a:lnTo>
                  <a:lnTo>
                    <a:pt x="637476" y="116027"/>
                  </a:lnTo>
                  <a:lnTo>
                    <a:pt x="646620" y="106883"/>
                  </a:lnTo>
                  <a:lnTo>
                    <a:pt x="655764" y="102311"/>
                  </a:lnTo>
                  <a:lnTo>
                    <a:pt x="660336" y="102311"/>
                  </a:lnTo>
                  <a:lnTo>
                    <a:pt x="660336" y="91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4351664" y="4804802"/>
            <a:ext cx="409574" cy="226359"/>
            <a:chOff x="3052286" y="5445442"/>
            <a:chExt cx="464184" cy="256540"/>
          </a:xfrm>
        </p:grpSpPr>
        <p:pic>
          <p:nvPicPr>
            <p:cNvPr id="169" name="object 16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052286" y="5445442"/>
              <a:ext cx="294322" cy="25479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374136" y="5532405"/>
              <a:ext cx="141827" cy="169354"/>
            </a:xfrm>
            <a:prstGeom prst="rect">
              <a:avLst/>
            </a:prstGeom>
          </p:spPr>
        </p:pic>
      </p:grpSp>
      <p:pic>
        <p:nvPicPr>
          <p:cNvPr id="171" name="object 171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837523" y="4810181"/>
            <a:ext cx="962305" cy="280034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5879250" y="4804802"/>
            <a:ext cx="975752" cy="226162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6937113" y="4842538"/>
            <a:ext cx="243593" cy="188426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7272198" y="4881534"/>
            <a:ext cx="946168" cy="149430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312579" y="4804802"/>
            <a:ext cx="938100" cy="226162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980206" y="5165603"/>
            <a:ext cx="1310821" cy="222128"/>
          </a:xfrm>
          <a:prstGeom prst="rect">
            <a:avLst/>
          </a:prstGeom>
        </p:spPr>
      </p:pic>
      <p:grpSp>
        <p:nvGrpSpPr>
          <p:cNvPr id="177" name="object 177"/>
          <p:cNvGrpSpPr/>
          <p:nvPr/>
        </p:nvGrpSpPr>
        <p:grpSpPr>
          <a:xfrm>
            <a:off x="3383897" y="5161569"/>
            <a:ext cx="490257" cy="225238"/>
            <a:chOff x="1955482" y="5849778"/>
            <a:chExt cx="555625" cy="255270"/>
          </a:xfrm>
        </p:grpSpPr>
        <p:pic>
          <p:nvPicPr>
            <p:cNvPr id="178" name="object 17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955482" y="5849778"/>
              <a:ext cx="385953" cy="250221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368979" y="5935218"/>
              <a:ext cx="141715" cy="169354"/>
            </a:xfrm>
            <a:prstGeom prst="rect">
              <a:avLst/>
            </a:prstGeom>
          </p:spPr>
        </p:pic>
      </p:grpSp>
      <p:pic>
        <p:nvPicPr>
          <p:cNvPr id="180" name="object 180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3949850" y="5160224"/>
            <a:ext cx="1332603" cy="286759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5392046" y="5161569"/>
            <a:ext cx="993233" cy="226162"/>
          </a:xfrm>
          <a:prstGeom prst="rect">
            <a:avLst/>
          </a:prstGeom>
        </p:spPr>
      </p:pic>
      <p:sp>
        <p:nvSpPr>
          <p:cNvPr id="182" name="object 182"/>
          <p:cNvSpPr/>
          <p:nvPr/>
        </p:nvSpPr>
        <p:spPr>
          <a:xfrm>
            <a:off x="6468730" y="5161575"/>
            <a:ext cx="782171" cy="225238"/>
          </a:xfrm>
          <a:custGeom>
            <a:avLst/>
            <a:gdLst/>
            <a:ahLst/>
            <a:cxnLst/>
            <a:rect l="l" t="t" r="r" b="b"/>
            <a:pathLst>
              <a:path w="886460" h="255270">
                <a:moveTo>
                  <a:pt x="250126" y="90004"/>
                </a:moveTo>
                <a:lnTo>
                  <a:pt x="189166" y="90004"/>
                </a:lnTo>
                <a:lnTo>
                  <a:pt x="189166" y="100672"/>
                </a:lnTo>
                <a:lnTo>
                  <a:pt x="192214" y="100672"/>
                </a:lnTo>
                <a:lnTo>
                  <a:pt x="195262" y="102196"/>
                </a:lnTo>
                <a:lnTo>
                  <a:pt x="199834" y="102196"/>
                </a:lnTo>
                <a:lnTo>
                  <a:pt x="202882" y="103822"/>
                </a:lnTo>
                <a:lnTo>
                  <a:pt x="204406" y="105346"/>
                </a:lnTo>
                <a:lnTo>
                  <a:pt x="207454" y="105346"/>
                </a:lnTo>
                <a:lnTo>
                  <a:pt x="210502" y="108394"/>
                </a:lnTo>
                <a:lnTo>
                  <a:pt x="210502" y="119062"/>
                </a:lnTo>
                <a:lnTo>
                  <a:pt x="208978" y="122110"/>
                </a:lnTo>
                <a:lnTo>
                  <a:pt x="208978" y="125158"/>
                </a:lnTo>
                <a:lnTo>
                  <a:pt x="207454" y="126682"/>
                </a:lnTo>
                <a:lnTo>
                  <a:pt x="204901" y="135851"/>
                </a:lnTo>
                <a:lnTo>
                  <a:pt x="201930" y="145161"/>
                </a:lnTo>
                <a:lnTo>
                  <a:pt x="195262" y="164782"/>
                </a:lnTo>
                <a:lnTo>
                  <a:pt x="181546" y="207543"/>
                </a:lnTo>
                <a:lnTo>
                  <a:pt x="140296" y="93052"/>
                </a:lnTo>
                <a:lnTo>
                  <a:pt x="125056" y="93052"/>
                </a:lnTo>
                <a:lnTo>
                  <a:pt x="83908" y="209067"/>
                </a:lnTo>
                <a:lnTo>
                  <a:pt x="78727" y="192773"/>
                </a:lnTo>
                <a:lnTo>
                  <a:pt x="70624" y="165277"/>
                </a:lnTo>
                <a:lnTo>
                  <a:pt x="67144" y="154114"/>
                </a:lnTo>
                <a:lnTo>
                  <a:pt x="57429" y="125183"/>
                </a:lnTo>
                <a:lnTo>
                  <a:pt x="54864" y="116014"/>
                </a:lnTo>
                <a:lnTo>
                  <a:pt x="54864" y="114490"/>
                </a:lnTo>
                <a:lnTo>
                  <a:pt x="53340" y="112966"/>
                </a:lnTo>
                <a:lnTo>
                  <a:pt x="53340" y="106870"/>
                </a:lnTo>
                <a:lnTo>
                  <a:pt x="54864" y="105346"/>
                </a:lnTo>
                <a:lnTo>
                  <a:pt x="64096" y="102196"/>
                </a:lnTo>
                <a:lnTo>
                  <a:pt x="71716" y="102196"/>
                </a:lnTo>
                <a:lnTo>
                  <a:pt x="71716" y="90004"/>
                </a:lnTo>
                <a:lnTo>
                  <a:pt x="0" y="90004"/>
                </a:lnTo>
                <a:lnTo>
                  <a:pt x="0" y="100672"/>
                </a:lnTo>
                <a:lnTo>
                  <a:pt x="9144" y="103822"/>
                </a:lnTo>
                <a:lnTo>
                  <a:pt x="18288" y="109918"/>
                </a:lnTo>
                <a:lnTo>
                  <a:pt x="21336" y="112966"/>
                </a:lnTo>
                <a:lnTo>
                  <a:pt x="22860" y="119062"/>
                </a:lnTo>
                <a:lnTo>
                  <a:pt x="32956" y="147256"/>
                </a:lnTo>
                <a:lnTo>
                  <a:pt x="44196" y="180022"/>
                </a:lnTo>
                <a:lnTo>
                  <a:pt x="67144" y="251739"/>
                </a:lnTo>
                <a:lnTo>
                  <a:pt x="80860" y="251739"/>
                </a:lnTo>
                <a:lnTo>
                  <a:pt x="125056" y="134302"/>
                </a:lnTo>
                <a:lnTo>
                  <a:pt x="167830" y="251739"/>
                </a:lnTo>
                <a:lnTo>
                  <a:pt x="181546" y="251739"/>
                </a:lnTo>
                <a:lnTo>
                  <a:pt x="184594" y="239547"/>
                </a:lnTo>
                <a:lnTo>
                  <a:pt x="187642" y="233451"/>
                </a:lnTo>
                <a:lnTo>
                  <a:pt x="192214" y="215163"/>
                </a:lnTo>
                <a:lnTo>
                  <a:pt x="205282" y="177800"/>
                </a:lnTo>
                <a:lnTo>
                  <a:pt x="208978" y="166306"/>
                </a:lnTo>
                <a:lnTo>
                  <a:pt x="220548" y="133515"/>
                </a:lnTo>
                <a:lnTo>
                  <a:pt x="224218" y="122110"/>
                </a:lnTo>
                <a:lnTo>
                  <a:pt x="227266" y="114490"/>
                </a:lnTo>
                <a:lnTo>
                  <a:pt x="230314" y="109918"/>
                </a:lnTo>
                <a:lnTo>
                  <a:pt x="236410" y="106870"/>
                </a:lnTo>
                <a:lnTo>
                  <a:pt x="245554" y="100672"/>
                </a:lnTo>
                <a:lnTo>
                  <a:pt x="250126" y="100672"/>
                </a:lnTo>
                <a:lnTo>
                  <a:pt x="250126" y="90004"/>
                </a:lnTo>
                <a:close/>
              </a:path>
              <a:path w="886460" h="255270">
                <a:moveTo>
                  <a:pt x="405765" y="238023"/>
                </a:moveTo>
                <a:lnTo>
                  <a:pt x="398145" y="238023"/>
                </a:lnTo>
                <a:lnTo>
                  <a:pt x="395097" y="236499"/>
                </a:lnTo>
                <a:lnTo>
                  <a:pt x="389001" y="236499"/>
                </a:lnTo>
                <a:lnTo>
                  <a:pt x="387477" y="234975"/>
                </a:lnTo>
                <a:lnTo>
                  <a:pt x="381381" y="231927"/>
                </a:lnTo>
                <a:lnTo>
                  <a:pt x="380619" y="230403"/>
                </a:lnTo>
                <a:lnTo>
                  <a:pt x="379857" y="228879"/>
                </a:lnTo>
                <a:lnTo>
                  <a:pt x="379857" y="227355"/>
                </a:lnTo>
                <a:lnTo>
                  <a:pt x="378244" y="222783"/>
                </a:lnTo>
                <a:lnTo>
                  <a:pt x="378244" y="180022"/>
                </a:lnTo>
                <a:lnTo>
                  <a:pt x="379145" y="170878"/>
                </a:lnTo>
                <a:lnTo>
                  <a:pt x="379603" y="161734"/>
                </a:lnTo>
                <a:lnTo>
                  <a:pt x="379653" y="160591"/>
                </a:lnTo>
                <a:lnTo>
                  <a:pt x="379742" y="135826"/>
                </a:lnTo>
                <a:lnTo>
                  <a:pt x="379552" y="131178"/>
                </a:lnTo>
                <a:lnTo>
                  <a:pt x="365290" y="97624"/>
                </a:lnTo>
                <a:lnTo>
                  <a:pt x="363004" y="96100"/>
                </a:lnTo>
                <a:lnTo>
                  <a:pt x="356908" y="91528"/>
                </a:lnTo>
                <a:lnTo>
                  <a:pt x="350812" y="88480"/>
                </a:lnTo>
                <a:lnTo>
                  <a:pt x="344716" y="88480"/>
                </a:lnTo>
                <a:lnTo>
                  <a:pt x="329476" y="85432"/>
                </a:lnTo>
                <a:lnTo>
                  <a:pt x="314236" y="85432"/>
                </a:lnTo>
                <a:lnTo>
                  <a:pt x="306616" y="86956"/>
                </a:lnTo>
                <a:lnTo>
                  <a:pt x="300520" y="88480"/>
                </a:lnTo>
                <a:lnTo>
                  <a:pt x="292900" y="91528"/>
                </a:lnTo>
                <a:lnTo>
                  <a:pt x="286804" y="94576"/>
                </a:lnTo>
                <a:lnTo>
                  <a:pt x="282232" y="97624"/>
                </a:lnTo>
                <a:lnTo>
                  <a:pt x="276136" y="100672"/>
                </a:lnTo>
                <a:lnTo>
                  <a:pt x="271462" y="105346"/>
                </a:lnTo>
                <a:lnTo>
                  <a:pt x="268414" y="109918"/>
                </a:lnTo>
                <a:lnTo>
                  <a:pt x="265366" y="112966"/>
                </a:lnTo>
                <a:lnTo>
                  <a:pt x="263842" y="119062"/>
                </a:lnTo>
                <a:lnTo>
                  <a:pt x="263842" y="132778"/>
                </a:lnTo>
                <a:lnTo>
                  <a:pt x="266890" y="135826"/>
                </a:lnTo>
                <a:lnTo>
                  <a:pt x="269938" y="140398"/>
                </a:lnTo>
                <a:lnTo>
                  <a:pt x="273088" y="141922"/>
                </a:lnTo>
                <a:lnTo>
                  <a:pt x="285280" y="141922"/>
                </a:lnTo>
                <a:lnTo>
                  <a:pt x="289852" y="140398"/>
                </a:lnTo>
                <a:lnTo>
                  <a:pt x="298996" y="131254"/>
                </a:lnTo>
                <a:lnTo>
                  <a:pt x="298996" y="123634"/>
                </a:lnTo>
                <a:lnTo>
                  <a:pt x="297472" y="119062"/>
                </a:lnTo>
                <a:lnTo>
                  <a:pt x="297472" y="116014"/>
                </a:lnTo>
                <a:lnTo>
                  <a:pt x="295948" y="111442"/>
                </a:lnTo>
                <a:lnTo>
                  <a:pt x="295948" y="105346"/>
                </a:lnTo>
                <a:lnTo>
                  <a:pt x="297472" y="103822"/>
                </a:lnTo>
                <a:lnTo>
                  <a:pt x="300520" y="102196"/>
                </a:lnTo>
                <a:lnTo>
                  <a:pt x="303568" y="100672"/>
                </a:lnTo>
                <a:lnTo>
                  <a:pt x="312712" y="97624"/>
                </a:lnTo>
                <a:lnTo>
                  <a:pt x="324904" y="97624"/>
                </a:lnTo>
                <a:lnTo>
                  <a:pt x="331000" y="99148"/>
                </a:lnTo>
                <a:lnTo>
                  <a:pt x="335572" y="102196"/>
                </a:lnTo>
                <a:lnTo>
                  <a:pt x="338620" y="105346"/>
                </a:lnTo>
                <a:lnTo>
                  <a:pt x="341668" y="108394"/>
                </a:lnTo>
                <a:lnTo>
                  <a:pt x="344716" y="112966"/>
                </a:lnTo>
                <a:lnTo>
                  <a:pt x="346240" y="116014"/>
                </a:lnTo>
                <a:lnTo>
                  <a:pt x="347764" y="120586"/>
                </a:lnTo>
                <a:lnTo>
                  <a:pt x="347764" y="123634"/>
                </a:lnTo>
                <a:lnTo>
                  <a:pt x="349288" y="128206"/>
                </a:lnTo>
                <a:lnTo>
                  <a:pt x="349288" y="148018"/>
                </a:lnTo>
                <a:lnTo>
                  <a:pt x="349288" y="161734"/>
                </a:lnTo>
                <a:lnTo>
                  <a:pt x="347764" y="218211"/>
                </a:lnTo>
                <a:lnTo>
                  <a:pt x="344716" y="222783"/>
                </a:lnTo>
                <a:lnTo>
                  <a:pt x="338620" y="227355"/>
                </a:lnTo>
                <a:lnTo>
                  <a:pt x="334048" y="231927"/>
                </a:lnTo>
                <a:lnTo>
                  <a:pt x="327952" y="234975"/>
                </a:lnTo>
                <a:lnTo>
                  <a:pt x="320332" y="236499"/>
                </a:lnTo>
                <a:lnTo>
                  <a:pt x="305092" y="236499"/>
                </a:lnTo>
                <a:lnTo>
                  <a:pt x="300520" y="234975"/>
                </a:lnTo>
                <a:lnTo>
                  <a:pt x="294424" y="230403"/>
                </a:lnTo>
                <a:lnTo>
                  <a:pt x="289852" y="225831"/>
                </a:lnTo>
                <a:lnTo>
                  <a:pt x="288328" y="219735"/>
                </a:lnTo>
                <a:lnTo>
                  <a:pt x="288328" y="204495"/>
                </a:lnTo>
                <a:lnTo>
                  <a:pt x="305092" y="180022"/>
                </a:lnTo>
                <a:lnTo>
                  <a:pt x="311188" y="175450"/>
                </a:lnTo>
                <a:lnTo>
                  <a:pt x="317284" y="172402"/>
                </a:lnTo>
                <a:lnTo>
                  <a:pt x="324904" y="169354"/>
                </a:lnTo>
                <a:lnTo>
                  <a:pt x="330631" y="167944"/>
                </a:lnTo>
                <a:lnTo>
                  <a:pt x="336524" y="166116"/>
                </a:lnTo>
                <a:lnTo>
                  <a:pt x="349288" y="161734"/>
                </a:lnTo>
                <a:lnTo>
                  <a:pt x="349288" y="148018"/>
                </a:lnTo>
                <a:lnTo>
                  <a:pt x="344093" y="150571"/>
                </a:lnTo>
                <a:lnTo>
                  <a:pt x="337477" y="153543"/>
                </a:lnTo>
                <a:lnTo>
                  <a:pt x="329133" y="156806"/>
                </a:lnTo>
                <a:lnTo>
                  <a:pt x="318808" y="160210"/>
                </a:lnTo>
                <a:lnTo>
                  <a:pt x="308470" y="163372"/>
                </a:lnTo>
                <a:lnTo>
                  <a:pt x="300139" y="166116"/>
                </a:lnTo>
                <a:lnTo>
                  <a:pt x="293509" y="168567"/>
                </a:lnTo>
                <a:lnTo>
                  <a:pt x="288328" y="170878"/>
                </a:lnTo>
                <a:lnTo>
                  <a:pt x="285280" y="172402"/>
                </a:lnTo>
                <a:lnTo>
                  <a:pt x="280708" y="173926"/>
                </a:lnTo>
                <a:lnTo>
                  <a:pt x="276136" y="176974"/>
                </a:lnTo>
                <a:lnTo>
                  <a:pt x="271462" y="178498"/>
                </a:lnTo>
                <a:lnTo>
                  <a:pt x="265366" y="184594"/>
                </a:lnTo>
                <a:lnTo>
                  <a:pt x="262318" y="189255"/>
                </a:lnTo>
                <a:lnTo>
                  <a:pt x="259270" y="193827"/>
                </a:lnTo>
                <a:lnTo>
                  <a:pt x="256222" y="202971"/>
                </a:lnTo>
                <a:lnTo>
                  <a:pt x="254698" y="209067"/>
                </a:lnTo>
                <a:lnTo>
                  <a:pt x="254698" y="215163"/>
                </a:lnTo>
                <a:lnTo>
                  <a:pt x="273189" y="249008"/>
                </a:lnTo>
                <a:lnTo>
                  <a:pt x="295948" y="254787"/>
                </a:lnTo>
                <a:lnTo>
                  <a:pt x="304558" y="254482"/>
                </a:lnTo>
                <a:lnTo>
                  <a:pt x="342201" y="236499"/>
                </a:lnTo>
                <a:lnTo>
                  <a:pt x="342925" y="235839"/>
                </a:lnTo>
                <a:lnTo>
                  <a:pt x="347764" y="230403"/>
                </a:lnTo>
                <a:lnTo>
                  <a:pt x="349288" y="230403"/>
                </a:lnTo>
                <a:lnTo>
                  <a:pt x="350812" y="238023"/>
                </a:lnTo>
                <a:lnTo>
                  <a:pt x="353860" y="244119"/>
                </a:lnTo>
                <a:lnTo>
                  <a:pt x="358432" y="248691"/>
                </a:lnTo>
                <a:lnTo>
                  <a:pt x="364528" y="251739"/>
                </a:lnTo>
                <a:lnTo>
                  <a:pt x="370624" y="253263"/>
                </a:lnTo>
                <a:lnTo>
                  <a:pt x="389001" y="253263"/>
                </a:lnTo>
                <a:lnTo>
                  <a:pt x="392049" y="251739"/>
                </a:lnTo>
                <a:lnTo>
                  <a:pt x="396621" y="251739"/>
                </a:lnTo>
                <a:lnTo>
                  <a:pt x="401193" y="250215"/>
                </a:lnTo>
                <a:lnTo>
                  <a:pt x="405765" y="247167"/>
                </a:lnTo>
                <a:lnTo>
                  <a:pt x="405765" y="238023"/>
                </a:lnTo>
                <a:close/>
              </a:path>
              <a:path w="886460" h="255270">
                <a:moveTo>
                  <a:pt x="594931" y="239547"/>
                </a:moveTo>
                <a:lnTo>
                  <a:pt x="587209" y="239547"/>
                </a:lnTo>
                <a:lnTo>
                  <a:pt x="578065" y="236499"/>
                </a:lnTo>
                <a:lnTo>
                  <a:pt x="575017" y="234975"/>
                </a:lnTo>
                <a:lnTo>
                  <a:pt x="570445" y="230403"/>
                </a:lnTo>
                <a:lnTo>
                  <a:pt x="565873" y="224307"/>
                </a:lnTo>
                <a:lnTo>
                  <a:pt x="561644" y="218008"/>
                </a:lnTo>
                <a:lnTo>
                  <a:pt x="549160" y="201383"/>
                </a:lnTo>
                <a:lnTo>
                  <a:pt x="533514" y="179616"/>
                </a:lnTo>
                <a:lnTo>
                  <a:pt x="525678" y="169176"/>
                </a:lnTo>
                <a:lnTo>
                  <a:pt x="518134" y="159613"/>
                </a:lnTo>
                <a:lnTo>
                  <a:pt x="511009" y="151066"/>
                </a:lnTo>
                <a:lnTo>
                  <a:pt x="517321" y="145630"/>
                </a:lnTo>
                <a:lnTo>
                  <a:pt x="522630" y="140779"/>
                </a:lnTo>
                <a:lnTo>
                  <a:pt x="530821" y="132778"/>
                </a:lnTo>
                <a:lnTo>
                  <a:pt x="536917" y="128206"/>
                </a:lnTo>
                <a:lnTo>
                  <a:pt x="539965" y="123634"/>
                </a:lnTo>
                <a:lnTo>
                  <a:pt x="543013" y="122110"/>
                </a:lnTo>
                <a:lnTo>
                  <a:pt x="546061" y="119062"/>
                </a:lnTo>
                <a:lnTo>
                  <a:pt x="552157" y="114490"/>
                </a:lnTo>
                <a:lnTo>
                  <a:pt x="558253" y="111442"/>
                </a:lnTo>
                <a:lnTo>
                  <a:pt x="563994" y="108267"/>
                </a:lnTo>
                <a:lnTo>
                  <a:pt x="569874" y="105524"/>
                </a:lnTo>
                <a:lnTo>
                  <a:pt x="576046" y="103047"/>
                </a:lnTo>
                <a:lnTo>
                  <a:pt x="582637" y="100672"/>
                </a:lnTo>
                <a:lnTo>
                  <a:pt x="582637" y="90004"/>
                </a:lnTo>
                <a:lnTo>
                  <a:pt x="512533" y="90004"/>
                </a:lnTo>
                <a:lnTo>
                  <a:pt x="512533" y="100672"/>
                </a:lnTo>
                <a:lnTo>
                  <a:pt x="517105" y="102196"/>
                </a:lnTo>
                <a:lnTo>
                  <a:pt x="521677" y="102196"/>
                </a:lnTo>
                <a:lnTo>
                  <a:pt x="530821" y="105346"/>
                </a:lnTo>
                <a:lnTo>
                  <a:pt x="532345" y="106870"/>
                </a:lnTo>
                <a:lnTo>
                  <a:pt x="532345" y="112966"/>
                </a:lnTo>
                <a:lnTo>
                  <a:pt x="530821" y="114490"/>
                </a:lnTo>
                <a:lnTo>
                  <a:pt x="530821" y="116014"/>
                </a:lnTo>
                <a:lnTo>
                  <a:pt x="529297" y="117538"/>
                </a:lnTo>
                <a:lnTo>
                  <a:pt x="527773" y="117538"/>
                </a:lnTo>
                <a:lnTo>
                  <a:pt x="522897" y="123520"/>
                </a:lnTo>
                <a:lnTo>
                  <a:pt x="517296" y="129921"/>
                </a:lnTo>
                <a:lnTo>
                  <a:pt x="510844" y="136613"/>
                </a:lnTo>
                <a:lnTo>
                  <a:pt x="503389" y="143446"/>
                </a:lnTo>
                <a:lnTo>
                  <a:pt x="496519" y="151155"/>
                </a:lnTo>
                <a:lnTo>
                  <a:pt x="489635" y="158305"/>
                </a:lnTo>
                <a:lnTo>
                  <a:pt x="482739" y="164871"/>
                </a:lnTo>
                <a:lnTo>
                  <a:pt x="475869" y="170878"/>
                </a:lnTo>
                <a:lnTo>
                  <a:pt x="475869" y="1524"/>
                </a:lnTo>
                <a:lnTo>
                  <a:pt x="474345" y="0"/>
                </a:lnTo>
                <a:lnTo>
                  <a:pt x="414909" y="3048"/>
                </a:lnTo>
                <a:lnTo>
                  <a:pt x="414909" y="13716"/>
                </a:lnTo>
                <a:lnTo>
                  <a:pt x="421005" y="13716"/>
                </a:lnTo>
                <a:lnTo>
                  <a:pt x="425577" y="15240"/>
                </a:lnTo>
                <a:lnTo>
                  <a:pt x="431673" y="15240"/>
                </a:lnTo>
                <a:lnTo>
                  <a:pt x="434721" y="16764"/>
                </a:lnTo>
                <a:lnTo>
                  <a:pt x="436245" y="18288"/>
                </a:lnTo>
                <a:lnTo>
                  <a:pt x="439293" y="19812"/>
                </a:lnTo>
                <a:lnTo>
                  <a:pt x="442341" y="22948"/>
                </a:lnTo>
                <a:lnTo>
                  <a:pt x="445389" y="29044"/>
                </a:lnTo>
                <a:lnTo>
                  <a:pt x="445389" y="230403"/>
                </a:lnTo>
                <a:lnTo>
                  <a:pt x="443865" y="233451"/>
                </a:lnTo>
                <a:lnTo>
                  <a:pt x="442341" y="234975"/>
                </a:lnTo>
                <a:lnTo>
                  <a:pt x="436245" y="238023"/>
                </a:lnTo>
                <a:lnTo>
                  <a:pt x="434721" y="238023"/>
                </a:lnTo>
                <a:lnTo>
                  <a:pt x="433197" y="239547"/>
                </a:lnTo>
                <a:lnTo>
                  <a:pt x="422529" y="239547"/>
                </a:lnTo>
                <a:lnTo>
                  <a:pt x="422529" y="250215"/>
                </a:lnTo>
                <a:lnTo>
                  <a:pt x="500341" y="250215"/>
                </a:lnTo>
                <a:lnTo>
                  <a:pt x="500341" y="239547"/>
                </a:lnTo>
                <a:lnTo>
                  <a:pt x="492721" y="239547"/>
                </a:lnTo>
                <a:lnTo>
                  <a:pt x="489673" y="238023"/>
                </a:lnTo>
                <a:lnTo>
                  <a:pt x="488149" y="238023"/>
                </a:lnTo>
                <a:lnTo>
                  <a:pt x="478917" y="233451"/>
                </a:lnTo>
                <a:lnTo>
                  <a:pt x="478917" y="230403"/>
                </a:lnTo>
                <a:lnTo>
                  <a:pt x="477393" y="228879"/>
                </a:lnTo>
                <a:lnTo>
                  <a:pt x="475869" y="225831"/>
                </a:lnTo>
                <a:lnTo>
                  <a:pt x="475869" y="183070"/>
                </a:lnTo>
                <a:lnTo>
                  <a:pt x="489673" y="170878"/>
                </a:lnTo>
                <a:lnTo>
                  <a:pt x="504913" y="190931"/>
                </a:lnTo>
                <a:lnTo>
                  <a:pt x="520153" y="212115"/>
                </a:lnTo>
                <a:lnTo>
                  <a:pt x="540092" y="241058"/>
                </a:lnTo>
                <a:lnTo>
                  <a:pt x="546061" y="250215"/>
                </a:lnTo>
                <a:lnTo>
                  <a:pt x="594931" y="250215"/>
                </a:lnTo>
                <a:lnTo>
                  <a:pt x="594931" y="239547"/>
                </a:lnTo>
                <a:close/>
              </a:path>
              <a:path w="886460" h="255270">
                <a:moveTo>
                  <a:pt x="748944" y="213652"/>
                </a:moveTo>
                <a:lnTo>
                  <a:pt x="738276" y="206032"/>
                </a:lnTo>
                <a:lnTo>
                  <a:pt x="732802" y="214350"/>
                </a:lnTo>
                <a:lnTo>
                  <a:pt x="727608" y="221119"/>
                </a:lnTo>
                <a:lnTo>
                  <a:pt x="722426" y="226466"/>
                </a:lnTo>
                <a:lnTo>
                  <a:pt x="716940" y="230505"/>
                </a:lnTo>
                <a:lnTo>
                  <a:pt x="710844" y="235077"/>
                </a:lnTo>
                <a:lnTo>
                  <a:pt x="701700" y="236601"/>
                </a:lnTo>
                <a:lnTo>
                  <a:pt x="683323" y="236601"/>
                </a:lnTo>
                <a:lnTo>
                  <a:pt x="646747" y="210604"/>
                </a:lnTo>
                <a:lnTo>
                  <a:pt x="642175" y="193840"/>
                </a:lnTo>
                <a:lnTo>
                  <a:pt x="641057" y="187617"/>
                </a:lnTo>
                <a:lnTo>
                  <a:pt x="640080" y="180695"/>
                </a:lnTo>
                <a:lnTo>
                  <a:pt x="639394" y="173469"/>
                </a:lnTo>
                <a:lnTo>
                  <a:pt x="639127" y="166408"/>
                </a:lnTo>
                <a:lnTo>
                  <a:pt x="744372" y="166408"/>
                </a:lnTo>
                <a:lnTo>
                  <a:pt x="744359" y="152692"/>
                </a:lnTo>
                <a:lnTo>
                  <a:pt x="735228" y="112966"/>
                </a:lnTo>
                <a:lnTo>
                  <a:pt x="712368" y="92989"/>
                </a:lnTo>
                <a:lnTo>
                  <a:pt x="712368" y="138874"/>
                </a:lnTo>
                <a:lnTo>
                  <a:pt x="712368" y="152692"/>
                </a:lnTo>
                <a:lnTo>
                  <a:pt x="639127" y="152692"/>
                </a:lnTo>
                <a:lnTo>
                  <a:pt x="639965" y="140652"/>
                </a:lnTo>
                <a:lnTo>
                  <a:pt x="657339" y="106083"/>
                </a:lnTo>
                <a:lnTo>
                  <a:pt x="680275" y="97726"/>
                </a:lnTo>
                <a:lnTo>
                  <a:pt x="686371" y="97726"/>
                </a:lnTo>
                <a:lnTo>
                  <a:pt x="692556" y="99250"/>
                </a:lnTo>
                <a:lnTo>
                  <a:pt x="700176" y="106870"/>
                </a:lnTo>
                <a:lnTo>
                  <a:pt x="704748" y="109918"/>
                </a:lnTo>
                <a:lnTo>
                  <a:pt x="706272" y="114490"/>
                </a:lnTo>
                <a:lnTo>
                  <a:pt x="709320" y="120586"/>
                </a:lnTo>
                <a:lnTo>
                  <a:pt x="710844" y="125158"/>
                </a:lnTo>
                <a:lnTo>
                  <a:pt x="695985" y="87439"/>
                </a:lnTo>
                <a:lnTo>
                  <a:pt x="680275" y="85534"/>
                </a:lnTo>
                <a:lnTo>
                  <a:pt x="671652" y="86080"/>
                </a:lnTo>
                <a:lnTo>
                  <a:pt x="631151" y="106019"/>
                </a:lnTo>
                <a:lnTo>
                  <a:pt x="611695" y="138874"/>
                </a:lnTo>
                <a:lnTo>
                  <a:pt x="607237" y="166408"/>
                </a:lnTo>
                <a:lnTo>
                  <a:pt x="607250" y="173469"/>
                </a:lnTo>
                <a:lnTo>
                  <a:pt x="617410" y="216509"/>
                </a:lnTo>
                <a:lnTo>
                  <a:pt x="649795" y="248793"/>
                </a:lnTo>
                <a:lnTo>
                  <a:pt x="683323" y="254889"/>
                </a:lnTo>
                <a:lnTo>
                  <a:pt x="693623" y="254292"/>
                </a:lnTo>
                <a:lnTo>
                  <a:pt x="730084" y="237959"/>
                </a:lnTo>
                <a:lnTo>
                  <a:pt x="743800" y="222529"/>
                </a:lnTo>
                <a:lnTo>
                  <a:pt x="748944" y="213652"/>
                </a:lnTo>
                <a:close/>
              </a:path>
              <a:path w="886460" h="255270">
                <a:moveTo>
                  <a:pt x="886206" y="190779"/>
                </a:moveTo>
                <a:lnTo>
                  <a:pt x="883158" y="186207"/>
                </a:lnTo>
                <a:lnTo>
                  <a:pt x="880110" y="180022"/>
                </a:lnTo>
                <a:lnTo>
                  <a:pt x="877062" y="175450"/>
                </a:lnTo>
                <a:lnTo>
                  <a:pt x="872490" y="172402"/>
                </a:lnTo>
                <a:lnTo>
                  <a:pt x="869442" y="167830"/>
                </a:lnTo>
                <a:lnTo>
                  <a:pt x="851154" y="158686"/>
                </a:lnTo>
                <a:lnTo>
                  <a:pt x="843534" y="157162"/>
                </a:lnTo>
                <a:lnTo>
                  <a:pt x="837438" y="154114"/>
                </a:lnTo>
                <a:lnTo>
                  <a:pt x="829818" y="151066"/>
                </a:lnTo>
                <a:lnTo>
                  <a:pt x="823722" y="149542"/>
                </a:lnTo>
                <a:lnTo>
                  <a:pt x="814578" y="146494"/>
                </a:lnTo>
                <a:lnTo>
                  <a:pt x="810006" y="143446"/>
                </a:lnTo>
                <a:lnTo>
                  <a:pt x="806958" y="141922"/>
                </a:lnTo>
                <a:lnTo>
                  <a:pt x="803821" y="138874"/>
                </a:lnTo>
                <a:lnTo>
                  <a:pt x="800773" y="137350"/>
                </a:lnTo>
                <a:lnTo>
                  <a:pt x="799249" y="132778"/>
                </a:lnTo>
                <a:lnTo>
                  <a:pt x="796201" y="126682"/>
                </a:lnTo>
                <a:lnTo>
                  <a:pt x="796201" y="114490"/>
                </a:lnTo>
                <a:lnTo>
                  <a:pt x="799249" y="109918"/>
                </a:lnTo>
                <a:lnTo>
                  <a:pt x="803821" y="105346"/>
                </a:lnTo>
                <a:lnTo>
                  <a:pt x="810006" y="100672"/>
                </a:lnTo>
                <a:lnTo>
                  <a:pt x="816102" y="99148"/>
                </a:lnTo>
                <a:lnTo>
                  <a:pt x="825246" y="99148"/>
                </a:lnTo>
                <a:lnTo>
                  <a:pt x="862012" y="121920"/>
                </a:lnTo>
                <a:lnTo>
                  <a:pt x="867918" y="137350"/>
                </a:lnTo>
                <a:lnTo>
                  <a:pt x="878586" y="137350"/>
                </a:lnTo>
                <a:lnTo>
                  <a:pt x="875538" y="85432"/>
                </a:lnTo>
                <a:lnTo>
                  <a:pt x="864870" y="85432"/>
                </a:lnTo>
                <a:lnTo>
                  <a:pt x="860298" y="94576"/>
                </a:lnTo>
                <a:lnTo>
                  <a:pt x="857250" y="91528"/>
                </a:lnTo>
                <a:lnTo>
                  <a:pt x="845058" y="88480"/>
                </a:lnTo>
                <a:lnTo>
                  <a:pt x="837438" y="86956"/>
                </a:lnTo>
                <a:lnTo>
                  <a:pt x="831342" y="85432"/>
                </a:lnTo>
                <a:lnTo>
                  <a:pt x="825246" y="85432"/>
                </a:lnTo>
                <a:lnTo>
                  <a:pt x="813473" y="86296"/>
                </a:lnTo>
                <a:lnTo>
                  <a:pt x="779526" y="106591"/>
                </a:lnTo>
                <a:lnTo>
                  <a:pt x="771817" y="132778"/>
                </a:lnTo>
                <a:lnTo>
                  <a:pt x="771817" y="140398"/>
                </a:lnTo>
                <a:lnTo>
                  <a:pt x="773341" y="146494"/>
                </a:lnTo>
                <a:lnTo>
                  <a:pt x="779437" y="158686"/>
                </a:lnTo>
                <a:lnTo>
                  <a:pt x="782485" y="163258"/>
                </a:lnTo>
                <a:lnTo>
                  <a:pt x="788581" y="166306"/>
                </a:lnTo>
                <a:lnTo>
                  <a:pt x="791629" y="169354"/>
                </a:lnTo>
                <a:lnTo>
                  <a:pt x="810006" y="178498"/>
                </a:lnTo>
                <a:lnTo>
                  <a:pt x="816102" y="180022"/>
                </a:lnTo>
                <a:lnTo>
                  <a:pt x="820674" y="181546"/>
                </a:lnTo>
                <a:lnTo>
                  <a:pt x="826770" y="184594"/>
                </a:lnTo>
                <a:lnTo>
                  <a:pt x="838962" y="187731"/>
                </a:lnTo>
                <a:lnTo>
                  <a:pt x="843534" y="190779"/>
                </a:lnTo>
                <a:lnTo>
                  <a:pt x="848106" y="192303"/>
                </a:lnTo>
                <a:lnTo>
                  <a:pt x="851154" y="195351"/>
                </a:lnTo>
                <a:lnTo>
                  <a:pt x="854202" y="196875"/>
                </a:lnTo>
                <a:lnTo>
                  <a:pt x="857250" y="199923"/>
                </a:lnTo>
                <a:lnTo>
                  <a:pt x="860298" y="206019"/>
                </a:lnTo>
                <a:lnTo>
                  <a:pt x="861822" y="210591"/>
                </a:lnTo>
                <a:lnTo>
                  <a:pt x="861822" y="224307"/>
                </a:lnTo>
                <a:lnTo>
                  <a:pt x="829818" y="242595"/>
                </a:lnTo>
                <a:lnTo>
                  <a:pt x="822198" y="242595"/>
                </a:lnTo>
                <a:lnTo>
                  <a:pt x="816102" y="241071"/>
                </a:lnTo>
                <a:lnTo>
                  <a:pt x="803821" y="234975"/>
                </a:lnTo>
                <a:lnTo>
                  <a:pt x="790105" y="221259"/>
                </a:lnTo>
                <a:lnTo>
                  <a:pt x="787057" y="215163"/>
                </a:lnTo>
                <a:lnTo>
                  <a:pt x="784009" y="210591"/>
                </a:lnTo>
                <a:lnTo>
                  <a:pt x="780961" y="204495"/>
                </a:lnTo>
                <a:lnTo>
                  <a:pt x="777913" y="195351"/>
                </a:lnTo>
                <a:lnTo>
                  <a:pt x="767245" y="195351"/>
                </a:lnTo>
                <a:lnTo>
                  <a:pt x="768769" y="251739"/>
                </a:lnTo>
                <a:lnTo>
                  <a:pt x="780961" y="251739"/>
                </a:lnTo>
                <a:lnTo>
                  <a:pt x="784009" y="241071"/>
                </a:lnTo>
                <a:lnTo>
                  <a:pt x="793153" y="247167"/>
                </a:lnTo>
                <a:lnTo>
                  <a:pt x="826770" y="254787"/>
                </a:lnTo>
                <a:lnTo>
                  <a:pt x="839647" y="253936"/>
                </a:lnTo>
                <a:lnTo>
                  <a:pt x="877201" y="233641"/>
                </a:lnTo>
                <a:lnTo>
                  <a:pt x="886206" y="204495"/>
                </a:lnTo>
                <a:lnTo>
                  <a:pt x="886206" y="19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83" name="object 183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7336827" y="5236956"/>
            <a:ext cx="321721" cy="210026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7760830" y="5161569"/>
            <a:ext cx="296087" cy="224817"/>
          </a:xfrm>
          <a:prstGeom prst="rect">
            <a:avLst/>
          </a:prstGeom>
        </p:spPr>
      </p:pic>
      <p:pic>
        <p:nvPicPr>
          <p:cNvPr id="185" name="object 185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8140373" y="5165603"/>
            <a:ext cx="962305" cy="281379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9182100" y="5161569"/>
            <a:ext cx="1047105" cy="271883"/>
          </a:xfrm>
          <a:prstGeom prst="rect">
            <a:avLst/>
          </a:prstGeom>
        </p:spPr>
      </p:pic>
      <p:grpSp>
        <p:nvGrpSpPr>
          <p:cNvPr id="187" name="object 187"/>
          <p:cNvGrpSpPr/>
          <p:nvPr/>
        </p:nvGrpSpPr>
        <p:grpSpPr>
          <a:xfrm>
            <a:off x="1969349" y="5516991"/>
            <a:ext cx="695885" cy="226359"/>
            <a:chOff x="352329" y="6252590"/>
            <a:chExt cx="788670" cy="256540"/>
          </a:xfrm>
        </p:grpSpPr>
        <p:pic>
          <p:nvPicPr>
            <p:cNvPr id="188" name="object 18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352329" y="6252590"/>
              <a:ext cx="428624" cy="253269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802290" y="6252590"/>
              <a:ext cx="338709" cy="256317"/>
            </a:xfrm>
            <a:prstGeom prst="rect">
              <a:avLst/>
            </a:prstGeom>
          </p:spPr>
        </p:pic>
      </p:grpSp>
      <p:grpSp>
        <p:nvGrpSpPr>
          <p:cNvPr id="190" name="object 190"/>
          <p:cNvGrpSpPr/>
          <p:nvPr/>
        </p:nvGrpSpPr>
        <p:grpSpPr>
          <a:xfrm>
            <a:off x="2750371" y="5516992"/>
            <a:ext cx="977713" cy="285750"/>
            <a:chOff x="1237487" y="6252591"/>
            <a:chExt cx="1108075" cy="323850"/>
          </a:xfrm>
        </p:grpSpPr>
        <p:pic>
          <p:nvPicPr>
            <p:cNvPr id="191" name="object 19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249298" y="6339554"/>
              <a:ext cx="178403" cy="164782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237475" y="6252603"/>
              <a:ext cx="1108075" cy="323850"/>
            </a:xfrm>
            <a:custGeom>
              <a:avLst/>
              <a:gdLst/>
              <a:ahLst/>
              <a:cxnLst/>
              <a:rect l="l" t="t" r="r" b="b"/>
              <a:pathLst>
                <a:path w="1108075" h="323850">
                  <a:moveTo>
                    <a:pt x="370243" y="169341"/>
                  </a:moveTo>
                  <a:lnTo>
                    <a:pt x="358673" y="122161"/>
                  </a:lnTo>
                  <a:lnTo>
                    <a:pt x="336715" y="99707"/>
                  </a:lnTo>
                  <a:lnTo>
                    <a:pt x="336715" y="154089"/>
                  </a:lnTo>
                  <a:lnTo>
                    <a:pt x="336613" y="172389"/>
                  </a:lnTo>
                  <a:lnTo>
                    <a:pt x="330923" y="213372"/>
                  </a:lnTo>
                  <a:lnTo>
                    <a:pt x="302183" y="242951"/>
                  </a:lnTo>
                  <a:lnTo>
                    <a:pt x="292417" y="244119"/>
                  </a:lnTo>
                  <a:lnTo>
                    <a:pt x="284797" y="244119"/>
                  </a:lnTo>
                  <a:lnTo>
                    <a:pt x="278701" y="242595"/>
                  </a:lnTo>
                  <a:lnTo>
                    <a:pt x="266509" y="233451"/>
                  </a:lnTo>
                  <a:lnTo>
                    <a:pt x="261937" y="228879"/>
                  </a:lnTo>
                  <a:lnTo>
                    <a:pt x="258889" y="221259"/>
                  </a:lnTo>
                  <a:lnTo>
                    <a:pt x="254317" y="215163"/>
                  </a:lnTo>
                  <a:lnTo>
                    <a:pt x="252793" y="207543"/>
                  </a:lnTo>
                  <a:lnTo>
                    <a:pt x="251269" y="198399"/>
                  </a:lnTo>
                  <a:lnTo>
                    <a:pt x="249516" y="191465"/>
                  </a:lnTo>
                  <a:lnTo>
                    <a:pt x="248602" y="184404"/>
                  </a:lnTo>
                  <a:lnTo>
                    <a:pt x="248323" y="178231"/>
                  </a:lnTo>
                  <a:lnTo>
                    <a:pt x="248221" y="152577"/>
                  </a:lnTo>
                  <a:lnTo>
                    <a:pt x="249745" y="144957"/>
                  </a:lnTo>
                  <a:lnTo>
                    <a:pt x="251269" y="135813"/>
                  </a:lnTo>
                  <a:lnTo>
                    <a:pt x="277177" y="100672"/>
                  </a:lnTo>
                  <a:lnTo>
                    <a:pt x="284797" y="99148"/>
                  </a:lnTo>
                  <a:lnTo>
                    <a:pt x="301561" y="99148"/>
                  </a:lnTo>
                  <a:lnTo>
                    <a:pt x="327571" y="122097"/>
                  </a:lnTo>
                  <a:lnTo>
                    <a:pt x="330619" y="128193"/>
                  </a:lnTo>
                  <a:lnTo>
                    <a:pt x="333667" y="135813"/>
                  </a:lnTo>
                  <a:lnTo>
                    <a:pt x="336715" y="154089"/>
                  </a:lnTo>
                  <a:lnTo>
                    <a:pt x="336715" y="99707"/>
                  </a:lnTo>
                  <a:lnTo>
                    <a:pt x="335673" y="99148"/>
                  </a:lnTo>
                  <a:lnTo>
                    <a:pt x="323748" y="92671"/>
                  </a:lnTo>
                  <a:lnTo>
                    <a:pt x="309435" y="88379"/>
                  </a:lnTo>
                  <a:lnTo>
                    <a:pt x="261556" y="92875"/>
                  </a:lnTo>
                  <a:lnTo>
                    <a:pt x="226910" y="123748"/>
                  </a:lnTo>
                  <a:lnTo>
                    <a:pt x="214693" y="172389"/>
                  </a:lnTo>
                  <a:lnTo>
                    <a:pt x="215011" y="181533"/>
                  </a:lnTo>
                  <a:lnTo>
                    <a:pt x="228028" y="221640"/>
                  </a:lnTo>
                  <a:lnTo>
                    <a:pt x="261937" y="250215"/>
                  </a:lnTo>
                  <a:lnTo>
                    <a:pt x="290893" y="256311"/>
                  </a:lnTo>
                  <a:lnTo>
                    <a:pt x="299796" y="256006"/>
                  </a:lnTo>
                  <a:lnTo>
                    <a:pt x="334899" y="244119"/>
                  </a:lnTo>
                  <a:lnTo>
                    <a:pt x="338048" y="242023"/>
                  </a:lnTo>
                  <a:lnTo>
                    <a:pt x="362864" y="210680"/>
                  </a:lnTo>
                  <a:lnTo>
                    <a:pt x="369951" y="178231"/>
                  </a:lnTo>
                  <a:lnTo>
                    <a:pt x="370243" y="169341"/>
                  </a:lnTo>
                  <a:close/>
                </a:path>
                <a:path w="1108075" h="323850">
                  <a:moveTo>
                    <a:pt x="495300" y="231927"/>
                  </a:moveTo>
                  <a:lnTo>
                    <a:pt x="492252" y="233451"/>
                  </a:lnTo>
                  <a:lnTo>
                    <a:pt x="489204" y="233451"/>
                  </a:lnTo>
                  <a:lnTo>
                    <a:pt x="483108" y="234975"/>
                  </a:lnTo>
                  <a:lnTo>
                    <a:pt x="460248" y="234975"/>
                  </a:lnTo>
                  <a:lnTo>
                    <a:pt x="454152" y="231927"/>
                  </a:lnTo>
                  <a:lnTo>
                    <a:pt x="451104" y="228879"/>
                  </a:lnTo>
                  <a:lnTo>
                    <a:pt x="448056" y="222783"/>
                  </a:lnTo>
                  <a:lnTo>
                    <a:pt x="446532" y="218211"/>
                  </a:lnTo>
                  <a:lnTo>
                    <a:pt x="446532" y="209067"/>
                  </a:lnTo>
                  <a:lnTo>
                    <a:pt x="445008" y="204495"/>
                  </a:lnTo>
                  <a:lnTo>
                    <a:pt x="445008" y="106768"/>
                  </a:lnTo>
                  <a:lnTo>
                    <a:pt x="490728" y="106768"/>
                  </a:lnTo>
                  <a:lnTo>
                    <a:pt x="490728" y="91528"/>
                  </a:lnTo>
                  <a:lnTo>
                    <a:pt x="445008" y="91528"/>
                  </a:lnTo>
                  <a:lnTo>
                    <a:pt x="445008" y="42760"/>
                  </a:lnTo>
                  <a:lnTo>
                    <a:pt x="415963" y="42760"/>
                  </a:lnTo>
                  <a:lnTo>
                    <a:pt x="415963" y="91528"/>
                  </a:lnTo>
                  <a:lnTo>
                    <a:pt x="385483" y="91528"/>
                  </a:lnTo>
                  <a:lnTo>
                    <a:pt x="385483" y="106768"/>
                  </a:lnTo>
                  <a:lnTo>
                    <a:pt x="414439" y="106768"/>
                  </a:lnTo>
                  <a:lnTo>
                    <a:pt x="414439" y="216687"/>
                  </a:lnTo>
                  <a:lnTo>
                    <a:pt x="415010" y="225259"/>
                  </a:lnTo>
                  <a:lnTo>
                    <a:pt x="442328" y="254190"/>
                  </a:lnTo>
                  <a:lnTo>
                    <a:pt x="451104" y="254787"/>
                  </a:lnTo>
                  <a:lnTo>
                    <a:pt x="460248" y="254787"/>
                  </a:lnTo>
                  <a:lnTo>
                    <a:pt x="467868" y="253263"/>
                  </a:lnTo>
                  <a:lnTo>
                    <a:pt x="473964" y="251739"/>
                  </a:lnTo>
                  <a:lnTo>
                    <a:pt x="481584" y="250215"/>
                  </a:lnTo>
                  <a:lnTo>
                    <a:pt x="487680" y="247167"/>
                  </a:lnTo>
                  <a:lnTo>
                    <a:pt x="495300" y="244119"/>
                  </a:lnTo>
                  <a:lnTo>
                    <a:pt x="495300" y="231927"/>
                  </a:lnTo>
                  <a:close/>
                </a:path>
                <a:path w="1108075" h="323850">
                  <a:moveTo>
                    <a:pt x="563981" y="21323"/>
                  </a:moveTo>
                  <a:lnTo>
                    <a:pt x="562457" y="15227"/>
                  </a:lnTo>
                  <a:lnTo>
                    <a:pt x="557885" y="12179"/>
                  </a:lnTo>
                  <a:lnTo>
                    <a:pt x="553313" y="7607"/>
                  </a:lnTo>
                  <a:lnTo>
                    <a:pt x="548741" y="6083"/>
                  </a:lnTo>
                  <a:lnTo>
                    <a:pt x="536549" y="6083"/>
                  </a:lnTo>
                  <a:lnTo>
                    <a:pt x="531977" y="7607"/>
                  </a:lnTo>
                  <a:lnTo>
                    <a:pt x="528929" y="12179"/>
                  </a:lnTo>
                  <a:lnTo>
                    <a:pt x="524268" y="16751"/>
                  </a:lnTo>
                  <a:lnTo>
                    <a:pt x="522744" y="21323"/>
                  </a:lnTo>
                  <a:lnTo>
                    <a:pt x="522744" y="33616"/>
                  </a:lnTo>
                  <a:lnTo>
                    <a:pt x="524268" y="38188"/>
                  </a:lnTo>
                  <a:lnTo>
                    <a:pt x="528929" y="42760"/>
                  </a:lnTo>
                  <a:lnTo>
                    <a:pt x="531977" y="47332"/>
                  </a:lnTo>
                  <a:lnTo>
                    <a:pt x="536549" y="48856"/>
                  </a:lnTo>
                  <a:lnTo>
                    <a:pt x="548741" y="48856"/>
                  </a:lnTo>
                  <a:lnTo>
                    <a:pt x="553313" y="47332"/>
                  </a:lnTo>
                  <a:lnTo>
                    <a:pt x="562457" y="38188"/>
                  </a:lnTo>
                  <a:lnTo>
                    <a:pt x="563981" y="32092"/>
                  </a:lnTo>
                  <a:lnTo>
                    <a:pt x="563981" y="21323"/>
                  </a:lnTo>
                  <a:close/>
                </a:path>
                <a:path w="1108075" h="323850">
                  <a:moveTo>
                    <a:pt x="583793" y="241071"/>
                  </a:moveTo>
                  <a:lnTo>
                    <a:pt x="580745" y="241071"/>
                  </a:lnTo>
                  <a:lnTo>
                    <a:pt x="579221" y="239547"/>
                  </a:lnTo>
                  <a:lnTo>
                    <a:pt x="574649" y="239547"/>
                  </a:lnTo>
                  <a:lnTo>
                    <a:pt x="571601" y="238023"/>
                  </a:lnTo>
                  <a:lnTo>
                    <a:pt x="570077" y="236499"/>
                  </a:lnTo>
                  <a:lnTo>
                    <a:pt x="567029" y="236499"/>
                  </a:lnTo>
                  <a:lnTo>
                    <a:pt x="562457" y="231927"/>
                  </a:lnTo>
                  <a:lnTo>
                    <a:pt x="560933" y="228879"/>
                  </a:lnTo>
                  <a:lnTo>
                    <a:pt x="560933" y="91528"/>
                  </a:lnTo>
                  <a:lnTo>
                    <a:pt x="557885" y="90004"/>
                  </a:lnTo>
                  <a:lnTo>
                    <a:pt x="501408" y="93052"/>
                  </a:lnTo>
                  <a:lnTo>
                    <a:pt x="501408" y="103720"/>
                  </a:lnTo>
                  <a:lnTo>
                    <a:pt x="509028" y="103720"/>
                  </a:lnTo>
                  <a:lnTo>
                    <a:pt x="512076" y="105244"/>
                  </a:lnTo>
                  <a:lnTo>
                    <a:pt x="516648" y="106768"/>
                  </a:lnTo>
                  <a:lnTo>
                    <a:pt x="519696" y="106768"/>
                  </a:lnTo>
                  <a:lnTo>
                    <a:pt x="521220" y="108292"/>
                  </a:lnTo>
                  <a:lnTo>
                    <a:pt x="524268" y="109816"/>
                  </a:lnTo>
                  <a:lnTo>
                    <a:pt x="525792" y="112953"/>
                  </a:lnTo>
                  <a:lnTo>
                    <a:pt x="527316" y="116001"/>
                  </a:lnTo>
                  <a:lnTo>
                    <a:pt x="528929" y="119049"/>
                  </a:lnTo>
                  <a:lnTo>
                    <a:pt x="530453" y="122097"/>
                  </a:lnTo>
                  <a:lnTo>
                    <a:pt x="530453" y="227355"/>
                  </a:lnTo>
                  <a:lnTo>
                    <a:pt x="528929" y="231927"/>
                  </a:lnTo>
                  <a:lnTo>
                    <a:pt x="527316" y="233451"/>
                  </a:lnTo>
                  <a:lnTo>
                    <a:pt x="527316" y="236499"/>
                  </a:lnTo>
                  <a:lnTo>
                    <a:pt x="521220" y="239547"/>
                  </a:lnTo>
                  <a:lnTo>
                    <a:pt x="515124" y="239547"/>
                  </a:lnTo>
                  <a:lnTo>
                    <a:pt x="512076" y="241071"/>
                  </a:lnTo>
                  <a:lnTo>
                    <a:pt x="505980" y="241071"/>
                  </a:lnTo>
                  <a:lnTo>
                    <a:pt x="505980" y="251739"/>
                  </a:lnTo>
                  <a:lnTo>
                    <a:pt x="583793" y="251739"/>
                  </a:lnTo>
                  <a:lnTo>
                    <a:pt x="583793" y="241071"/>
                  </a:lnTo>
                  <a:close/>
                </a:path>
                <a:path w="1108075" h="323850">
                  <a:moveTo>
                    <a:pt x="1107960" y="273164"/>
                  </a:moveTo>
                  <a:lnTo>
                    <a:pt x="1056881" y="273164"/>
                  </a:lnTo>
                  <a:lnTo>
                    <a:pt x="1067371" y="259359"/>
                  </a:lnTo>
                  <a:lnTo>
                    <a:pt x="1078496" y="238213"/>
                  </a:lnTo>
                  <a:lnTo>
                    <a:pt x="1086612" y="213626"/>
                  </a:lnTo>
                  <a:lnTo>
                    <a:pt x="1091590" y="185597"/>
                  </a:lnTo>
                  <a:lnTo>
                    <a:pt x="1093279" y="154101"/>
                  </a:lnTo>
                  <a:lnTo>
                    <a:pt x="1091590" y="122593"/>
                  </a:lnTo>
                  <a:lnTo>
                    <a:pt x="1078496" y="69354"/>
                  </a:lnTo>
                  <a:lnTo>
                    <a:pt x="1053604" y="29870"/>
                  </a:lnTo>
                  <a:lnTo>
                    <a:pt x="1019276" y="7594"/>
                  </a:lnTo>
                  <a:lnTo>
                    <a:pt x="998702" y="3035"/>
                  </a:lnTo>
                  <a:lnTo>
                    <a:pt x="998702" y="16751"/>
                  </a:lnTo>
                  <a:lnTo>
                    <a:pt x="1012939" y="21031"/>
                  </a:lnTo>
                  <a:lnTo>
                    <a:pt x="1025753" y="29184"/>
                  </a:lnTo>
                  <a:lnTo>
                    <a:pt x="1052830" y="75399"/>
                  </a:lnTo>
                  <a:lnTo>
                    <a:pt x="1060310" y="124714"/>
                  </a:lnTo>
                  <a:lnTo>
                    <a:pt x="1061186" y="155625"/>
                  </a:lnTo>
                  <a:lnTo>
                    <a:pt x="1060310" y="184835"/>
                  </a:lnTo>
                  <a:lnTo>
                    <a:pt x="1052830" y="232879"/>
                  </a:lnTo>
                  <a:lnTo>
                    <a:pt x="1031252" y="273164"/>
                  </a:lnTo>
                  <a:lnTo>
                    <a:pt x="947788" y="273164"/>
                  </a:lnTo>
                  <a:lnTo>
                    <a:pt x="925957" y="232879"/>
                  </a:lnTo>
                  <a:lnTo>
                    <a:pt x="917435" y="184835"/>
                  </a:lnTo>
                  <a:lnTo>
                    <a:pt x="916317" y="155625"/>
                  </a:lnTo>
                  <a:lnTo>
                    <a:pt x="917435" y="124714"/>
                  </a:lnTo>
                  <a:lnTo>
                    <a:pt x="925957" y="75399"/>
                  </a:lnTo>
                  <a:lnTo>
                    <a:pt x="952741" y="29184"/>
                  </a:lnTo>
                  <a:lnTo>
                    <a:pt x="980414" y="16751"/>
                  </a:lnTo>
                  <a:lnTo>
                    <a:pt x="980414" y="3035"/>
                  </a:lnTo>
                  <a:lnTo>
                    <a:pt x="940701" y="16573"/>
                  </a:lnTo>
                  <a:lnTo>
                    <a:pt x="910221" y="47332"/>
                  </a:lnTo>
                  <a:lnTo>
                    <a:pt x="891743" y="94399"/>
                  </a:lnTo>
                  <a:lnTo>
                    <a:pt x="885837" y="154101"/>
                  </a:lnTo>
                  <a:lnTo>
                    <a:pt x="887285" y="185597"/>
                  </a:lnTo>
                  <a:lnTo>
                    <a:pt x="891743" y="213626"/>
                  </a:lnTo>
                  <a:lnTo>
                    <a:pt x="899337" y="238213"/>
                  </a:lnTo>
                  <a:lnTo>
                    <a:pt x="910221" y="259359"/>
                  </a:lnTo>
                  <a:lnTo>
                    <a:pt x="920838" y="273164"/>
                  </a:lnTo>
                  <a:lnTo>
                    <a:pt x="784275" y="273164"/>
                  </a:lnTo>
                  <a:lnTo>
                    <a:pt x="792772" y="256311"/>
                  </a:lnTo>
                  <a:lnTo>
                    <a:pt x="796772" y="246265"/>
                  </a:lnTo>
                  <a:lnTo>
                    <a:pt x="801916" y="234213"/>
                  </a:lnTo>
                  <a:lnTo>
                    <a:pt x="815632" y="202971"/>
                  </a:lnTo>
                  <a:lnTo>
                    <a:pt x="823010" y="183413"/>
                  </a:lnTo>
                  <a:lnTo>
                    <a:pt x="831265" y="163449"/>
                  </a:lnTo>
                  <a:lnTo>
                    <a:pt x="840105" y="142659"/>
                  </a:lnTo>
                  <a:lnTo>
                    <a:pt x="849261" y="120586"/>
                  </a:lnTo>
                  <a:lnTo>
                    <a:pt x="852309" y="114490"/>
                  </a:lnTo>
                  <a:lnTo>
                    <a:pt x="855357" y="109816"/>
                  </a:lnTo>
                  <a:lnTo>
                    <a:pt x="861453" y="106768"/>
                  </a:lnTo>
                  <a:lnTo>
                    <a:pt x="866025" y="103720"/>
                  </a:lnTo>
                  <a:lnTo>
                    <a:pt x="870597" y="102196"/>
                  </a:lnTo>
                  <a:lnTo>
                    <a:pt x="873645" y="100672"/>
                  </a:lnTo>
                  <a:lnTo>
                    <a:pt x="873645" y="91528"/>
                  </a:lnTo>
                  <a:lnTo>
                    <a:pt x="814108" y="91528"/>
                  </a:lnTo>
                  <a:lnTo>
                    <a:pt x="814108" y="102196"/>
                  </a:lnTo>
                  <a:lnTo>
                    <a:pt x="818680" y="102196"/>
                  </a:lnTo>
                  <a:lnTo>
                    <a:pt x="823252" y="103720"/>
                  </a:lnTo>
                  <a:lnTo>
                    <a:pt x="829348" y="106768"/>
                  </a:lnTo>
                  <a:lnTo>
                    <a:pt x="833920" y="108292"/>
                  </a:lnTo>
                  <a:lnTo>
                    <a:pt x="835444" y="111442"/>
                  </a:lnTo>
                  <a:lnTo>
                    <a:pt x="835444" y="120586"/>
                  </a:lnTo>
                  <a:lnTo>
                    <a:pt x="830872" y="129730"/>
                  </a:lnTo>
                  <a:lnTo>
                    <a:pt x="830872" y="131254"/>
                  </a:lnTo>
                  <a:lnTo>
                    <a:pt x="826300" y="144157"/>
                  </a:lnTo>
                  <a:lnTo>
                    <a:pt x="821728" y="155638"/>
                  </a:lnTo>
                  <a:lnTo>
                    <a:pt x="817156" y="165963"/>
                  </a:lnTo>
                  <a:lnTo>
                    <a:pt x="812584" y="175450"/>
                  </a:lnTo>
                  <a:lnTo>
                    <a:pt x="805535" y="193776"/>
                  </a:lnTo>
                  <a:lnTo>
                    <a:pt x="801649" y="202958"/>
                  </a:lnTo>
                  <a:lnTo>
                    <a:pt x="797344" y="212115"/>
                  </a:lnTo>
                  <a:lnTo>
                    <a:pt x="779056" y="163258"/>
                  </a:lnTo>
                  <a:lnTo>
                    <a:pt x="772744" y="149250"/>
                  </a:lnTo>
                  <a:lnTo>
                    <a:pt x="759244" y="117538"/>
                  </a:lnTo>
                  <a:lnTo>
                    <a:pt x="759244" y="116014"/>
                  </a:lnTo>
                  <a:lnTo>
                    <a:pt x="757720" y="114490"/>
                  </a:lnTo>
                  <a:lnTo>
                    <a:pt x="757720" y="106768"/>
                  </a:lnTo>
                  <a:lnTo>
                    <a:pt x="759244" y="105244"/>
                  </a:lnTo>
                  <a:lnTo>
                    <a:pt x="763816" y="105244"/>
                  </a:lnTo>
                  <a:lnTo>
                    <a:pt x="772960" y="102196"/>
                  </a:lnTo>
                  <a:lnTo>
                    <a:pt x="776008" y="102196"/>
                  </a:lnTo>
                  <a:lnTo>
                    <a:pt x="776008" y="91528"/>
                  </a:lnTo>
                  <a:lnTo>
                    <a:pt x="702767" y="91528"/>
                  </a:lnTo>
                  <a:lnTo>
                    <a:pt x="661619" y="91528"/>
                  </a:lnTo>
                  <a:lnTo>
                    <a:pt x="661619" y="76288"/>
                  </a:lnTo>
                  <a:lnTo>
                    <a:pt x="661898" y="60553"/>
                  </a:lnTo>
                  <a:lnTo>
                    <a:pt x="670763" y="18288"/>
                  </a:lnTo>
                  <a:lnTo>
                    <a:pt x="676859" y="13716"/>
                  </a:lnTo>
                  <a:lnTo>
                    <a:pt x="682955" y="13716"/>
                  </a:lnTo>
                  <a:lnTo>
                    <a:pt x="684479" y="15240"/>
                  </a:lnTo>
                  <a:lnTo>
                    <a:pt x="686003" y="18288"/>
                  </a:lnTo>
                  <a:lnTo>
                    <a:pt x="689051" y="21336"/>
                  </a:lnTo>
                  <a:lnTo>
                    <a:pt x="690575" y="24384"/>
                  </a:lnTo>
                  <a:lnTo>
                    <a:pt x="695147" y="29044"/>
                  </a:lnTo>
                  <a:lnTo>
                    <a:pt x="696671" y="32092"/>
                  </a:lnTo>
                  <a:lnTo>
                    <a:pt x="698195" y="33616"/>
                  </a:lnTo>
                  <a:lnTo>
                    <a:pt x="704291" y="36664"/>
                  </a:lnTo>
                  <a:lnTo>
                    <a:pt x="714959" y="36664"/>
                  </a:lnTo>
                  <a:lnTo>
                    <a:pt x="719531" y="35140"/>
                  </a:lnTo>
                  <a:lnTo>
                    <a:pt x="722579" y="32092"/>
                  </a:lnTo>
                  <a:lnTo>
                    <a:pt x="724103" y="29044"/>
                  </a:lnTo>
                  <a:lnTo>
                    <a:pt x="725627" y="24384"/>
                  </a:lnTo>
                  <a:lnTo>
                    <a:pt x="725627" y="19812"/>
                  </a:lnTo>
                  <a:lnTo>
                    <a:pt x="725627" y="13716"/>
                  </a:lnTo>
                  <a:lnTo>
                    <a:pt x="724103" y="9144"/>
                  </a:lnTo>
                  <a:lnTo>
                    <a:pt x="718007" y="6096"/>
                  </a:lnTo>
                  <a:lnTo>
                    <a:pt x="713435" y="1524"/>
                  </a:lnTo>
                  <a:lnTo>
                    <a:pt x="705815" y="0"/>
                  </a:lnTo>
                  <a:lnTo>
                    <a:pt x="696671" y="0"/>
                  </a:lnTo>
                  <a:lnTo>
                    <a:pt x="659371" y="12852"/>
                  </a:lnTo>
                  <a:lnTo>
                    <a:pt x="635660" y="49225"/>
                  </a:lnTo>
                  <a:lnTo>
                    <a:pt x="631037" y="82384"/>
                  </a:lnTo>
                  <a:lnTo>
                    <a:pt x="631037" y="91528"/>
                  </a:lnTo>
                  <a:lnTo>
                    <a:pt x="599033" y="91528"/>
                  </a:lnTo>
                  <a:lnTo>
                    <a:pt x="599033" y="106768"/>
                  </a:lnTo>
                  <a:lnTo>
                    <a:pt x="631037" y="106768"/>
                  </a:lnTo>
                  <a:lnTo>
                    <a:pt x="631037" y="227355"/>
                  </a:lnTo>
                  <a:lnTo>
                    <a:pt x="629513" y="231927"/>
                  </a:lnTo>
                  <a:lnTo>
                    <a:pt x="627989" y="233451"/>
                  </a:lnTo>
                  <a:lnTo>
                    <a:pt x="626465" y="236499"/>
                  </a:lnTo>
                  <a:lnTo>
                    <a:pt x="624941" y="238023"/>
                  </a:lnTo>
                  <a:lnTo>
                    <a:pt x="621893" y="239547"/>
                  </a:lnTo>
                  <a:lnTo>
                    <a:pt x="614273" y="239547"/>
                  </a:lnTo>
                  <a:lnTo>
                    <a:pt x="612749" y="241071"/>
                  </a:lnTo>
                  <a:lnTo>
                    <a:pt x="606653" y="241071"/>
                  </a:lnTo>
                  <a:lnTo>
                    <a:pt x="606653" y="251739"/>
                  </a:lnTo>
                  <a:lnTo>
                    <a:pt x="692099" y="251739"/>
                  </a:lnTo>
                  <a:lnTo>
                    <a:pt x="692099" y="241071"/>
                  </a:lnTo>
                  <a:lnTo>
                    <a:pt x="689051" y="241071"/>
                  </a:lnTo>
                  <a:lnTo>
                    <a:pt x="684479" y="239547"/>
                  </a:lnTo>
                  <a:lnTo>
                    <a:pt x="675335" y="239547"/>
                  </a:lnTo>
                  <a:lnTo>
                    <a:pt x="672287" y="238023"/>
                  </a:lnTo>
                  <a:lnTo>
                    <a:pt x="670763" y="236499"/>
                  </a:lnTo>
                  <a:lnTo>
                    <a:pt x="666191" y="236499"/>
                  </a:lnTo>
                  <a:lnTo>
                    <a:pt x="664667" y="233451"/>
                  </a:lnTo>
                  <a:lnTo>
                    <a:pt x="663143" y="231927"/>
                  </a:lnTo>
                  <a:lnTo>
                    <a:pt x="661619" y="228879"/>
                  </a:lnTo>
                  <a:lnTo>
                    <a:pt x="661619" y="106768"/>
                  </a:lnTo>
                  <a:lnTo>
                    <a:pt x="702767" y="106768"/>
                  </a:lnTo>
                  <a:lnTo>
                    <a:pt x="702767" y="102196"/>
                  </a:lnTo>
                  <a:lnTo>
                    <a:pt x="707339" y="102196"/>
                  </a:lnTo>
                  <a:lnTo>
                    <a:pt x="711911" y="105244"/>
                  </a:lnTo>
                  <a:lnTo>
                    <a:pt x="716483" y="106768"/>
                  </a:lnTo>
                  <a:lnTo>
                    <a:pt x="722579" y="109816"/>
                  </a:lnTo>
                  <a:lnTo>
                    <a:pt x="725627" y="114490"/>
                  </a:lnTo>
                  <a:lnTo>
                    <a:pt x="727151" y="119062"/>
                  </a:lnTo>
                  <a:lnTo>
                    <a:pt x="747153" y="166420"/>
                  </a:lnTo>
                  <a:lnTo>
                    <a:pt x="753148" y="181546"/>
                  </a:lnTo>
                  <a:lnTo>
                    <a:pt x="760031" y="197027"/>
                  </a:lnTo>
                  <a:lnTo>
                    <a:pt x="767054" y="213626"/>
                  </a:lnTo>
                  <a:lnTo>
                    <a:pt x="782104" y="250215"/>
                  </a:lnTo>
                  <a:lnTo>
                    <a:pt x="770953" y="273164"/>
                  </a:lnTo>
                  <a:lnTo>
                    <a:pt x="758075" y="273164"/>
                  </a:lnTo>
                  <a:lnTo>
                    <a:pt x="758075" y="294500"/>
                  </a:lnTo>
                  <a:lnTo>
                    <a:pt x="754862" y="298704"/>
                  </a:lnTo>
                  <a:lnTo>
                    <a:pt x="750125" y="303555"/>
                  </a:lnTo>
                  <a:lnTo>
                    <a:pt x="745528" y="306705"/>
                  </a:lnTo>
                  <a:lnTo>
                    <a:pt x="744004" y="303657"/>
                  </a:lnTo>
                  <a:lnTo>
                    <a:pt x="744004" y="302133"/>
                  </a:lnTo>
                  <a:lnTo>
                    <a:pt x="740867" y="299085"/>
                  </a:lnTo>
                  <a:lnTo>
                    <a:pt x="739343" y="296037"/>
                  </a:lnTo>
                  <a:lnTo>
                    <a:pt x="737806" y="294500"/>
                  </a:lnTo>
                  <a:lnTo>
                    <a:pt x="758075" y="294500"/>
                  </a:lnTo>
                  <a:lnTo>
                    <a:pt x="758075" y="273164"/>
                  </a:lnTo>
                  <a:lnTo>
                    <a:pt x="0" y="273164"/>
                  </a:lnTo>
                  <a:lnTo>
                    <a:pt x="0" y="294500"/>
                  </a:lnTo>
                  <a:lnTo>
                    <a:pt x="705815" y="294500"/>
                  </a:lnTo>
                  <a:lnTo>
                    <a:pt x="705815" y="303657"/>
                  </a:lnTo>
                  <a:lnTo>
                    <a:pt x="705815" y="308229"/>
                  </a:lnTo>
                  <a:lnTo>
                    <a:pt x="707339" y="314325"/>
                  </a:lnTo>
                  <a:lnTo>
                    <a:pt x="711911" y="317373"/>
                  </a:lnTo>
                  <a:lnTo>
                    <a:pt x="716483" y="321945"/>
                  </a:lnTo>
                  <a:lnTo>
                    <a:pt x="724103" y="323469"/>
                  </a:lnTo>
                  <a:lnTo>
                    <a:pt x="740867" y="323469"/>
                  </a:lnTo>
                  <a:lnTo>
                    <a:pt x="745528" y="321945"/>
                  </a:lnTo>
                  <a:lnTo>
                    <a:pt x="748576" y="318897"/>
                  </a:lnTo>
                  <a:lnTo>
                    <a:pt x="753148" y="317373"/>
                  </a:lnTo>
                  <a:lnTo>
                    <a:pt x="772401" y="294500"/>
                  </a:lnTo>
                  <a:lnTo>
                    <a:pt x="948207" y="294500"/>
                  </a:lnTo>
                  <a:lnTo>
                    <a:pt x="959548" y="299961"/>
                  </a:lnTo>
                  <a:lnTo>
                    <a:pt x="980414" y="305168"/>
                  </a:lnTo>
                  <a:lnTo>
                    <a:pt x="980414" y="294500"/>
                  </a:lnTo>
                  <a:lnTo>
                    <a:pt x="998702" y="294500"/>
                  </a:lnTo>
                  <a:lnTo>
                    <a:pt x="998702" y="305168"/>
                  </a:lnTo>
                  <a:lnTo>
                    <a:pt x="1019276" y="299961"/>
                  </a:lnTo>
                  <a:lnTo>
                    <a:pt x="1030274" y="294500"/>
                  </a:lnTo>
                  <a:lnTo>
                    <a:pt x="1107960" y="294500"/>
                  </a:lnTo>
                  <a:lnTo>
                    <a:pt x="1107960" y="273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3814622" y="5516991"/>
            <a:ext cx="662268" cy="285750"/>
            <a:chOff x="2443638" y="6252590"/>
            <a:chExt cx="750570" cy="323850"/>
          </a:xfrm>
        </p:grpSpPr>
        <p:pic>
          <p:nvPicPr>
            <p:cNvPr id="194" name="object 194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443638" y="6339553"/>
              <a:ext cx="173831" cy="236505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637377" y="6258686"/>
              <a:ext cx="82296" cy="24564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742628" y="6252590"/>
              <a:ext cx="451484" cy="256317"/>
            </a:xfrm>
            <a:prstGeom prst="rect">
              <a:avLst/>
            </a:prstGeom>
          </p:spPr>
        </p:pic>
      </p:grpSp>
      <p:pic>
        <p:nvPicPr>
          <p:cNvPr id="197" name="object 197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4561522" y="5593725"/>
            <a:ext cx="320375" cy="208681"/>
          </a:xfrm>
          <a:prstGeom prst="rect">
            <a:avLst/>
          </a:prstGeom>
        </p:spPr>
      </p:pic>
      <p:grpSp>
        <p:nvGrpSpPr>
          <p:cNvPr id="198" name="object 198"/>
          <p:cNvGrpSpPr/>
          <p:nvPr/>
        </p:nvGrpSpPr>
        <p:grpSpPr>
          <a:xfrm>
            <a:off x="4976112" y="5516991"/>
            <a:ext cx="556372" cy="285750"/>
            <a:chOff x="3759993" y="6252590"/>
            <a:chExt cx="630555" cy="323850"/>
          </a:xfrm>
        </p:grpSpPr>
        <p:pic>
          <p:nvPicPr>
            <p:cNvPr id="199" name="object 19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759993" y="6339553"/>
              <a:ext cx="155638" cy="169354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940016" y="6252590"/>
              <a:ext cx="449960" cy="323469"/>
            </a:xfrm>
            <a:prstGeom prst="rect">
              <a:avLst/>
            </a:prstGeom>
          </p:spPr>
        </p:pic>
      </p:grpSp>
      <p:grpSp>
        <p:nvGrpSpPr>
          <p:cNvPr id="201" name="object 201"/>
          <p:cNvGrpSpPr/>
          <p:nvPr/>
        </p:nvGrpSpPr>
        <p:grpSpPr>
          <a:xfrm>
            <a:off x="5615436" y="5593724"/>
            <a:ext cx="463363" cy="149599"/>
            <a:chOff x="4484560" y="6339554"/>
            <a:chExt cx="525145" cy="169545"/>
          </a:xfrm>
        </p:grpSpPr>
        <p:pic>
          <p:nvPicPr>
            <p:cNvPr id="202" name="object 202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484560" y="6339554"/>
              <a:ext cx="155543" cy="169354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664583" y="6339554"/>
              <a:ext cx="178403" cy="164782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867587" y="6339554"/>
              <a:ext cx="141704" cy="169354"/>
            </a:xfrm>
            <a:prstGeom prst="rect">
              <a:avLst/>
            </a:prstGeom>
          </p:spPr>
        </p:pic>
      </p:grpSp>
      <p:pic>
        <p:nvPicPr>
          <p:cNvPr id="205" name="object 205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6157856" y="5516992"/>
            <a:ext cx="855989" cy="226162"/>
          </a:xfrm>
          <a:prstGeom prst="rect">
            <a:avLst/>
          </a:prstGeom>
        </p:spPr>
      </p:pic>
      <p:grpSp>
        <p:nvGrpSpPr>
          <p:cNvPr id="206" name="object 206"/>
          <p:cNvGrpSpPr/>
          <p:nvPr/>
        </p:nvGrpSpPr>
        <p:grpSpPr>
          <a:xfrm>
            <a:off x="7083771" y="5516992"/>
            <a:ext cx="630331" cy="226359"/>
            <a:chOff x="6148673" y="6252591"/>
            <a:chExt cx="714375" cy="256540"/>
          </a:xfrm>
        </p:grpSpPr>
        <p:pic>
          <p:nvPicPr>
            <p:cNvPr id="207" name="object 20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148673" y="6252591"/>
              <a:ext cx="414909" cy="256317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6586537" y="6339554"/>
              <a:ext cx="276225" cy="165100"/>
            </a:xfrm>
            <a:custGeom>
              <a:avLst/>
              <a:gdLst/>
              <a:ahLst/>
              <a:cxnLst/>
              <a:rect l="l" t="t" r="r" b="b"/>
              <a:pathLst>
                <a:path w="276225" h="165100">
                  <a:moveTo>
                    <a:pt x="70866" y="27527"/>
                  </a:moveTo>
                  <a:lnTo>
                    <a:pt x="56388" y="27527"/>
                  </a:lnTo>
                  <a:lnTo>
                    <a:pt x="59436" y="24479"/>
                  </a:lnTo>
                  <a:lnTo>
                    <a:pt x="62484" y="21335"/>
                  </a:lnTo>
                  <a:lnTo>
                    <a:pt x="67055" y="18287"/>
                  </a:lnTo>
                  <a:lnTo>
                    <a:pt x="70103" y="13715"/>
                  </a:lnTo>
                  <a:lnTo>
                    <a:pt x="74676" y="10667"/>
                  </a:lnTo>
                  <a:lnTo>
                    <a:pt x="77724" y="9143"/>
                  </a:lnTo>
                  <a:lnTo>
                    <a:pt x="80772" y="6095"/>
                  </a:lnTo>
                  <a:lnTo>
                    <a:pt x="86867" y="4571"/>
                  </a:lnTo>
                  <a:lnTo>
                    <a:pt x="91440" y="3047"/>
                  </a:lnTo>
                  <a:lnTo>
                    <a:pt x="103727" y="0"/>
                  </a:lnTo>
                  <a:lnTo>
                    <a:pt x="109823" y="0"/>
                  </a:lnTo>
                  <a:lnTo>
                    <a:pt x="146589" y="17156"/>
                  </a:lnTo>
                  <a:lnTo>
                    <a:pt x="148186" y="19811"/>
                  </a:lnTo>
                  <a:lnTo>
                    <a:pt x="86867" y="19811"/>
                  </a:lnTo>
                  <a:lnTo>
                    <a:pt x="77724" y="22859"/>
                  </a:lnTo>
                  <a:lnTo>
                    <a:pt x="73152" y="26003"/>
                  </a:lnTo>
                  <a:lnTo>
                    <a:pt x="70866" y="27527"/>
                  </a:lnTo>
                  <a:close/>
                </a:path>
                <a:path w="276225" h="165100">
                  <a:moveTo>
                    <a:pt x="167735" y="29051"/>
                  </a:moveTo>
                  <a:lnTo>
                    <a:pt x="152495" y="29051"/>
                  </a:lnTo>
                  <a:lnTo>
                    <a:pt x="157067" y="24479"/>
                  </a:lnTo>
                  <a:lnTo>
                    <a:pt x="160115" y="21335"/>
                  </a:lnTo>
                  <a:lnTo>
                    <a:pt x="166211" y="15239"/>
                  </a:lnTo>
                  <a:lnTo>
                    <a:pt x="179927" y="6095"/>
                  </a:lnTo>
                  <a:lnTo>
                    <a:pt x="189071" y="3047"/>
                  </a:lnTo>
                  <a:lnTo>
                    <a:pt x="201263" y="0"/>
                  </a:lnTo>
                  <a:lnTo>
                    <a:pt x="208978" y="0"/>
                  </a:lnTo>
                  <a:lnTo>
                    <a:pt x="245523" y="19811"/>
                  </a:lnTo>
                  <a:lnTo>
                    <a:pt x="184499" y="19811"/>
                  </a:lnTo>
                  <a:lnTo>
                    <a:pt x="175355" y="22859"/>
                  </a:lnTo>
                  <a:lnTo>
                    <a:pt x="170783" y="26003"/>
                  </a:lnTo>
                  <a:lnTo>
                    <a:pt x="167735" y="29051"/>
                  </a:lnTo>
                  <a:close/>
                </a:path>
                <a:path w="276225" h="165100">
                  <a:moveTo>
                    <a:pt x="70103" y="152590"/>
                  </a:moveTo>
                  <a:lnTo>
                    <a:pt x="16764" y="152590"/>
                  </a:lnTo>
                  <a:lnTo>
                    <a:pt x="22860" y="149542"/>
                  </a:lnTo>
                  <a:lnTo>
                    <a:pt x="24384" y="146494"/>
                  </a:lnTo>
                  <a:lnTo>
                    <a:pt x="25908" y="144970"/>
                  </a:lnTo>
                  <a:lnTo>
                    <a:pt x="25908" y="30575"/>
                  </a:lnTo>
                  <a:lnTo>
                    <a:pt x="22860" y="29051"/>
                  </a:lnTo>
                  <a:lnTo>
                    <a:pt x="21336" y="26003"/>
                  </a:lnTo>
                  <a:lnTo>
                    <a:pt x="19812" y="22859"/>
                  </a:lnTo>
                  <a:lnTo>
                    <a:pt x="16764" y="21335"/>
                  </a:lnTo>
                  <a:lnTo>
                    <a:pt x="15240" y="19811"/>
                  </a:lnTo>
                  <a:lnTo>
                    <a:pt x="12191" y="18287"/>
                  </a:lnTo>
                  <a:lnTo>
                    <a:pt x="9144" y="18287"/>
                  </a:lnTo>
                  <a:lnTo>
                    <a:pt x="6096" y="16763"/>
                  </a:lnTo>
                  <a:lnTo>
                    <a:pt x="0" y="16763"/>
                  </a:lnTo>
                  <a:lnTo>
                    <a:pt x="0" y="6095"/>
                  </a:lnTo>
                  <a:lnTo>
                    <a:pt x="53340" y="3047"/>
                  </a:lnTo>
                  <a:lnTo>
                    <a:pt x="56388" y="4571"/>
                  </a:lnTo>
                  <a:lnTo>
                    <a:pt x="56388" y="27527"/>
                  </a:lnTo>
                  <a:lnTo>
                    <a:pt x="70866" y="27527"/>
                  </a:lnTo>
                  <a:lnTo>
                    <a:pt x="68579" y="29051"/>
                  </a:lnTo>
                  <a:lnTo>
                    <a:pt x="65532" y="30575"/>
                  </a:lnTo>
                  <a:lnTo>
                    <a:pt x="62484" y="33623"/>
                  </a:lnTo>
                  <a:lnTo>
                    <a:pt x="59436" y="39719"/>
                  </a:lnTo>
                  <a:lnTo>
                    <a:pt x="56388" y="42767"/>
                  </a:lnTo>
                  <a:lnTo>
                    <a:pt x="56388" y="141922"/>
                  </a:lnTo>
                  <a:lnTo>
                    <a:pt x="57912" y="144970"/>
                  </a:lnTo>
                  <a:lnTo>
                    <a:pt x="62484" y="149542"/>
                  </a:lnTo>
                  <a:lnTo>
                    <a:pt x="65532" y="149542"/>
                  </a:lnTo>
                  <a:lnTo>
                    <a:pt x="67055" y="151066"/>
                  </a:lnTo>
                  <a:lnTo>
                    <a:pt x="70103" y="152590"/>
                  </a:lnTo>
                  <a:close/>
                </a:path>
                <a:path w="276225" h="165100">
                  <a:moveTo>
                    <a:pt x="167735" y="152590"/>
                  </a:moveTo>
                  <a:lnTo>
                    <a:pt x="114395" y="152590"/>
                  </a:lnTo>
                  <a:lnTo>
                    <a:pt x="120491" y="149542"/>
                  </a:lnTo>
                  <a:lnTo>
                    <a:pt x="122015" y="146494"/>
                  </a:lnTo>
                  <a:lnTo>
                    <a:pt x="123539" y="144970"/>
                  </a:lnTo>
                  <a:lnTo>
                    <a:pt x="123539" y="54959"/>
                  </a:lnTo>
                  <a:lnTo>
                    <a:pt x="103727" y="19811"/>
                  </a:lnTo>
                  <a:lnTo>
                    <a:pt x="148186" y="19811"/>
                  </a:lnTo>
                  <a:lnTo>
                    <a:pt x="149899" y="22662"/>
                  </a:lnTo>
                  <a:lnTo>
                    <a:pt x="152495" y="29051"/>
                  </a:lnTo>
                  <a:lnTo>
                    <a:pt x="167735" y="29051"/>
                  </a:lnTo>
                  <a:lnTo>
                    <a:pt x="164687" y="30575"/>
                  </a:lnTo>
                  <a:lnTo>
                    <a:pt x="158591" y="36671"/>
                  </a:lnTo>
                  <a:lnTo>
                    <a:pt x="157067" y="39719"/>
                  </a:lnTo>
                  <a:lnTo>
                    <a:pt x="154019" y="42767"/>
                  </a:lnTo>
                  <a:lnTo>
                    <a:pt x="154019" y="138874"/>
                  </a:lnTo>
                  <a:lnTo>
                    <a:pt x="157067" y="144970"/>
                  </a:lnTo>
                  <a:lnTo>
                    <a:pt x="157067" y="148018"/>
                  </a:lnTo>
                  <a:lnTo>
                    <a:pt x="163163" y="151066"/>
                  </a:lnTo>
                  <a:lnTo>
                    <a:pt x="164687" y="151066"/>
                  </a:lnTo>
                  <a:lnTo>
                    <a:pt x="167735" y="152590"/>
                  </a:lnTo>
                  <a:close/>
                </a:path>
                <a:path w="276225" h="165100">
                  <a:moveTo>
                    <a:pt x="265366" y="152590"/>
                  </a:moveTo>
                  <a:lnTo>
                    <a:pt x="213550" y="152590"/>
                  </a:lnTo>
                  <a:lnTo>
                    <a:pt x="216598" y="151066"/>
                  </a:lnTo>
                  <a:lnTo>
                    <a:pt x="218122" y="149542"/>
                  </a:lnTo>
                  <a:lnTo>
                    <a:pt x="219646" y="146494"/>
                  </a:lnTo>
                  <a:lnTo>
                    <a:pt x="221170" y="144970"/>
                  </a:lnTo>
                  <a:lnTo>
                    <a:pt x="221170" y="54959"/>
                  </a:lnTo>
                  <a:lnTo>
                    <a:pt x="220837" y="46624"/>
                  </a:lnTo>
                  <a:lnTo>
                    <a:pt x="219646" y="39719"/>
                  </a:lnTo>
                  <a:lnTo>
                    <a:pt x="217312" y="33956"/>
                  </a:lnTo>
                  <a:lnTo>
                    <a:pt x="213550" y="29051"/>
                  </a:lnTo>
                  <a:lnTo>
                    <a:pt x="208978" y="22859"/>
                  </a:lnTo>
                  <a:lnTo>
                    <a:pt x="202787" y="19811"/>
                  </a:lnTo>
                  <a:lnTo>
                    <a:pt x="245523" y="19811"/>
                  </a:lnTo>
                  <a:lnTo>
                    <a:pt x="246102" y="20588"/>
                  </a:lnTo>
                  <a:lnTo>
                    <a:pt x="249936" y="29765"/>
                  </a:lnTo>
                  <a:lnTo>
                    <a:pt x="252341" y="41228"/>
                  </a:lnTo>
                  <a:lnTo>
                    <a:pt x="253174" y="54959"/>
                  </a:lnTo>
                  <a:lnTo>
                    <a:pt x="253174" y="141922"/>
                  </a:lnTo>
                  <a:lnTo>
                    <a:pt x="256222" y="148018"/>
                  </a:lnTo>
                  <a:lnTo>
                    <a:pt x="257746" y="149542"/>
                  </a:lnTo>
                  <a:lnTo>
                    <a:pt x="260794" y="151066"/>
                  </a:lnTo>
                  <a:lnTo>
                    <a:pt x="263842" y="151066"/>
                  </a:lnTo>
                  <a:lnTo>
                    <a:pt x="265366" y="152590"/>
                  </a:lnTo>
                  <a:close/>
                </a:path>
                <a:path w="276225" h="165100">
                  <a:moveTo>
                    <a:pt x="77724" y="154114"/>
                  </a:moveTo>
                  <a:lnTo>
                    <a:pt x="7620" y="154114"/>
                  </a:lnTo>
                  <a:lnTo>
                    <a:pt x="10667" y="152590"/>
                  </a:lnTo>
                  <a:lnTo>
                    <a:pt x="74676" y="152590"/>
                  </a:lnTo>
                  <a:lnTo>
                    <a:pt x="77724" y="154114"/>
                  </a:lnTo>
                  <a:close/>
                </a:path>
                <a:path w="276225" h="165100">
                  <a:moveTo>
                    <a:pt x="173831" y="154114"/>
                  </a:moveTo>
                  <a:lnTo>
                    <a:pt x="106775" y="154114"/>
                  </a:lnTo>
                  <a:lnTo>
                    <a:pt x="108299" y="152590"/>
                  </a:lnTo>
                  <a:lnTo>
                    <a:pt x="172307" y="152590"/>
                  </a:lnTo>
                  <a:lnTo>
                    <a:pt x="173831" y="154114"/>
                  </a:lnTo>
                  <a:close/>
                </a:path>
                <a:path w="276225" h="165100">
                  <a:moveTo>
                    <a:pt x="272986" y="154114"/>
                  </a:moveTo>
                  <a:lnTo>
                    <a:pt x="202787" y="154114"/>
                  </a:lnTo>
                  <a:lnTo>
                    <a:pt x="205835" y="152590"/>
                  </a:lnTo>
                  <a:lnTo>
                    <a:pt x="271462" y="152590"/>
                  </a:lnTo>
                  <a:lnTo>
                    <a:pt x="272986" y="154114"/>
                  </a:lnTo>
                  <a:close/>
                </a:path>
                <a:path w="276225" h="165100">
                  <a:moveTo>
                    <a:pt x="80772" y="164782"/>
                  </a:moveTo>
                  <a:lnTo>
                    <a:pt x="3048" y="164782"/>
                  </a:lnTo>
                  <a:lnTo>
                    <a:pt x="3048" y="154114"/>
                  </a:lnTo>
                  <a:lnTo>
                    <a:pt x="80772" y="154114"/>
                  </a:lnTo>
                  <a:lnTo>
                    <a:pt x="80772" y="164782"/>
                  </a:lnTo>
                  <a:close/>
                </a:path>
                <a:path w="276225" h="165100">
                  <a:moveTo>
                    <a:pt x="176879" y="164782"/>
                  </a:moveTo>
                  <a:lnTo>
                    <a:pt x="100679" y="164782"/>
                  </a:lnTo>
                  <a:lnTo>
                    <a:pt x="100679" y="154114"/>
                  </a:lnTo>
                  <a:lnTo>
                    <a:pt x="176879" y="154114"/>
                  </a:lnTo>
                  <a:lnTo>
                    <a:pt x="176879" y="164782"/>
                  </a:lnTo>
                  <a:close/>
                </a:path>
                <a:path w="276225" h="165100">
                  <a:moveTo>
                    <a:pt x="276034" y="164782"/>
                  </a:moveTo>
                  <a:lnTo>
                    <a:pt x="198215" y="164782"/>
                  </a:lnTo>
                  <a:lnTo>
                    <a:pt x="198215" y="154114"/>
                  </a:lnTo>
                  <a:lnTo>
                    <a:pt x="276034" y="154114"/>
                  </a:lnTo>
                  <a:lnTo>
                    <a:pt x="276034" y="164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09" name="object 209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7802514" y="5593724"/>
            <a:ext cx="133294" cy="148085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8012457" y="5522370"/>
            <a:ext cx="960960" cy="280034"/>
          </a:xfrm>
          <a:prstGeom prst="rect">
            <a:avLst/>
          </a:prstGeom>
        </p:spPr>
      </p:pic>
      <p:grpSp>
        <p:nvGrpSpPr>
          <p:cNvPr id="211" name="object 211"/>
          <p:cNvGrpSpPr/>
          <p:nvPr/>
        </p:nvGrpSpPr>
        <p:grpSpPr>
          <a:xfrm>
            <a:off x="9062253" y="5589690"/>
            <a:ext cx="833156" cy="212912"/>
            <a:chOff x="8390953" y="6334982"/>
            <a:chExt cx="944244" cy="241300"/>
          </a:xfrm>
        </p:grpSpPr>
        <p:pic>
          <p:nvPicPr>
            <p:cNvPr id="212" name="object 21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8390953" y="6334982"/>
              <a:ext cx="353948" cy="24107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8764837" y="6339554"/>
              <a:ext cx="332395" cy="169354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9117166" y="6339554"/>
              <a:ext cx="141800" cy="169354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9289447" y="6463188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8956" y="44196"/>
                  </a:moveTo>
                  <a:lnTo>
                    <a:pt x="16764" y="44196"/>
                  </a:lnTo>
                  <a:lnTo>
                    <a:pt x="12192" y="42672"/>
                  </a:lnTo>
                  <a:lnTo>
                    <a:pt x="3048" y="33528"/>
                  </a:lnTo>
                  <a:lnTo>
                    <a:pt x="0" y="28956"/>
                  </a:lnTo>
                  <a:lnTo>
                    <a:pt x="0" y="16764"/>
                  </a:lnTo>
                  <a:lnTo>
                    <a:pt x="3048" y="10668"/>
                  </a:lnTo>
                  <a:lnTo>
                    <a:pt x="12192" y="1524"/>
                  </a:lnTo>
                  <a:lnTo>
                    <a:pt x="16764" y="0"/>
                  </a:lnTo>
                  <a:lnTo>
                    <a:pt x="28956" y="0"/>
                  </a:lnTo>
                  <a:lnTo>
                    <a:pt x="33528" y="1524"/>
                  </a:lnTo>
                  <a:lnTo>
                    <a:pt x="42672" y="10668"/>
                  </a:lnTo>
                  <a:lnTo>
                    <a:pt x="45720" y="16764"/>
                  </a:lnTo>
                  <a:lnTo>
                    <a:pt x="45720" y="22860"/>
                  </a:lnTo>
                  <a:lnTo>
                    <a:pt x="45720" y="28956"/>
                  </a:lnTo>
                  <a:lnTo>
                    <a:pt x="42672" y="33528"/>
                  </a:lnTo>
                  <a:lnTo>
                    <a:pt x="33528" y="42672"/>
                  </a:lnTo>
                  <a:lnTo>
                    <a:pt x="28956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16" name="object 216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0046158" y="211371"/>
            <a:ext cx="207252" cy="152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2682716" y="459133"/>
            <a:ext cx="570940" cy="282949"/>
            <a:chOff x="1160811" y="520350"/>
            <a:chExt cx="647065" cy="320675"/>
          </a:xfrm>
        </p:grpSpPr>
        <p:sp>
          <p:nvSpPr>
            <p:cNvPr id="13" name="object 13"/>
            <p:cNvSpPr/>
            <p:nvPr/>
          </p:nvSpPr>
          <p:spPr>
            <a:xfrm>
              <a:off x="1160805" y="520356"/>
              <a:ext cx="189230" cy="317500"/>
            </a:xfrm>
            <a:custGeom>
              <a:avLst/>
              <a:gdLst/>
              <a:ahLst/>
              <a:cxnLst/>
              <a:rect l="l" t="t" r="r" b="b"/>
              <a:pathLst>
                <a:path w="189230" h="317500">
                  <a:moveTo>
                    <a:pt x="18916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127000"/>
                  </a:lnTo>
                  <a:lnTo>
                    <a:pt x="0" y="162560"/>
                  </a:lnTo>
                  <a:lnTo>
                    <a:pt x="0" y="278130"/>
                  </a:lnTo>
                  <a:lnTo>
                    <a:pt x="0" y="317500"/>
                  </a:lnTo>
                  <a:lnTo>
                    <a:pt x="187642" y="317500"/>
                  </a:lnTo>
                  <a:lnTo>
                    <a:pt x="187642" y="278130"/>
                  </a:lnTo>
                  <a:lnTo>
                    <a:pt x="44196" y="278130"/>
                  </a:lnTo>
                  <a:lnTo>
                    <a:pt x="44196" y="162560"/>
                  </a:lnTo>
                  <a:lnTo>
                    <a:pt x="147929" y="162560"/>
                  </a:lnTo>
                  <a:lnTo>
                    <a:pt x="147929" y="127000"/>
                  </a:lnTo>
                  <a:lnTo>
                    <a:pt x="44196" y="127000"/>
                  </a:lnTo>
                  <a:lnTo>
                    <a:pt x="44196" y="38100"/>
                  </a:lnTo>
                  <a:lnTo>
                    <a:pt x="189166" y="38100"/>
                  </a:lnTo>
                  <a:lnTo>
                    <a:pt x="189166" y="0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838" y="605694"/>
              <a:ext cx="216598" cy="2319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248" y="601122"/>
              <a:ext cx="198310" cy="239553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3293717" y="530402"/>
            <a:ext cx="273424" cy="208989"/>
          </a:xfrm>
          <a:custGeom>
            <a:avLst/>
            <a:gdLst/>
            <a:ahLst/>
            <a:cxnLst/>
            <a:rect l="l" t="t" r="r" b="b"/>
            <a:pathLst>
              <a:path w="309880" h="236855">
                <a:moveTo>
                  <a:pt x="309657" y="236505"/>
                </a:moveTo>
                <a:lnTo>
                  <a:pt x="268509" y="236505"/>
                </a:lnTo>
                <a:lnTo>
                  <a:pt x="268509" y="88487"/>
                </a:lnTo>
                <a:lnTo>
                  <a:pt x="265626" y="64484"/>
                </a:lnTo>
                <a:lnTo>
                  <a:pt x="256877" y="47339"/>
                </a:lnTo>
                <a:lnTo>
                  <a:pt x="242109" y="37052"/>
                </a:lnTo>
                <a:lnTo>
                  <a:pt x="221170" y="33623"/>
                </a:lnTo>
                <a:lnTo>
                  <a:pt x="213455" y="34194"/>
                </a:lnTo>
                <a:lnTo>
                  <a:pt x="178308" y="58412"/>
                </a:lnTo>
                <a:lnTo>
                  <a:pt x="175450" y="64103"/>
                </a:lnTo>
                <a:lnTo>
                  <a:pt x="175450" y="236505"/>
                </a:lnTo>
                <a:lnTo>
                  <a:pt x="134302" y="236505"/>
                </a:lnTo>
                <a:lnTo>
                  <a:pt x="134302" y="71723"/>
                </a:lnTo>
                <a:lnTo>
                  <a:pt x="133443" y="63150"/>
                </a:lnTo>
                <a:lnTo>
                  <a:pt x="106013" y="36671"/>
                </a:lnTo>
                <a:lnTo>
                  <a:pt x="86963" y="33623"/>
                </a:lnTo>
                <a:lnTo>
                  <a:pt x="80986" y="34218"/>
                </a:lnTo>
                <a:lnTo>
                  <a:pt x="44338" y="58650"/>
                </a:lnTo>
                <a:lnTo>
                  <a:pt x="41243" y="64103"/>
                </a:lnTo>
                <a:lnTo>
                  <a:pt x="41243" y="236505"/>
                </a:lnTo>
                <a:lnTo>
                  <a:pt x="0" y="236505"/>
                </a:lnTo>
                <a:lnTo>
                  <a:pt x="0" y="4571"/>
                </a:lnTo>
                <a:lnTo>
                  <a:pt x="26003" y="4571"/>
                </a:lnTo>
                <a:lnTo>
                  <a:pt x="39719" y="30575"/>
                </a:lnTo>
                <a:lnTo>
                  <a:pt x="52863" y="17399"/>
                </a:lnTo>
                <a:lnTo>
                  <a:pt x="67151" y="7822"/>
                </a:lnTo>
                <a:lnTo>
                  <a:pt x="82581" y="1977"/>
                </a:lnTo>
                <a:lnTo>
                  <a:pt x="99155" y="0"/>
                </a:lnTo>
                <a:lnTo>
                  <a:pt x="122379" y="1763"/>
                </a:lnTo>
                <a:lnTo>
                  <a:pt x="141720" y="7250"/>
                </a:lnTo>
                <a:lnTo>
                  <a:pt x="157327" y="16756"/>
                </a:lnTo>
                <a:lnTo>
                  <a:pt x="169354" y="30575"/>
                </a:lnTo>
                <a:lnTo>
                  <a:pt x="173616" y="24011"/>
                </a:lnTo>
                <a:lnTo>
                  <a:pt x="214324" y="2285"/>
                </a:lnTo>
                <a:lnTo>
                  <a:pt x="233457" y="0"/>
                </a:lnTo>
                <a:lnTo>
                  <a:pt x="250626" y="1192"/>
                </a:lnTo>
                <a:lnTo>
                  <a:pt x="289845" y="21431"/>
                </a:lnTo>
                <a:lnTo>
                  <a:pt x="308490" y="62579"/>
                </a:lnTo>
                <a:lnTo>
                  <a:pt x="309657" y="80867"/>
                </a:lnTo>
                <a:lnTo>
                  <a:pt x="309657" y="23650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622161" y="530402"/>
            <a:ext cx="178174" cy="288551"/>
          </a:xfrm>
          <a:custGeom>
            <a:avLst/>
            <a:gdLst/>
            <a:ahLst/>
            <a:cxnLst/>
            <a:rect l="l" t="t" r="r" b="b"/>
            <a:pathLst>
              <a:path w="201930" h="327025">
                <a:moveTo>
                  <a:pt x="165493" y="22955"/>
                </a:moveTo>
                <a:lnTo>
                  <a:pt x="41148" y="22955"/>
                </a:lnTo>
                <a:lnTo>
                  <a:pt x="53188" y="12898"/>
                </a:lnTo>
                <a:lnTo>
                  <a:pt x="66532" y="5726"/>
                </a:lnTo>
                <a:lnTo>
                  <a:pt x="81304" y="1430"/>
                </a:lnTo>
                <a:lnTo>
                  <a:pt x="97631" y="0"/>
                </a:lnTo>
                <a:lnTo>
                  <a:pt x="120467" y="1763"/>
                </a:lnTo>
                <a:lnTo>
                  <a:pt x="140874" y="7250"/>
                </a:lnTo>
                <a:lnTo>
                  <a:pt x="158710" y="16756"/>
                </a:lnTo>
                <a:lnTo>
                  <a:pt x="165493" y="22955"/>
                </a:lnTo>
                <a:close/>
              </a:path>
              <a:path w="201930" h="327025">
                <a:moveTo>
                  <a:pt x="41148" y="326517"/>
                </a:moveTo>
                <a:lnTo>
                  <a:pt x="0" y="326517"/>
                </a:lnTo>
                <a:lnTo>
                  <a:pt x="0" y="4571"/>
                </a:lnTo>
                <a:lnTo>
                  <a:pt x="41148" y="4571"/>
                </a:lnTo>
                <a:lnTo>
                  <a:pt x="41148" y="22955"/>
                </a:lnTo>
                <a:lnTo>
                  <a:pt x="165493" y="22955"/>
                </a:lnTo>
                <a:lnTo>
                  <a:pt x="173831" y="30575"/>
                </a:lnTo>
                <a:lnTo>
                  <a:pt x="176013" y="33623"/>
                </a:lnTo>
                <a:lnTo>
                  <a:pt x="76295" y="33623"/>
                </a:lnTo>
                <a:lnTo>
                  <a:pt x="60960" y="39719"/>
                </a:lnTo>
                <a:lnTo>
                  <a:pt x="51816" y="44291"/>
                </a:lnTo>
                <a:lnTo>
                  <a:pt x="45720" y="48863"/>
                </a:lnTo>
                <a:lnTo>
                  <a:pt x="41148" y="53435"/>
                </a:lnTo>
                <a:lnTo>
                  <a:pt x="41148" y="189261"/>
                </a:lnTo>
                <a:lnTo>
                  <a:pt x="44196" y="193833"/>
                </a:lnTo>
                <a:lnTo>
                  <a:pt x="48768" y="196881"/>
                </a:lnTo>
                <a:lnTo>
                  <a:pt x="57912" y="199929"/>
                </a:lnTo>
                <a:lnTo>
                  <a:pt x="65532" y="204501"/>
                </a:lnTo>
                <a:lnTo>
                  <a:pt x="73152" y="206025"/>
                </a:lnTo>
                <a:lnTo>
                  <a:pt x="174835" y="206025"/>
                </a:lnTo>
                <a:lnTo>
                  <a:pt x="173831" y="207549"/>
                </a:lnTo>
                <a:lnTo>
                  <a:pt x="158662" y="221551"/>
                </a:lnTo>
                <a:lnTo>
                  <a:pt x="156413" y="222789"/>
                </a:lnTo>
                <a:lnTo>
                  <a:pt x="41148" y="222789"/>
                </a:lnTo>
                <a:lnTo>
                  <a:pt x="41148" y="326517"/>
                </a:lnTo>
                <a:close/>
              </a:path>
              <a:path w="201930" h="327025">
                <a:moveTo>
                  <a:pt x="174835" y="206025"/>
                </a:moveTo>
                <a:lnTo>
                  <a:pt x="82391" y="206025"/>
                </a:lnTo>
                <a:lnTo>
                  <a:pt x="115514" y="200581"/>
                </a:lnTo>
                <a:lnTo>
                  <a:pt x="139350" y="184261"/>
                </a:lnTo>
                <a:lnTo>
                  <a:pt x="153757" y="157082"/>
                </a:lnTo>
                <a:lnTo>
                  <a:pt x="158591" y="119062"/>
                </a:lnTo>
                <a:lnTo>
                  <a:pt x="157448" y="98719"/>
                </a:lnTo>
                <a:lnTo>
                  <a:pt x="140303" y="54959"/>
                </a:lnTo>
                <a:lnTo>
                  <a:pt x="100655" y="35028"/>
                </a:lnTo>
                <a:lnTo>
                  <a:pt x="82391" y="33623"/>
                </a:lnTo>
                <a:lnTo>
                  <a:pt x="176013" y="33623"/>
                </a:lnTo>
                <a:lnTo>
                  <a:pt x="185887" y="47412"/>
                </a:lnTo>
                <a:lnTo>
                  <a:pt x="194488" y="68115"/>
                </a:lnTo>
                <a:lnTo>
                  <a:pt x="199642" y="92551"/>
                </a:lnTo>
                <a:lnTo>
                  <a:pt x="201358" y="120586"/>
                </a:lnTo>
                <a:lnTo>
                  <a:pt x="199642" y="145747"/>
                </a:lnTo>
                <a:lnTo>
                  <a:pt x="194488" y="168640"/>
                </a:lnTo>
                <a:lnTo>
                  <a:pt x="185878" y="189261"/>
                </a:lnTo>
                <a:lnTo>
                  <a:pt x="174835" y="206025"/>
                </a:lnTo>
                <a:close/>
              </a:path>
              <a:path w="201930" h="327025">
                <a:moveTo>
                  <a:pt x="94583" y="239553"/>
                </a:moveTo>
                <a:lnTo>
                  <a:pt x="51816" y="231933"/>
                </a:lnTo>
                <a:lnTo>
                  <a:pt x="41148" y="222789"/>
                </a:lnTo>
                <a:lnTo>
                  <a:pt x="156413" y="222789"/>
                </a:lnTo>
                <a:lnTo>
                  <a:pt x="140493" y="231552"/>
                </a:lnTo>
                <a:lnTo>
                  <a:pt x="119181" y="237553"/>
                </a:lnTo>
                <a:lnTo>
                  <a:pt x="94583" y="23955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8" name="object 18"/>
          <p:cNvGrpSpPr/>
          <p:nvPr/>
        </p:nvGrpSpPr>
        <p:grpSpPr>
          <a:xfrm>
            <a:off x="3846895" y="449635"/>
            <a:ext cx="288551" cy="292474"/>
            <a:chOff x="2480214" y="509587"/>
            <a:chExt cx="327025" cy="331470"/>
          </a:xfrm>
        </p:grpSpPr>
        <p:sp>
          <p:nvSpPr>
            <p:cNvPr id="19" name="object 19"/>
            <p:cNvSpPr/>
            <p:nvPr/>
          </p:nvSpPr>
          <p:spPr>
            <a:xfrm>
              <a:off x="2480214" y="509587"/>
              <a:ext cx="79375" cy="331470"/>
            </a:xfrm>
            <a:custGeom>
              <a:avLst/>
              <a:gdLst/>
              <a:ahLst/>
              <a:cxnLst/>
              <a:rect l="l" t="t" r="r" b="b"/>
              <a:pathLst>
                <a:path w="79375" h="331469">
                  <a:moveTo>
                    <a:pt x="79343" y="331088"/>
                  </a:moveTo>
                  <a:lnTo>
                    <a:pt x="44402" y="326801"/>
                  </a:lnTo>
                  <a:lnTo>
                    <a:pt x="19633" y="313932"/>
                  </a:lnTo>
                  <a:lnTo>
                    <a:pt x="4883" y="292472"/>
                  </a:lnTo>
                  <a:lnTo>
                    <a:pt x="0" y="262413"/>
                  </a:lnTo>
                  <a:lnTo>
                    <a:pt x="0" y="0"/>
                  </a:lnTo>
                  <a:lnTo>
                    <a:pt x="41148" y="0"/>
                  </a:lnTo>
                  <a:lnTo>
                    <a:pt x="41148" y="254793"/>
                  </a:lnTo>
                  <a:lnTo>
                    <a:pt x="41743" y="263619"/>
                  </a:lnTo>
                  <a:lnTo>
                    <a:pt x="71626" y="293917"/>
                  </a:lnTo>
                  <a:lnTo>
                    <a:pt x="79343" y="294512"/>
                  </a:lnTo>
                  <a:lnTo>
                    <a:pt x="79343" y="331088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3085" y="601122"/>
              <a:ext cx="213550" cy="239553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6097" y="530402"/>
            <a:ext cx="56478" cy="21137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443189" y="459049"/>
            <a:ext cx="196663" cy="284069"/>
          </a:xfrm>
          <a:custGeom>
            <a:avLst/>
            <a:gdLst/>
            <a:ahLst/>
            <a:cxnLst/>
            <a:rect l="l" t="t" r="r" b="b"/>
            <a:pathLst>
              <a:path w="222885" h="321944">
                <a:moveTo>
                  <a:pt x="109823" y="321944"/>
                </a:moveTo>
                <a:lnTo>
                  <a:pt x="62876" y="315277"/>
                </a:lnTo>
                <a:lnTo>
                  <a:pt x="27432" y="296037"/>
                </a:lnTo>
                <a:lnTo>
                  <a:pt x="6858" y="263604"/>
                </a:lnTo>
                <a:lnTo>
                  <a:pt x="0" y="219741"/>
                </a:lnTo>
                <a:lnTo>
                  <a:pt x="0" y="0"/>
                </a:lnTo>
                <a:lnTo>
                  <a:pt x="42672" y="0"/>
                </a:lnTo>
                <a:lnTo>
                  <a:pt x="42672" y="216693"/>
                </a:lnTo>
                <a:lnTo>
                  <a:pt x="43815" y="230720"/>
                </a:lnTo>
                <a:lnTo>
                  <a:pt x="70938" y="272915"/>
                </a:lnTo>
                <a:lnTo>
                  <a:pt x="109823" y="283844"/>
                </a:lnTo>
                <a:lnTo>
                  <a:pt x="124967" y="282701"/>
                </a:lnTo>
                <a:lnTo>
                  <a:pt x="160115" y="265556"/>
                </a:lnTo>
                <a:lnTo>
                  <a:pt x="177260" y="230315"/>
                </a:lnTo>
                <a:lnTo>
                  <a:pt x="178403" y="215169"/>
                </a:lnTo>
                <a:lnTo>
                  <a:pt x="178403" y="0"/>
                </a:lnTo>
                <a:lnTo>
                  <a:pt x="222694" y="0"/>
                </a:lnTo>
                <a:lnTo>
                  <a:pt x="222694" y="219741"/>
                </a:lnTo>
                <a:lnTo>
                  <a:pt x="220703" y="242592"/>
                </a:lnTo>
                <a:lnTo>
                  <a:pt x="205254" y="280901"/>
                </a:lnTo>
                <a:lnTo>
                  <a:pt x="175831" y="307157"/>
                </a:lnTo>
                <a:lnTo>
                  <a:pt x="134683" y="320254"/>
                </a:lnTo>
                <a:lnTo>
                  <a:pt x="109823" y="32194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3" name="object 23"/>
          <p:cNvGrpSpPr/>
          <p:nvPr/>
        </p:nvGrpSpPr>
        <p:grpSpPr>
          <a:xfrm>
            <a:off x="4684059" y="456359"/>
            <a:ext cx="233082" cy="285750"/>
            <a:chOff x="3429000" y="517207"/>
            <a:chExt cx="264160" cy="32385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0" y="601122"/>
              <a:ext cx="150971" cy="23955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613594" y="517207"/>
              <a:ext cx="79375" cy="320675"/>
            </a:xfrm>
            <a:custGeom>
              <a:avLst/>
              <a:gdLst/>
              <a:ahLst/>
              <a:cxnLst/>
              <a:rect l="l" t="t" r="r" b="b"/>
              <a:pathLst>
                <a:path w="79375" h="320675">
                  <a:moveTo>
                    <a:pt x="60960" y="50387"/>
                  </a:moveTo>
                  <a:lnTo>
                    <a:pt x="47244" y="50387"/>
                  </a:lnTo>
                  <a:lnTo>
                    <a:pt x="41148" y="48863"/>
                  </a:lnTo>
                  <a:lnTo>
                    <a:pt x="36576" y="42767"/>
                  </a:lnTo>
                  <a:lnTo>
                    <a:pt x="30480" y="38195"/>
                  </a:lnTo>
                  <a:lnTo>
                    <a:pt x="28956" y="32099"/>
                  </a:lnTo>
                  <a:lnTo>
                    <a:pt x="28956" y="18383"/>
                  </a:lnTo>
                  <a:lnTo>
                    <a:pt x="30480" y="12192"/>
                  </a:lnTo>
                  <a:lnTo>
                    <a:pt x="36576" y="7620"/>
                  </a:lnTo>
                  <a:lnTo>
                    <a:pt x="41148" y="3048"/>
                  </a:lnTo>
                  <a:lnTo>
                    <a:pt x="47244" y="0"/>
                  </a:lnTo>
                  <a:lnTo>
                    <a:pt x="60960" y="0"/>
                  </a:lnTo>
                  <a:lnTo>
                    <a:pt x="67056" y="3048"/>
                  </a:lnTo>
                  <a:lnTo>
                    <a:pt x="76200" y="12192"/>
                  </a:lnTo>
                  <a:lnTo>
                    <a:pt x="79343" y="18383"/>
                  </a:lnTo>
                  <a:lnTo>
                    <a:pt x="79343" y="32099"/>
                  </a:lnTo>
                  <a:lnTo>
                    <a:pt x="76200" y="38195"/>
                  </a:lnTo>
                  <a:lnTo>
                    <a:pt x="71628" y="42767"/>
                  </a:lnTo>
                  <a:lnTo>
                    <a:pt x="67056" y="48863"/>
                  </a:lnTo>
                  <a:lnTo>
                    <a:pt x="60960" y="50387"/>
                  </a:lnTo>
                  <a:close/>
                </a:path>
                <a:path w="79375" h="320675">
                  <a:moveTo>
                    <a:pt x="73152" y="320421"/>
                  </a:moveTo>
                  <a:lnTo>
                    <a:pt x="32004" y="320421"/>
                  </a:lnTo>
                  <a:lnTo>
                    <a:pt x="32004" y="122110"/>
                  </a:lnTo>
                  <a:lnTo>
                    <a:pt x="0" y="122110"/>
                  </a:lnTo>
                  <a:lnTo>
                    <a:pt x="0" y="88487"/>
                  </a:lnTo>
                  <a:lnTo>
                    <a:pt x="73152" y="88487"/>
                  </a:lnTo>
                  <a:lnTo>
                    <a:pt x="73152" y="320421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72077" y="530402"/>
            <a:ext cx="162877" cy="20868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175297" y="520989"/>
            <a:ext cx="169769" cy="297516"/>
          </a:xfrm>
          <a:custGeom>
            <a:avLst/>
            <a:gdLst/>
            <a:ahLst/>
            <a:cxnLst/>
            <a:rect l="l" t="t" r="r" b="b"/>
            <a:pathLst>
              <a:path w="192404" h="337184">
                <a:moveTo>
                  <a:pt x="189166" y="24384"/>
                </a:moveTo>
                <a:lnTo>
                  <a:pt x="141922" y="24384"/>
                </a:lnTo>
                <a:lnTo>
                  <a:pt x="163258" y="0"/>
                </a:lnTo>
                <a:lnTo>
                  <a:pt x="189166" y="24384"/>
                </a:lnTo>
                <a:close/>
              </a:path>
              <a:path w="192404" h="337184">
                <a:moveTo>
                  <a:pt x="58007" y="245649"/>
                </a:moveTo>
                <a:lnTo>
                  <a:pt x="12264" y="225075"/>
                </a:lnTo>
                <a:lnTo>
                  <a:pt x="9144" y="201453"/>
                </a:lnTo>
                <a:lnTo>
                  <a:pt x="12192" y="195357"/>
                </a:lnTo>
                <a:lnTo>
                  <a:pt x="48863" y="175450"/>
                </a:lnTo>
                <a:lnTo>
                  <a:pt x="27686" y="161756"/>
                </a:lnTo>
                <a:lnTo>
                  <a:pt x="12394" y="143625"/>
                </a:lnTo>
                <a:lnTo>
                  <a:pt x="3120" y="121189"/>
                </a:lnTo>
                <a:lnTo>
                  <a:pt x="0" y="94583"/>
                </a:lnTo>
                <a:lnTo>
                  <a:pt x="1690" y="77152"/>
                </a:lnTo>
                <a:lnTo>
                  <a:pt x="25908" y="35147"/>
                </a:lnTo>
                <a:lnTo>
                  <a:pt x="70793" y="12122"/>
                </a:lnTo>
                <a:lnTo>
                  <a:pt x="88487" y="10668"/>
                </a:lnTo>
                <a:lnTo>
                  <a:pt x="104752" y="11525"/>
                </a:lnTo>
                <a:lnTo>
                  <a:pt x="119169" y="14097"/>
                </a:lnTo>
                <a:lnTo>
                  <a:pt x="131604" y="18383"/>
                </a:lnTo>
                <a:lnTo>
                  <a:pt x="141922" y="24384"/>
                </a:lnTo>
                <a:lnTo>
                  <a:pt x="189166" y="24384"/>
                </a:lnTo>
                <a:lnTo>
                  <a:pt x="166649" y="42767"/>
                </a:lnTo>
                <a:lnTo>
                  <a:pt x="91535" y="42767"/>
                </a:lnTo>
                <a:lnTo>
                  <a:pt x="80914" y="43862"/>
                </a:lnTo>
                <a:lnTo>
                  <a:pt x="46196" y="75342"/>
                </a:lnTo>
                <a:lnTo>
                  <a:pt x="42884" y="97631"/>
                </a:lnTo>
                <a:lnTo>
                  <a:pt x="43624" y="107282"/>
                </a:lnTo>
                <a:lnTo>
                  <a:pt x="63031" y="142708"/>
                </a:lnTo>
                <a:lnTo>
                  <a:pt x="91535" y="151066"/>
                </a:lnTo>
                <a:lnTo>
                  <a:pt x="162325" y="151066"/>
                </a:lnTo>
                <a:lnTo>
                  <a:pt x="158686" y="155638"/>
                </a:lnTo>
                <a:lnTo>
                  <a:pt x="117886" y="180498"/>
                </a:lnTo>
                <a:lnTo>
                  <a:pt x="67151" y="187642"/>
                </a:lnTo>
                <a:lnTo>
                  <a:pt x="62579" y="187642"/>
                </a:lnTo>
                <a:lnTo>
                  <a:pt x="58007" y="189166"/>
                </a:lnTo>
                <a:lnTo>
                  <a:pt x="50387" y="192309"/>
                </a:lnTo>
                <a:lnTo>
                  <a:pt x="44291" y="193833"/>
                </a:lnTo>
                <a:lnTo>
                  <a:pt x="41243" y="198405"/>
                </a:lnTo>
                <a:lnTo>
                  <a:pt x="41243" y="207549"/>
                </a:lnTo>
                <a:lnTo>
                  <a:pt x="47339" y="210597"/>
                </a:lnTo>
                <a:lnTo>
                  <a:pt x="156110" y="210597"/>
                </a:lnTo>
                <a:lnTo>
                  <a:pt x="163018" y="213502"/>
                </a:lnTo>
                <a:lnTo>
                  <a:pt x="173926" y="221265"/>
                </a:lnTo>
                <a:lnTo>
                  <a:pt x="181927" y="230100"/>
                </a:lnTo>
                <a:lnTo>
                  <a:pt x="187119" y="239553"/>
                </a:lnTo>
                <a:lnTo>
                  <a:pt x="106775" y="239553"/>
                </a:lnTo>
                <a:lnTo>
                  <a:pt x="99155" y="241077"/>
                </a:lnTo>
                <a:lnTo>
                  <a:pt x="86963" y="242601"/>
                </a:lnTo>
                <a:lnTo>
                  <a:pt x="78366" y="244363"/>
                </a:lnTo>
                <a:lnTo>
                  <a:pt x="70770" y="245268"/>
                </a:lnTo>
                <a:lnTo>
                  <a:pt x="64031" y="245602"/>
                </a:lnTo>
                <a:lnTo>
                  <a:pt x="58007" y="245649"/>
                </a:lnTo>
                <a:close/>
              </a:path>
              <a:path w="192404" h="337184">
                <a:moveTo>
                  <a:pt x="162325" y="151066"/>
                </a:moveTo>
                <a:lnTo>
                  <a:pt x="91535" y="151066"/>
                </a:lnTo>
                <a:lnTo>
                  <a:pt x="101488" y="150185"/>
                </a:lnTo>
                <a:lnTo>
                  <a:pt x="110585" y="147447"/>
                </a:lnTo>
                <a:lnTo>
                  <a:pt x="136729" y="107925"/>
                </a:lnTo>
                <a:lnTo>
                  <a:pt x="137270" y="97631"/>
                </a:lnTo>
                <a:lnTo>
                  <a:pt x="137231" y="94583"/>
                </a:lnTo>
                <a:lnTo>
                  <a:pt x="125063" y="58007"/>
                </a:lnTo>
                <a:lnTo>
                  <a:pt x="91535" y="42767"/>
                </a:lnTo>
                <a:lnTo>
                  <a:pt x="166649" y="42767"/>
                </a:lnTo>
                <a:lnTo>
                  <a:pt x="164782" y="44291"/>
                </a:lnTo>
                <a:lnTo>
                  <a:pt x="171664" y="55197"/>
                </a:lnTo>
                <a:lnTo>
                  <a:pt x="176403" y="67532"/>
                </a:lnTo>
                <a:lnTo>
                  <a:pt x="179141" y="81581"/>
                </a:lnTo>
                <a:lnTo>
                  <a:pt x="180022" y="97631"/>
                </a:lnTo>
                <a:lnTo>
                  <a:pt x="178831" y="114236"/>
                </a:lnTo>
                <a:lnTo>
                  <a:pt x="175069" y="129528"/>
                </a:lnTo>
                <a:lnTo>
                  <a:pt x="168449" y="143373"/>
                </a:lnTo>
                <a:lnTo>
                  <a:pt x="162325" y="151066"/>
                </a:lnTo>
                <a:close/>
              </a:path>
              <a:path w="192404" h="337184">
                <a:moveTo>
                  <a:pt x="156110" y="210597"/>
                </a:moveTo>
                <a:lnTo>
                  <a:pt x="62579" y="210597"/>
                </a:lnTo>
                <a:lnTo>
                  <a:pt x="67746" y="210550"/>
                </a:lnTo>
                <a:lnTo>
                  <a:pt x="74199" y="210216"/>
                </a:lnTo>
                <a:lnTo>
                  <a:pt x="82081" y="209311"/>
                </a:lnTo>
                <a:lnTo>
                  <a:pt x="91535" y="207549"/>
                </a:lnTo>
                <a:lnTo>
                  <a:pt x="108299" y="205454"/>
                </a:lnTo>
                <a:lnTo>
                  <a:pt x="115109" y="204763"/>
                </a:lnTo>
                <a:lnTo>
                  <a:pt x="120491" y="204501"/>
                </a:lnTo>
                <a:lnTo>
                  <a:pt x="136595" y="205406"/>
                </a:lnTo>
                <a:lnTo>
                  <a:pt x="150673" y="208311"/>
                </a:lnTo>
                <a:lnTo>
                  <a:pt x="156110" y="210597"/>
                </a:lnTo>
                <a:close/>
              </a:path>
              <a:path w="192404" h="337184">
                <a:moveTo>
                  <a:pt x="181348" y="300609"/>
                </a:moveTo>
                <a:lnTo>
                  <a:pt x="93059" y="300609"/>
                </a:lnTo>
                <a:lnTo>
                  <a:pt x="105967" y="300037"/>
                </a:lnTo>
                <a:lnTo>
                  <a:pt x="117455" y="298323"/>
                </a:lnTo>
                <a:lnTo>
                  <a:pt x="151709" y="274494"/>
                </a:lnTo>
                <a:lnTo>
                  <a:pt x="152590" y="266985"/>
                </a:lnTo>
                <a:lnTo>
                  <a:pt x="150017" y="254984"/>
                </a:lnTo>
                <a:lnTo>
                  <a:pt x="142291" y="246411"/>
                </a:lnTo>
                <a:lnTo>
                  <a:pt x="129404" y="241268"/>
                </a:lnTo>
                <a:lnTo>
                  <a:pt x="111347" y="239553"/>
                </a:lnTo>
                <a:lnTo>
                  <a:pt x="187119" y="239553"/>
                </a:lnTo>
                <a:lnTo>
                  <a:pt x="187642" y="240506"/>
                </a:lnTo>
                <a:lnTo>
                  <a:pt x="191071" y="252341"/>
                </a:lnTo>
                <a:lnTo>
                  <a:pt x="192214" y="265461"/>
                </a:lnTo>
                <a:lnTo>
                  <a:pt x="190500" y="280899"/>
                </a:lnTo>
                <a:lnTo>
                  <a:pt x="185348" y="294894"/>
                </a:lnTo>
                <a:lnTo>
                  <a:pt x="181348" y="300609"/>
                </a:lnTo>
                <a:close/>
              </a:path>
              <a:path w="192404" h="337184">
                <a:moveTo>
                  <a:pt x="91535" y="337185"/>
                </a:moveTo>
                <a:lnTo>
                  <a:pt x="44291" y="329565"/>
                </a:lnTo>
                <a:lnTo>
                  <a:pt x="4572" y="309753"/>
                </a:lnTo>
                <a:lnTo>
                  <a:pt x="25908" y="277749"/>
                </a:lnTo>
                <a:lnTo>
                  <a:pt x="43727" y="287750"/>
                </a:lnTo>
                <a:lnTo>
                  <a:pt x="60662" y="294894"/>
                </a:lnTo>
                <a:lnTo>
                  <a:pt x="77008" y="299180"/>
                </a:lnTo>
                <a:lnTo>
                  <a:pt x="93059" y="300609"/>
                </a:lnTo>
                <a:lnTo>
                  <a:pt x="181348" y="300609"/>
                </a:lnTo>
                <a:lnTo>
                  <a:pt x="176784" y="307132"/>
                </a:lnTo>
                <a:lnTo>
                  <a:pt x="164782" y="317373"/>
                </a:lnTo>
                <a:lnTo>
                  <a:pt x="149051" y="326255"/>
                </a:lnTo>
                <a:lnTo>
                  <a:pt x="131587" y="332422"/>
                </a:lnTo>
                <a:lnTo>
                  <a:pt x="112409" y="336018"/>
                </a:lnTo>
                <a:lnTo>
                  <a:pt x="91535" y="33718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8" name="object 28"/>
          <p:cNvGrpSpPr/>
          <p:nvPr/>
        </p:nvGrpSpPr>
        <p:grpSpPr>
          <a:xfrm>
            <a:off x="5483571" y="459049"/>
            <a:ext cx="470087" cy="282949"/>
            <a:chOff x="4335113" y="520255"/>
            <a:chExt cx="532765" cy="320675"/>
          </a:xfrm>
        </p:grpSpPr>
        <p:sp>
          <p:nvSpPr>
            <p:cNvPr id="29" name="object 29"/>
            <p:cNvSpPr/>
            <p:nvPr/>
          </p:nvSpPr>
          <p:spPr>
            <a:xfrm>
              <a:off x="4335113" y="520255"/>
              <a:ext cx="309880" cy="320675"/>
            </a:xfrm>
            <a:custGeom>
              <a:avLst/>
              <a:gdLst/>
              <a:ahLst/>
              <a:cxnLst/>
              <a:rect l="l" t="t" r="r" b="b"/>
              <a:pathLst>
                <a:path w="309879" h="320675">
                  <a:moveTo>
                    <a:pt x="160115" y="320421"/>
                  </a:moveTo>
                  <a:lnTo>
                    <a:pt x="149447" y="320421"/>
                  </a:lnTo>
                  <a:lnTo>
                    <a:pt x="79247" y="112966"/>
                  </a:lnTo>
                  <a:lnTo>
                    <a:pt x="41147" y="317373"/>
                  </a:lnTo>
                  <a:lnTo>
                    <a:pt x="0" y="317373"/>
                  </a:lnTo>
                  <a:lnTo>
                    <a:pt x="59435" y="0"/>
                  </a:lnTo>
                  <a:lnTo>
                    <a:pt x="79247" y="0"/>
                  </a:lnTo>
                  <a:lnTo>
                    <a:pt x="155543" y="230409"/>
                  </a:lnTo>
                  <a:lnTo>
                    <a:pt x="225742" y="0"/>
                  </a:lnTo>
                  <a:lnTo>
                    <a:pt x="244030" y="0"/>
                  </a:lnTo>
                  <a:lnTo>
                    <a:pt x="309562" y="317373"/>
                  </a:lnTo>
                  <a:lnTo>
                    <a:pt x="268414" y="317373"/>
                  </a:lnTo>
                  <a:lnTo>
                    <a:pt x="230314" y="112966"/>
                  </a:lnTo>
                  <a:lnTo>
                    <a:pt x="160115" y="320421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8486" y="601122"/>
              <a:ext cx="208883" cy="239553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4895" y="530402"/>
            <a:ext cx="161532" cy="20868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198282" y="456359"/>
            <a:ext cx="70037" cy="282949"/>
          </a:xfrm>
          <a:custGeom>
            <a:avLst/>
            <a:gdLst/>
            <a:ahLst/>
            <a:cxnLst/>
            <a:rect l="l" t="t" r="r" b="b"/>
            <a:pathLst>
              <a:path w="79375" h="320675">
                <a:moveTo>
                  <a:pt x="61055" y="50387"/>
                </a:moveTo>
                <a:lnTo>
                  <a:pt x="47244" y="50387"/>
                </a:lnTo>
                <a:lnTo>
                  <a:pt x="41148" y="48863"/>
                </a:lnTo>
                <a:lnTo>
                  <a:pt x="36576" y="42767"/>
                </a:lnTo>
                <a:lnTo>
                  <a:pt x="30480" y="38195"/>
                </a:lnTo>
                <a:lnTo>
                  <a:pt x="28956" y="32099"/>
                </a:lnTo>
                <a:lnTo>
                  <a:pt x="28956" y="18383"/>
                </a:lnTo>
                <a:lnTo>
                  <a:pt x="30480" y="12192"/>
                </a:lnTo>
                <a:lnTo>
                  <a:pt x="36576" y="7620"/>
                </a:lnTo>
                <a:lnTo>
                  <a:pt x="41148" y="3048"/>
                </a:lnTo>
                <a:lnTo>
                  <a:pt x="47244" y="0"/>
                </a:lnTo>
                <a:lnTo>
                  <a:pt x="61055" y="0"/>
                </a:lnTo>
                <a:lnTo>
                  <a:pt x="67151" y="3048"/>
                </a:lnTo>
                <a:lnTo>
                  <a:pt x="71723" y="7620"/>
                </a:lnTo>
                <a:lnTo>
                  <a:pt x="77819" y="12192"/>
                </a:lnTo>
                <a:lnTo>
                  <a:pt x="79343" y="18383"/>
                </a:lnTo>
                <a:lnTo>
                  <a:pt x="79343" y="32099"/>
                </a:lnTo>
                <a:lnTo>
                  <a:pt x="77819" y="38195"/>
                </a:lnTo>
                <a:lnTo>
                  <a:pt x="71723" y="42767"/>
                </a:lnTo>
                <a:lnTo>
                  <a:pt x="67151" y="48863"/>
                </a:lnTo>
                <a:lnTo>
                  <a:pt x="61055" y="50387"/>
                </a:lnTo>
                <a:close/>
              </a:path>
              <a:path w="79375" h="320675">
                <a:moveTo>
                  <a:pt x="73247" y="320421"/>
                </a:moveTo>
                <a:lnTo>
                  <a:pt x="32004" y="320421"/>
                </a:lnTo>
                <a:lnTo>
                  <a:pt x="32004" y="122110"/>
                </a:lnTo>
                <a:lnTo>
                  <a:pt x="0" y="122110"/>
                </a:lnTo>
                <a:lnTo>
                  <a:pt x="0" y="88487"/>
                </a:lnTo>
                <a:lnTo>
                  <a:pt x="73247" y="88487"/>
                </a:lnTo>
                <a:lnTo>
                  <a:pt x="73247" y="320421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3" name="object 33"/>
          <p:cNvGrpSpPr/>
          <p:nvPr/>
        </p:nvGrpSpPr>
        <p:grpSpPr>
          <a:xfrm>
            <a:off x="6312582" y="476614"/>
            <a:ext cx="333935" cy="265579"/>
            <a:chOff x="5274659" y="540162"/>
            <a:chExt cx="378460" cy="300990"/>
          </a:xfrm>
        </p:grpSpPr>
        <p:sp>
          <p:nvSpPr>
            <p:cNvPr id="34" name="object 34"/>
            <p:cNvSpPr/>
            <p:nvPr/>
          </p:nvSpPr>
          <p:spPr>
            <a:xfrm>
              <a:off x="5274659" y="540162"/>
              <a:ext cx="148590" cy="300990"/>
            </a:xfrm>
            <a:custGeom>
              <a:avLst/>
              <a:gdLst/>
              <a:ahLst/>
              <a:cxnLst/>
              <a:rect l="l" t="t" r="r" b="b"/>
              <a:pathLst>
                <a:path w="148589" h="300990">
                  <a:moveTo>
                    <a:pt x="93059" y="300513"/>
                  </a:moveTo>
                  <a:lnTo>
                    <a:pt x="55768" y="289583"/>
                  </a:lnTo>
                  <a:lnTo>
                    <a:pt x="32099" y="257639"/>
                  </a:lnTo>
                  <a:lnTo>
                    <a:pt x="27527" y="228790"/>
                  </a:lnTo>
                  <a:lnTo>
                    <a:pt x="27527" y="97631"/>
                  </a:lnTo>
                  <a:lnTo>
                    <a:pt x="0" y="97631"/>
                  </a:lnTo>
                  <a:lnTo>
                    <a:pt x="0" y="65532"/>
                  </a:lnTo>
                  <a:lnTo>
                    <a:pt x="27527" y="65532"/>
                  </a:lnTo>
                  <a:lnTo>
                    <a:pt x="27527" y="16764"/>
                  </a:lnTo>
                  <a:lnTo>
                    <a:pt x="68675" y="0"/>
                  </a:lnTo>
                  <a:lnTo>
                    <a:pt x="68675" y="65532"/>
                  </a:lnTo>
                  <a:lnTo>
                    <a:pt x="131254" y="65532"/>
                  </a:lnTo>
                  <a:lnTo>
                    <a:pt x="131254" y="97631"/>
                  </a:lnTo>
                  <a:lnTo>
                    <a:pt x="68675" y="97631"/>
                  </a:lnTo>
                  <a:lnTo>
                    <a:pt x="68675" y="212026"/>
                  </a:lnTo>
                  <a:lnTo>
                    <a:pt x="77819" y="254793"/>
                  </a:lnTo>
                  <a:lnTo>
                    <a:pt x="109823" y="266985"/>
                  </a:lnTo>
                  <a:lnTo>
                    <a:pt x="117839" y="266438"/>
                  </a:lnTo>
                  <a:lnTo>
                    <a:pt x="125872" y="264890"/>
                  </a:lnTo>
                  <a:lnTo>
                    <a:pt x="133906" y="262485"/>
                  </a:lnTo>
                  <a:lnTo>
                    <a:pt x="141922" y="259365"/>
                  </a:lnTo>
                  <a:lnTo>
                    <a:pt x="148018" y="294417"/>
                  </a:lnTo>
                  <a:lnTo>
                    <a:pt x="135144" y="297299"/>
                  </a:lnTo>
                  <a:lnTo>
                    <a:pt x="121681" y="299180"/>
                  </a:lnTo>
                  <a:lnTo>
                    <a:pt x="107647" y="300204"/>
                  </a:lnTo>
                  <a:lnTo>
                    <a:pt x="93059" y="300513"/>
                  </a:lnTo>
                  <a:close/>
                </a:path>
              </a:pathLst>
            </a:custGeom>
            <a:solidFill>
              <a:srgbClr val="1F4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4013" y="601122"/>
              <a:ext cx="208978" cy="239553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90780" y="530402"/>
            <a:ext cx="123881" cy="20868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88176" y="3757444"/>
            <a:ext cx="71353" cy="71353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2229130" y="3664580"/>
            <a:ext cx="456640" cy="212912"/>
          </a:xfrm>
          <a:custGeom>
            <a:avLst/>
            <a:gdLst/>
            <a:ahLst/>
            <a:cxnLst/>
            <a:rect l="l" t="t" r="r" b="b"/>
            <a:pathLst>
              <a:path w="517525" h="241300">
                <a:moveTo>
                  <a:pt x="189166" y="19812"/>
                </a:moveTo>
                <a:lnTo>
                  <a:pt x="0" y="19812"/>
                </a:lnTo>
                <a:lnTo>
                  <a:pt x="0" y="79336"/>
                </a:lnTo>
                <a:lnTo>
                  <a:pt x="10668" y="79336"/>
                </a:lnTo>
                <a:lnTo>
                  <a:pt x="12192" y="74676"/>
                </a:lnTo>
                <a:lnTo>
                  <a:pt x="16764" y="65532"/>
                </a:lnTo>
                <a:lnTo>
                  <a:pt x="18288" y="60960"/>
                </a:lnTo>
                <a:lnTo>
                  <a:pt x="30480" y="42672"/>
                </a:lnTo>
                <a:lnTo>
                  <a:pt x="38100" y="35052"/>
                </a:lnTo>
                <a:lnTo>
                  <a:pt x="41148" y="33528"/>
                </a:lnTo>
                <a:lnTo>
                  <a:pt x="44196" y="33528"/>
                </a:lnTo>
                <a:lnTo>
                  <a:pt x="48856" y="32004"/>
                </a:lnTo>
                <a:lnTo>
                  <a:pt x="79336" y="32004"/>
                </a:lnTo>
                <a:lnTo>
                  <a:pt x="79336" y="210502"/>
                </a:lnTo>
                <a:lnTo>
                  <a:pt x="74764" y="219646"/>
                </a:lnTo>
                <a:lnTo>
                  <a:pt x="68668" y="222694"/>
                </a:lnTo>
                <a:lnTo>
                  <a:pt x="67144" y="222694"/>
                </a:lnTo>
                <a:lnTo>
                  <a:pt x="62572" y="224218"/>
                </a:lnTo>
                <a:lnTo>
                  <a:pt x="56476" y="224218"/>
                </a:lnTo>
                <a:lnTo>
                  <a:pt x="50380" y="225742"/>
                </a:lnTo>
                <a:lnTo>
                  <a:pt x="44196" y="225742"/>
                </a:lnTo>
                <a:lnTo>
                  <a:pt x="44196" y="236410"/>
                </a:lnTo>
                <a:lnTo>
                  <a:pt x="146392" y="236410"/>
                </a:lnTo>
                <a:lnTo>
                  <a:pt x="146392" y="225742"/>
                </a:lnTo>
                <a:lnTo>
                  <a:pt x="143344" y="225742"/>
                </a:lnTo>
                <a:lnTo>
                  <a:pt x="138772" y="224218"/>
                </a:lnTo>
                <a:lnTo>
                  <a:pt x="132676" y="224218"/>
                </a:lnTo>
                <a:lnTo>
                  <a:pt x="126580" y="222694"/>
                </a:lnTo>
                <a:lnTo>
                  <a:pt x="122008" y="221170"/>
                </a:lnTo>
                <a:lnTo>
                  <a:pt x="120484" y="221170"/>
                </a:lnTo>
                <a:lnTo>
                  <a:pt x="117436" y="219646"/>
                </a:lnTo>
                <a:lnTo>
                  <a:pt x="114388" y="216598"/>
                </a:lnTo>
                <a:lnTo>
                  <a:pt x="112864" y="213550"/>
                </a:lnTo>
                <a:lnTo>
                  <a:pt x="111340" y="212026"/>
                </a:lnTo>
                <a:lnTo>
                  <a:pt x="111340" y="32004"/>
                </a:lnTo>
                <a:lnTo>
                  <a:pt x="141820" y="32004"/>
                </a:lnTo>
                <a:lnTo>
                  <a:pt x="144868" y="33528"/>
                </a:lnTo>
                <a:lnTo>
                  <a:pt x="147916" y="33528"/>
                </a:lnTo>
                <a:lnTo>
                  <a:pt x="152488" y="35052"/>
                </a:lnTo>
                <a:lnTo>
                  <a:pt x="155536" y="39624"/>
                </a:lnTo>
                <a:lnTo>
                  <a:pt x="160210" y="42672"/>
                </a:lnTo>
                <a:lnTo>
                  <a:pt x="169354" y="56388"/>
                </a:lnTo>
                <a:lnTo>
                  <a:pt x="170878" y="60960"/>
                </a:lnTo>
                <a:lnTo>
                  <a:pt x="176974" y="70104"/>
                </a:lnTo>
                <a:lnTo>
                  <a:pt x="178498" y="74676"/>
                </a:lnTo>
                <a:lnTo>
                  <a:pt x="178498" y="79336"/>
                </a:lnTo>
                <a:lnTo>
                  <a:pt x="189166" y="79336"/>
                </a:lnTo>
                <a:lnTo>
                  <a:pt x="189166" y="19812"/>
                </a:lnTo>
                <a:close/>
              </a:path>
              <a:path w="517525" h="241300">
                <a:moveTo>
                  <a:pt x="364515" y="225742"/>
                </a:moveTo>
                <a:lnTo>
                  <a:pt x="355371" y="225742"/>
                </a:lnTo>
                <a:lnTo>
                  <a:pt x="352323" y="224218"/>
                </a:lnTo>
                <a:lnTo>
                  <a:pt x="350799" y="222694"/>
                </a:lnTo>
                <a:lnTo>
                  <a:pt x="347751" y="222694"/>
                </a:lnTo>
                <a:lnTo>
                  <a:pt x="344703" y="221170"/>
                </a:lnTo>
                <a:lnTo>
                  <a:pt x="344703" y="218122"/>
                </a:lnTo>
                <a:lnTo>
                  <a:pt x="343179" y="216598"/>
                </a:lnTo>
                <a:lnTo>
                  <a:pt x="341655" y="213550"/>
                </a:lnTo>
                <a:lnTo>
                  <a:pt x="341655" y="131165"/>
                </a:lnTo>
                <a:lnTo>
                  <a:pt x="341058" y="120307"/>
                </a:lnTo>
                <a:lnTo>
                  <a:pt x="339178" y="110591"/>
                </a:lnTo>
                <a:lnTo>
                  <a:pt x="335864" y="102019"/>
                </a:lnTo>
                <a:lnTo>
                  <a:pt x="334987" y="100685"/>
                </a:lnTo>
                <a:lnTo>
                  <a:pt x="330987" y="94589"/>
                </a:lnTo>
                <a:lnTo>
                  <a:pt x="325577" y="88823"/>
                </a:lnTo>
                <a:lnTo>
                  <a:pt x="318604" y="85064"/>
                </a:lnTo>
                <a:lnTo>
                  <a:pt x="310197" y="83007"/>
                </a:lnTo>
                <a:lnTo>
                  <a:pt x="300507" y="82397"/>
                </a:lnTo>
                <a:lnTo>
                  <a:pt x="288315" y="82397"/>
                </a:lnTo>
                <a:lnTo>
                  <a:pt x="282219" y="83921"/>
                </a:lnTo>
                <a:lnTo>
                  <a:pt x="277647" y="85445"/>
                </a:lnTo>
                <a:lnTo>
                  <a:pt x="273075" y="88493"/>
                </a:lnTo>
                <a:lnTo>
                  <a:pt x="268503" y="90017"/>
                </a:lnTo>
                <a:lnTo>
                  <a:pt x="263931" y="93065"/>
                </a:lnTo>
                <a:lnTo>
                  <a:pt x="260781" y="96113"/>
                </a:lnTo>
                <a:lnTo>
                  <a:pt x="253161" y="103733"/>
                </a:lnTo>
                <a:lnTo>
                  <a:pt x="248589" y="106781"/>
                </a:lnTo>
                <a:lnTo>
                  <a:pt x="248589" y="3048"/>
                </a:lnTo>
                <a:lnTo>
                  <a:pt x="247065" y="0"/>
                </a:lnTo>
                <a:lnTo>
                  <a:pt x="190677" y="3048"/>
                </a:lnTo>
                <a:lnTo>
                  <a:pt x="190677" y="13716"/>
                </a:lnTo>
                <a:lnTo>
                  <a:pt x="196773" y="13716"/>
                </a:lnTo>
                <a:lnTo>
                  <a:pt x="201345" y="15240"/>
                </a:lnTo>
                <a:lnTo>
                  <a:pt x="205917" y="15240"/>
                </a:lnTo>
                <a:lnTo>
                  <a:pt x="208965" y="16764"/>
                </a:lnTo>
                <a:lnTo>
                  <a:pt x="212013" y="16764"/>
                </a:lnTo>
                <a:lnTo>
                  <a:pt x="213537" y="19812"/>
                </a:lnTo>
                <a:lnTo>
                  <a:pt x="216585" y="21336"/>
                </a:lnTo>
                <a:lnTo>
                  <a:pt x="218109" y="24384"/>
                </a:lnTo>
                <a:lnTo>
                  <a:pt x="219633" y="28956"/>
                </a:lnTo>
                <a:lnTo>
                  <a:pt x="219633" y="218122"/>
                </a:lnTo>
                <a:lnTo>
                  <a:pt x="218109" y="219646"/>
                </a:lnTo>
                <a:lnTo>
                  <a:pt x="216585" y="222694"/>
                </a:lnTo>
                <a:lnTo>
                  <a:pt x="215061" y="224218"/>
                </a:lnTo>
                <a:lnTo>
                  <a:pt x="212013" y="224218"/>
                </a:lnTo>
                <a:lnTo>
                  <a:pt x="210489" y="225742"/>
                </a:lnTo>
                <a:lnTo>
                  <a:pt x="198297" y="225742"/>
                </a:lnTo>
                <a:lnTo>
                  <a:pt x="198297" y="236410"/>
                </a:lnTo>
                <a:lnTo>
                  <a:pt x="271551" y="236410"/>
                </a:lnTo>
                <a:lnTo>
                  <a:pt x="271551" y="225742"/>
                </a:lnTo>
                <a:lnTo>
                  <a:pt x="263931" y="225742"/>
                </a:lnTo>
                <a:lnTo>
                  <a:pt x="260781" y="224218"/>
                </a:lnTo>
                <a:lnTo>
                  <a:pt x="259257" y="224218"/>
                </a:lnTo>
                <a:lnTo>
                  <a:pt x="256209" y="222694"/>
                </a:lnTo>
                <a:lnTo>
                  <a:pt x="254685" y="221170"/>
                </a:lnTo>
                <a:lnTo>
                  <a:pt x="251637" y="219646"/>
                </a:lnTo>
                <a:lnTo>
                  <a:pt x="250113" y="218122"/>
                </a:lnTo>
                <a:lnTo>
                  <a:pt x="248589" y="215074"/>
                </a:lnTo>
                <a:lnTo>
                  <a:pt x="248589" y="122021"/>
                </a:lnTo>
                <a:lnTo>
                  <a:pt x="251637" y="118973"/>
                </a:lnTo>
                <a:lnTo>
                  <a:pt x="253161" y="115925"/>
                </a:lnTo>
                <a:lnTo>
                  <a:pt x="260781" y="108305"/>
                </a:lnTo>
                <a:lnTo>
                  <a:pt x="263931" y="106781"/>
                </a:lnTo>
                <a:lnTo>
                  <a:pt x="268503" y="103733"/>
                </a:lnTo>
                <a:lnTo>
                  <a:pt x="277647" y="100685"/>
                </a:lnTo>
                <a:lnTo>
                  <a:pt x="294411" y="100685"/>
                </a:lnTo>
                <a:lnTo>
                  <a:pt x="314223" y="215074"/>
                </a:lnTo>
                <a:lnTo>
                  <a:pt x="312699" y="218122"/>
                </a:lnTo>
                <a:lnTo>
                  <a:pt x="311175" y="219646"/>
                </a:lnTo>
                <a:lnTo>
                  <a:pt x="309651" y="222694"/>
                </a:lnTo>
                <a:lnTo>
                  <a:pt x="308127" y="224218"/>
                </a:lnTo>
                <a:lnTo>
                  <a:pt x="305079" y="224218"/>
                </a:lnTo>
                <a:lnTo>
                  <a:pt x="303555" y="225742"/>
                </a:lnTo>
                <a:lnTo>
                  <a:pt x="289839" y="225742"/>
                </a:lnTo>
                <a:lnTo>
                  <a:pt x="289839" y="236410"/>
                </a:lnTo>
                <a:lnTo>
                  <a:pt x="364515" y="236410"/>
                </a:lnTo>
                <a:lnTo>
                  <a:pt x="364515" y="225742"/>
                </a:lnTo>
                <a:close/>
              </a:path>
              <a:path w="517525" h="241300">
                <a:moveTo>
                  <a:pt x="517105" y="201358"/>
                </a:moveTo>
                <a:lnTo>
                  <a:pt x="506437" y="195262"/>
                </a:lnTo>
                <a:lnTo>
                  <a:pt x="501624" y="202692"/>
                </a:lnTo>
                <a:lnTo>
                  <a:pt x="496531" y="208978"/>
                </a:lnTo>
                <a:lnTo>
                  <a:pt x="491439" y="214122"/>
                </a:lnTo>
                <a:lnTo>
                  <a:pt x="486625" y="218122"/>
                </a:lnTo>
                <a:lnTo>
                  <a:pt x="480529" y="221170"/>
                </a:lnTo>
                <a:lnTo>
                  <a:pt x="472821" y="224218"/>
                </a:lnTo>
                <a:lnTo>
                  <a:pt x="454533" y="224218"/>
                </a:lnTo>
                <a:lnTo>
                  <a:pt x="446913" y="222694"/>
                </a:lnTo>
                <a:lnTo>
                  <a:pt x="440817" y="218122"/>
                </a:lnTo>
                <a:lnTo>
                  <a:pt x="434721" y="215074"/>
                </a:lnTo>
                <a:lnTo>
                  <a:pt x="428625" y="210502"/>
                </a:lnTo>
                <a:lnTo>
                  <a:pt x="425577" y="204406"/>
                </a:lnTo>
                <a:lnTo>
                  <a:pt x="421005" y="198310"/>
                </a:lnTo>
                <a:lnTo>
                  <a:pt x="417957" y="190690"/>
                </a:lnTo>
                <a:lnTo>
                  <a:pt x="416433" y="183070"/>
                </a:lnTo>
                <a:lnTo>
                  <a:pt x="414667" y="177088"/>
                </a:lnTo>
                <a:lnTo>
                  <a:pt x="413766" y="170675"/>
                </a:lnTo>
                <a:lnTo>
                  <a:pt x="413423" y="163957"/>
                </a:lnTo>
                <a:lnTo>
                  <a:pt x="413385" y="157073"/>
                </a:lnTo>
                <a:lnTo>
                  <a:pt x="512533" y="157073"/>
                </a:lnTo>
                <a:lnTo>
                  <a:pt x="512419" y="143357"/>
                </a:lnTo>
                <a:lnTo>
                  <a:pt x="494245" y="94589"/>
                </a:lnTo>
                <a:lnTo>
                  <a:pt x="492213" y="93065"/>
                </a:lnTo>
                <a:lnTo>
                  <a:pt x="488149" y="90017"/>
                </a:lnTo>
                <a:lnTo>
                  <a:pt x="482053" y="87579"/>
                </a:lnTo>
                <a:lnTo>
                  <a:pt x="482053" y="125069"/>
                </a:lnTo>
                <a:lnTo>
                  <a:pt x="482053" y="143357"/>
                </a:lnTo>
                <a:lnTo>
                  <a:pt x="413385" y="143357"/>
                </a:lnTo>
                <a:lnTo>
                  <a:pt x="414185" y="132499"/>
                </a:lnTo>
                <a:lnTo>
                  <a:pt x="436626" y="96494"/>
                </a:lnTo>
                <a:lnTo>
                  <a:pt x="451485" y="93065"/>
                </a:lnTo>
                <a:lnTo>
                  <a:pt x="457581" y="93065"/>
                </a:lnTo>
                <a:lnTo>
                  <a:pt x="463677" y="94589"/>
                </a:lnTo>
                <a:lnTo>
                  <a:pt x="466725" y="97637"/>
                </a:lnTo>
                <a:lnTo>
                  <a:pt x="471297" y="100685"/>
                </a:lnTo>
                <a:lnTo>
                  <a:pt x="474345" y="103733"/>
                </a:lnTo>
                <a:lnTo>
                  <a:pt x="475869" y="108305"/>
                </a:lnTo>
                <a:lnTo>
                  <a:pt x="479005" y="112877"/>
                </a:lnTo>
                <a:lnTo>
                  <a:pt x="451485" y="82397"/>
                </a:lnTo>
                <a:lnTo>
                  <a:pt x="443738" y="82702"/>
                </a:lnTo>
                <a:lnTo>
                  <a:pt x="405828" y="100685"/>
                </a:lnTo>
                <a:lnTo>
                  <a:pt x="385470" y="138049"/>
                </a:lnTo>
                <a:lnTo>
                  <a:pt x="383019" y="157073"/>
                </a:lnTo>
                <a:lnTo>
                  <a:pt x="383032" y="163957"/>
                </a:lnTo>
                <a:lnTo>
                  <a:pt x="393001" y="204787"/>
                </a:lnTo>
                <a:lnTo>
                  <a:pt x="429666" y="236499"/>
                </a:lnTo>
                <a:lnTo>
                  <a:pt x="454533" y="241084"/>
                </a:lnTo>
                <a:lnTo>
                  <a:pt x="464540" y="240258"/>
                </a:lnTo>
                <a:lnTo>
                  <a:pt x="505866" y="217551"/>
                </a:lnTo>
                <a:lnTo>
                  <a:pt x="511987" y="209956"/>
                </a:lnTo>
                <a:lnTo>
                  <a:pt x="517105" y="201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9" name="object 39"/>
          <p:cNvGrpSpPr/>
          <p:nvPr/>
        </p:nvGrpSpPr>
        <p:grpSpPr>
          <a:xfrm>
            <a:off x="8599338" y="3664575"/>
            <a:ext cx="1210235" cy="499782"/>
            <a:chOff x="7866316" y="4153185"/>
            <a:chExt cx="1371600" cy="56642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95708" y="4235576"/>
              <a:ext cx="141827" cy="1586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6316" y="4153185"/>
              <a:ext cx="1230915" cy="565975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226441" y="3664575"/>
            <a:ext cx="6306110" cy="953621"/>
            <a:chOff x="643699" y="4153185"/>
            <a:chExt cx="7146925" cy="1080770"/>
          </a:xfrm>
        </p:grpSpPr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891" y="4153185"/>
              <a:ext cx="7134129" cy="10802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3699" y="5189124"/>
              <a:ext cx="4057650" cy="21590"/>
            </a:xfrm>
            <a:custGeom>
              <a:avLst/>
              <a:gdLst/>
              <a:ahLst/>
              <a:cxnLst/>
              <a:rect l="l" t="t" r="r" b="b"/>
              <a:pathLst>
                <a:path w="4057650" h="21589">
                  <a:moveTo>
                    <a:pt x="4057459" y="21336"/>
                  </a:moveTo>
                  <a:lnTo>
                    <a:pt x="0" y="21336"/>
                  </a:lnTo>
                  <a:lnTo>
                    <a:pt x="0" y="0"/>
                  </a:lnTo>
                  <a:lnTo>
                    <a:pt x="4057459" y="0"/>
                  </a:lnTo>
                  <a:lnTo>
                    <a:pt x="4057459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5355" y="4929759"/>
              <a:ext cx="495775" cy="238029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88176" y="4709244"/>
            <a:ext cx="71353" cy="7135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25095" y="4421141"/>
            <a:ext cx="7763155" cy="159129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988176" y="5429502"/>
            <a:ext cx="71353" cy="7135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0046157" y="211371"/>
            <a:ext cx="187138" cy="149599"/>
            <a:chOff x="9506045" y="239553"/>
            <a:chExt cx="212090" cy="169545"/>
          </a:xfrm>
        </p:grpSpPr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6045" y="239553"/>
              <a:ext cx="114395" cy="1693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52444" y="239553"/>
              <a:ext cx="65627" cy="169354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999682" y="1435801"/>
            <a:ext cx="3850901" cy="2001931"/>
            <a:chOff x="386705" y="1627241"/>
            <a:chExt cx="4364355" cy="2268855"/>
          </a:xfrm>
        </p:grpSpPr>
        <p:sp>
          <p:nvSpPr>
            <p:cNvPr id="53" name="object 53"/>
            <p:cNvSpPr/>
            <p:nvPr/>
          </p:nvSpPr>
          <p:spPr>
            <a:xfrm>
              <a:off x="395096" y="1635633"/>
              <a:ext cx="4347210" cy="2252345"/>
            </a:xfrm>
            <a:custGeom>
              <a:avLst/>
              <a:gdLst/>
              <a:ahLst/>
              <a:cxnLst/>
              <a:rect l="l" t="t" r="r" b="b"/>
              <a:pathLst>
                <a:path w="4347210" h="2252345">
                  <a:moveTo>
                    <a:pt x="0" y="2251995"/>
                  </a:moveTo>
                  <a:lnTo>
                    <a:pt x="4347210" y="2251995"/>
                  </a:lnTo>
                  <a:lnTo>
                    <a:pt x="4347210" y="0"/>
                  </a:lnTo>
                  <a:lnTo>
                    <a:pt x="0" y="0"/>
                  </a:lnTo>
                  <a:lnTo>
                    <a:pt x="0" y="2251995"/>
                  </a:lnTo>
                  <a:close/>
                </a:path>
              </a:pathLst>
            </a:custGeom>
            <a:ln w="16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407288" y="1833943"/>
              <a:ext cx="2219960" cy="183515"/>
            </a:xfrm>
            <a:custGeom>
              <a:avLst/>
              <a:gdLst/>
              <a:ahLst/>
              <a:cxnLst/>
              <a:rect l="l" t="t" r="r" b="b"/>
              <a:pathLst>
                <a:path w="2219960" h="183514">
                  <a:moveTo>
                    <a:pt x="2219420" y="183165"/>
                  </a:moveTo>
                  <a:lnTo>
                    <a:pt x="0" y="183165"/>
                  </a:lnTo>
                  <a:lnTo>
                    <a:pt x="0" y="0"/>
                  </a:lnTo>
                  <a:lnTo>
                    <a:pt x="2219420" y="0"/>
                  </a:lnTo>
                  <a:lnTo>
                    <a:pt x="2219420" y="18316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6879" y="1872138"/>
              <a:ext cx="874013" cy="13115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2528" y="1872138"/>
              <a:ext cx="1423130" cy="48063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757868" y="1875186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5" h="119380">
                  <a:moveTo>
                    <a:pt x="32004" y="118967"/>
                  </a:moveTo>
                  <a:lnTo>
                    <a:pt x="25908" y="118967"/>
                  </a:lnTo>
                  <a:lnTo>
                    <a:pt x="21336" y="117443"/>
                  </a:lnTo>
                  <a:lnTo>
                    <a:pt x="19812" y="114395"/>
                  </a:lnTo>
                  <a:lnTo>
                    <a:pt x="15240" y="111347"/>
                  </a:lnTo>
                  <a:lnTo>
                    <a:pt x="13716" y="106775"/>
                  </a:lnTo>
                  <a:lnTo>
                    <a:pt x="13716" y="70199"/>
                  </a:lnTo>
                  <a:lnTo>
                    <a:pt x="12192" y="68675"/>
                  </a:lnTo>
                  <a:lnTo>
                    <a:pt x="10668" y="65627"/>
                  </a:lnTo>
                  <a:lnTo>
                    <a:pt x="7620" y="62579"/>
                  </a:lnTo>
                  <a:lnTo>
                    <a:pt x="1524" y="62579"/>
                  </a:lnTo>
                  <a:lnTo>
                    <a:pt x="1524" y="61055"/>
                  </a:lnTo>
                  <a:lnTo>
                    <a:pt x="0" y="59531"/>
                  </a:lnTo>
                  <a:lnTo>
                    <a:pt x="0" y="58007"/>
                  </a:lnTo>
                  <a:lnTo>
                    <a:pt x="1524" y="58007"/>
                  </a:lnTo>
                  <a:lnTo>
                    <a:pt x="1524" y="56483"/>
                  </a:lnTo>
                  <a:lnTo>
                    <a:pt x="3048" y="56483"/>
                  </a:lnTo>
                  <a:lnTo>
                    <a:pt x="4572" y="54959"/>
                  </a:lnTo>
                  <a:lnTo>
                    <a:pt x="9144" y="54959"/>
                  </a:lnTo>
                  <a:lnTo>
                    <a:pt x="10668" y="51816"/>
                  </a:lnTo>
                  <a:lnTo>
                    <a:pt x="12192" y="50292"/>
                  </a:lnTo>
                  <a:lnTo>
                    <a:pt x="13716" y="47244"/>
                  </a:lnTo>
                  <a:lnTo>
                    <a:pt x="13716" y="12192"/>
                  </a:lnTo>
                  <a:lnTo>
                    <a:pt x="15240" y="7620"/>
                  </a:lnTo>
                  <a:lnTo>
                    <a:pt x="21336" y="1524"/>
                  </a:lnTo>
                  <a:lnTo>
                    <a:pt x="25908" y="0"/>
                  </a:lnTo>
                  <a:lnTo>
                    <a:pt x="32004" y="0"/>
                  </a:lnTo>
                  <a:lnTo>
                    <a:pt x="33528" y="1524"/>
                  </a:lnTo>
                  <a:lnTo>
                    <a:pt x="33528" y="4572"/>
                  </a:lnTo>
                  <a:lnTo>
                    <a:pt x="32004" y="4572"/>
                  </a:lnTo>
                  <a:lnTo>
                    <a:pt x="32004" y="6096"/>
                  </a:lnTo>
                  <a:lnTo>
                    <a:pt x="27432" y="6096"/>
                  </a:lnTo>
                  <a:lnTo>
                    <a:pt x="24384" y="7620"/>
                  </a:lnTo>
                  <a:lnTo>
                    <a:pt x="22860" y="9144"/>
                  </a:lnTo>
                  <a:lnTo>
                    <a:pt x="21336" y="12192"/>
                  </a:lnTo>
                  <a:lnTo>
                    <a:pt x="19812" y="13716"/>
                  </a:lnTo>
                  <a:lnTo>
                    <a:pt x="19812" y="50292"/>
                  </a:lnTo>
                  <a:lnTo>
                    <a:pt x="18288" y="53340"/>
                  </a:lnTo>
                  <a:lnTo>
                    <a:pt x="18288" y="54959"/>
                  </a:lnTo>
                  <a:lnTo>
                    <a:pt x="15240" y="56483"/>
                  </a:lnTo>
                  <a:lnTo>
                    <a:pt x="13716" y="59531"/>
                  </a:lnTo>
                  <a:lnTo>
                    <a:pt x="15240" y="61055"/>
                  </a:lnTo>
                  <a:lnTo>
                    <a:pt x="18288" y="62579"/>
                  </a:lnTo>
                  <a:lnTo>
                    <a:pt x="18288" y="64103"/>
                  </a:lnTo>
                  <a:lnTo>
                    <a:pt x="19812" y="67151"/>
                  </a:lnTo>
                  <a:lnTo>
                    <a:pt x="19812" y="103727"/>
                  </a:lnTo>
                  <a:lnTo>
                    <a:pt x="21336" y="106775"/>
                  </a:lnTo>
                  <a:lnTo>
                    <a:pt x="22860" y="108299"/>
                  </a:lnTo>
                  <a:lnTo>
                    <a:pt x="24384" y="111347"/>
                  </a:lnTo>
                  <a:lnTo>
                    <a:pt x="28956" y="111347"/>
                  </a:lnTo>
                  <a:lnTo>
                    <a:pt x="30480" y="112871"/>
                  </a:lnTo>
                  <a:lnTo>
                    <a:pt x="32004" y="112871"/>
                  </a:lnTo>
                  <a:lnTo>
                    <a:pt x="33528" y="114395"/>
                  </a:lnTo>
                  <a:lnTo>
                    <a:pt x="33528" y="117443"/>
                  </a:lnTo>
                  <a:lnTo>
                    <a:pt x="32004" y="117443"/>
                  </a:lnTo>
                  <a:lnTo>
                    <a:pt x="32004" y="118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63102" y="2241327"/>
              <a:ext cx="170878" cy="10077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3792" y="2268855"/>
              <a:ext cx="74771" cy="7324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0579" y="2268855"/>
              <a:ext cx="166306" cy="732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38222" y="2241327"/>
              <a:ext cx="179927" cy="10077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38056" y="2238279"/>
              <a:ext cx="68580" cy="10067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29496" y="2247423"/>
              <a:ext cx="73247" cy="946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31699" y="2238279"/>
              <a:ext cx="67151" cy="10067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21806" y="2268855"/>
              <a:ext cx="74676" cy="732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17818" y="2268855"/>
              <a:ext cx="79343" cy="7010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14604" y="2247423"/>
              <a:ext cx="73247" cy="9467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07759" y="2268855"/>
              <a:ext cx="74676" cy="732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93782" y="2241327"/>
              <a:ext cx="83820" cy="10077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99033" y="2268855"/>
              <a:ext cx="74676" cy="7324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796569" y="2268855"/>
              <a:ext cx="73247" cy="7324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92677" y="2268855"/>
              <a:ext cx="266985" cy="7324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80058" y="2247423"/>
              <a:ext cx="73247" cy="9467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74737" y="2268855"/>
              <a:ext cx="265366" cy="7324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7718" y="2424493"/>
              <a:ext cx="178498" cy="9915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00601" y="2421350"/>
              <a:ext cx="67151" cy="10077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93660" y="2424493"/>
              <a:ext cx="68675" cy="9763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88243" y="2451925"/>
              <a:ext cx="74771" cy="7324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6885" y="2421350"/>
              <a:ext cx="1540668" cy="32804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12368" y="2963049"/>
              <a:ext cx="160655" cy="122555"/>
            </a:xfrm>
            <a:custGeom>
              <a:avLst/>
              <a:gdLst/>
              <a:ahLst/>
              <a:cxnLst/>
              <a:rect l="l" t="t" r="r" b="b"/>
              <a:pathLst>
                <a:path w="160655" h="122555">
                  <a:moveTo>
                    <a:pt x="60960" y="1524"/>
                  </a:moveTo>
                  <a:lnTo>
                    <a:pt x="59436" y="1524"/>
                  </a:lnTo>
                  <a:lnTo>
                    <a:pt x="59436" y="0"/>
                  </a:lnTo>
                  <a:lnTo>
                    <a:pt x="54864" y="0"/>
                  </a:lnTo>
                  <a:lnTo>
                    <a:pt x="53340" y="1524"/>
                  </a:lnTo>
                  <a:lnTo>
                    <a:pt x="53340" y="3048"/>
                  </a:lnTo>
                  <a:lnTo>
                    <a:pt x="0" y="115912"/>
                  </a:lnTo>
                  <a:lnTo>
                    <a:pt x="0" y="122110"/>
                  </a:lnTo>
                  <a:lnTo>
                    <a:pt x="6096" y="122110"/>
                  </a:lnTo>
                  <a:lnTo>
                    <a:pt x="6096" y="119062"/>
                  </a:lnTo>
                  <a:lnTo>
                    <a:pt x="59436" y="6096"/>
                  </a:lnTo>
                  <a:lnTo>
                    <a:pt x="59436" y="4572"/>
                  </a:lnTo>
                  <a:lnTo>
                    <a:pt x="60960" y="3048"/>
                  </a:lnTo>
                  <a:lnTo>
                    <a:pt x="60960" y="1524"/>
                  </a:lnTo>
                  <a:close/>
                </a:path>
                <a:path w="160655" h="122555">
                  <a:moveTo>
                    <a:pt x="160121" y="1524"/>
                  </a:moveTo>
                  <a:lnTo>
                    <a:pt x="158597" y="1524"/>
                  </a:lnTo>
                  <a:lnTo>
                    <a:pt x="158597" y="0"/>
                  </a:lnTo>
                  <a:lnTo>
                    <a:pt x="154025" y="0"/>
                  </a:lnTo>
                  <a:lnTo>
                    <a:pt x="152501" y="1524"/>
                  </a:lnTo>
                  <a:lnTo>
                    <a:pt x="152501" y="3048"/>
                  </a:lnTo>
                  <a:lnTo>
                    <a:pt x="99161" y="115912"/>
                  </a:lnTo>
                  <a:lnTo>
                    <a:pt x="99161" y="122110"/>
                  </a:lnTo>
                  <a:lnTo>
                    <a:pt x="105257" y="122110"/>
                  </a:lnTo>
                  <a:lnTo>
                    <a:pt x="105257" y="119062"/>
                  </a:lnTo>
                  <a:lnTo>
                    <a:pt x="158597" y="6096"/>
                  </a:lnTo>
                  <a:lnTo>
                    <a:pt x="158597" y="4572"/>
                  </a:lnTo>
                  <a:lnTo>
                    <a:pt x="160121" y="3048"/>
                  </a:lnTo>
                  <a:lnTo>
                    <a:pt x="16012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1" name="object 8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99077" y="2979801"/>
              <a:ext cx="166306" cy="9467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88922" y="2970657"/>
              <a:ext cx="846581" cy="13125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242280" y="2973705"/>
              <a:ext cx="273081" cy="10067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539745" y="3001232"/>
              <a:ext cx="77724" cy="7010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36532" y="3001232"/>
              <a:ext cx="73152" cy="7315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829496" y="3001232"/>
              <a:ext cx="73247" cy="731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925698" y="2973705"/>
              <a:ext cx="178403" cy="10067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125432" y="2970669"/>
              <a:ext cx="67310" cy="100330"/>
            </a:xfrm>
            <a:custGeom>
              <a:avLst/>
              <a:gdLst/>
              <a:ahLst/>
              <a:cxnLst/>
              <a:rect l="l" t="t" r="r" b="b"/>
              <a:pathLst>
                <a:path w="67310" h="100330">
                  <a:moveTo>
                    <a:pt x="36677" y="0"/>
                  </a:moveTo>
                  <a:lnTo>
                    <a:pt x="25908" y="0"/>
                  </a:lnTo>
                  <a:lnTo>
                    <a:pt x="25908" y="16852"/>
                  </a:lnTo>
                  <a:lnTo>
                    <a:pt x="36677" y="16852"/>
                  </a:lnTo>
                  <a:lnTo>
                    <a:pt x="36677" y="0"/>
                  </a:lnTo>
                  <a:close/>
                </a:path>
                <a:path w="67310" h="100330">
                  <a:moveTo>
                    <a:pt x="67157" y="96520"/>
                  </a:moveTo>
                  <a:lnTo>
                    <a:pt x="65633" y="96520"/>
                  </a:lnTo>
                  <a:lnTo>
                    <a:pt x="65633" y="95250"/>
                  </a:lnTo>
                  <a:lnTo>
                    <a:pt x="36677" y="95250"/>
                  </a:lnTo>
                  <a:lnTo>
                    <a:pt x="36677" y="39370"/>
                  </a:lnTo>
                  <a:lnTo>
                    <a:pt x="36677" y="38100"/>
                  </a:lnTo>
                  <a:lnTo>
                    <a:pt x="36677" y="35560"/>
                  </a:lnTo>
                  <a:lnTo>
                    <a:pt x="36677" y="33020"/>
                  </a:lnTo>
                  <a:lnTo>
                    <a:pt x="6959" y="33020"/>
                  </a:lnTo>
                  <a:lnTo>
                    <a:pt x="6959" y="35560"/>
                  </a:lnTo>
                  <a:lnTo>
                    <a:pt x="6096" y="35560"/>
                  </a:lnTo>
                  <a:lnTo>
                    <a:pt x="6096" y="38100"/>
                  </a:lnTo>
                  <a:lnTo>
                    <a:pt x="6642" y="38100"/>
                  </a:lnTo>
                  <a:lnTo>
                    <a:pt x="6642" y="39370"/>
                  </a:lnTo>
                  <a:lnTo>
                    <a:pt x="28956" y="39370"/>
                  </a:lnTo>
                  <a:lnTo>
                    <a:pt x="28956" y="95250"/>
                  </a:lnTo>
                  <a:lnTo>
                    <a:pt x="317" y="95250"/>
                  </a:lnTo>
                  <a:lnTo>
                    <a:pt x="317" y="96520"/>
                  </a:lnTo>
                  <a:lnTo>
                    <a:pt x="0" y="9652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66713" y="100330"/>
                  </a:lnTo>
                  <a:lnTo>
                    <a:pt x="66713" y="99060"/>
                  </a:lnTo>
                  <a:lnTo>
                    <a:pt x="67157" y="99060"/>
                  </a:lnTo>
                  <a:lnTo>
                    <a:pt x="67157" y="96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9" name="object 8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15449" y="2979801"/>
              <a:ext cx="73247" cy="9458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17652" y="2970657"/>
              <a:ext cx="67151" cy="10067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07663" y="3001232"/>
              <a:ext cx="74771" cy="7315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503771" y="3001232"/>
              <a:ext cx="79248" cy="7010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03605" y="2970657"/>
              <a:ext cx="68580" cy="10067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799713" y="3001232"/>
              <a:ext cx="64008" cy="731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987260" y="2979801"/>
              <a:ext cx="74771" cy="9458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087939" y="3002756"/>
              <a:ext cx="169354" cy="7162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278630" y="3001232"/>
              <a:ext cx="74771" cy="7315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31507" y="3156775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7620" y="119062"/>
                  </a:moveTo>
                  <a:lnTo>
                    <a:pt x="1524" y="119062"/>
                  </a:lnTo>
                  <a:lnTo>
                    <a:pt x="1524" y="117538"/>
                  </a:lnTo>
                  <a:lnTo>
                    <a:pt x="0" y="117538"/>
                  </a:lnTo>
                  <a:lnTo>
                    <a:pt x="0" y="114490"/>
                  </a:lnTo>
                  <a:lnTo>
                    <a:pt x="1524" y="112966"/>
                  </a:lnTo>
                  <a:lnTo>
                    <a:pt x="3048" y="112966"/>
                  </a:lnTo>
                  <a:lnTo>
                    <a:pt x="4572" y="111442"/>
                  </a:lnTo>
                  <a:lnTo>
                    <a:pt x="9144" y="111442"/>
                  </a:lnTo>
                  <a:lnTo>
                    <a:pt x="10668" y="108394"/>
                  </a:lnTo>
                  <a:lnTo>
                    <a:pt x="12192" y="106870"/>
                  </a:lnTo>
                  <a:lnTo>
                    <a:pt x="13716" y="103822"/>
                  </a:lnTo>
                  <a:lnTo>
                    <a:pt x="13716" y="67151"/>
                  </a:lnTo>
                  <a:lnTo>
                    <a:pt x="15240" y="65627"/>
                  </a:lnTo>
                  <a:lnTo>
                    <a:pt x="15240" y="62579"/>
                  </a:lnTo>
                  <a:lnTo>
                    <a:pt x="18288" y="61055"/>
                  </a:lnTo>
                  <a:lnTo>
                    <a:pt x="19812" y="59531"/>
                  </a:lnTo>
                  <a:lnTo>
                    <a:pt x="18288" y="56483"/>
                  </a:lnTo>
                  <a:lnTo>
                    <a:pt x="13716" y="51911"/>
                  </a:lnTo>
                  <a:lnTo>
                    <a:pt x="13716" y="13811"/>
                  </a:lnTo>
                  <a:lnTo>
                    <a:pt x="12192" y="12287"/>
                  </a:lnTo>
                  <a:lnTo>
                    <a:pt x="10668" y="9239"/>
                  </a:lnTo>
                  <a:lnTo>
                    <a:pt x="7620" y="6191"/>
                  </a:lnTo>
                  <a:lnTo>
                    <a:pt x="1524" y="6191"/>
                  </a:lnTo>
                  <a:lnTo>
                    <a:pt x="0" y="4667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7620" y="0"/>
                  </a:lnTo>
                  <a:lnTo>
                    <a:pt x="12192" y="1524"/>
                  </a:lnTo>
                  <a:lnTo>
                    <a:pt x="13716" y="3048"/>
                  </a:lnTo>
                  <a:lnTo>
                    <a:pt x="18288" y="7715"/>
                  </a:lnTo>
                  <a:lnTo>
                    <a:pt x="19812" y="12287"/>
                  </a:lnTo>
                  <a:lnTo>
                    <a:pt x="19812" y="47339"/>
                  </a:lnTo>
                  <a:lnTo>
                    <a:pt x="21336" y="50387"/>
                  </a:lnTo>
                  <a:lnTo>
                    <a:pt x="22860" y="51911"/>
                  </a:lnTo>
                  <a:lnTo>
                    <a:pt x="24384" y="54959"/>
                  </a:lnTo>
                  <a:lnTo>
                    <a:pt x="25908" y="54959"/>
                  </a:lnTo>
                  <a:lnTo>
                    <a:pt x="28956" y="56483"/>
                  </a:lnTo>
                  <a:lnTo>
                    <a:pt x="32004" y="56483"/>
                  </a:lnTo>
                  <a:lnTo>
                    <a:pt x="33528" y="58007"/>
                  </a:lnTo>
                  <a:lnTo>
                    <a:pt x="33528" y="61055"/>
                  </a:lnTo>
                  <a:lnTo>
                    <a:pt x="32004" y="61055"/>
                  </a:lnTo>
                  <a:lnTo>
                    <a:pt x="32004" y="62579"/>
                  </a:lnTo>
                  <a:lnTo>
                    <a:pt x="25908" y="62579"/>
                  </a:lnTo>
                  <a:lnTo>
                    <a:pt x="22860" y="65627"/>
                  </a:lnTo>
                  <a:lnTo>
                    <a:pt x="21336" y="68675"/>
                  </a:lnTo>
                  <a:lnTo>
                    <a:pt x="19812" y="70199"/>
                  </a:lnTo>
                  <a:lnTo>
                    <a:pt x="19812" y="106870"/>
                  </a:lnTo>
                  <a:lnTo>
                    <a:pt x="18288" y="109918"/>
                  </a:lnTo>
                  <a:lnTo>
                    <a:pt x="15240" y="114490"/>
                  </a:lnTo>
                  <a:lnTo>
                    <a:pt x="12192" y="117538"/>
                  </a:lnTo>
                  <a:lnTo>
                    <a:pt x="7620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13219" y="3368897"/>
              <a:ext cx="167735" cy="7324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03909" y="3346037"/>
              <a:ext cx="74676" cy="9610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99922" y="3368897"/>
              <a:ext cx="73247" cy="7324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92981" y="3339941"/>
              <a:ext cx="82391" cy="9915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313080" y="3368897"/>
              <a:ext cx="172402" cy="7324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02290" y="3336893"/>
              <a:ext cx="2394870" cy="31575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31494" y="3339947"/>
              <a:ext cx="3122930" cy="485775"/>
            </a:xfrm>
            <a:custGeom>
              <a:avLst/>
              <a:gdLst/>
              <a:ahLst/>
              <a:cxnLst/>
              <a:rect l="l" t="t" r="r" b="b"/>
              <a:pathLst>
                <a:path w="3122929" h="485775">
                  <a:moveTo>
                    <a:pt x="33528" y="424141"/>
                  </a:moveTo>
                  <a:lnTo>
                    <a:pt x="32004" y="424141"/>
                  </a:lnTo>
                  <a:lnTo>
                    <a:pt x="32004" y="422617"/>
                  </a:lnTo>
                  <a:lnTo>
                    <a:pt x="25908" y="422617"/>
                  </a:lnTo>
                  <a:lnTo>
                    <a:pt x="22860" y="419569"/>
                  </a:lnTo>
                  <a:lnTo>
                    <a:pt x="21336" y="416521"/>
                  </a:lnTo>
                  <a:lnTo>
                    <a:pt x="19812" y="414997"/>
                  </a:lnTo>
                  <a:lnTo>
                    <a:pt x="19812" y="378333"/>
                  </a:lnTo>
                  <a:lnTo>
                    <a:pt x="18288" y="373761"/>
                  </a:lnTo>
                  <a:lnTo>
                    <a:pt x="13716" y="370713"/>
                  </a:lnTo>
                  <a:lnTo>
                    <a:pt x="12192" y="367665"/>
                  </a:lnTo>
                  <a:lnTo>
                    <a:pt x="7620" y="366141"/>
                  </a:lnTo>
                  <a:lnTo>
                    <a:pt x="1524" y="366141"/>
                  </a:lnTo>
                  <a:lnTo>
                    <a:pt x="1524" y="367665"/>
                  </a:lnTo>
                  <a:lnTo>
                    <a:pt x="0" y="367665"/>
                  </a:lnTo>
                  <a:lnTo>
                    <a:pt x="0" y="370713"/>
                  </a:lnTo>
                  <a:lnTo>
                    <a:pt x="1524" y="372237"/>
                  </a:lnTo>
                  <a:lnTo>
                    <a:pt x="4572" y="372237"/>
                  </a:lnTo>
                  <a:lnTo>
                    <a:pt x="7620" y="373761"/>
                  </a:lnTo>
                  <a:lnTo>
                    <a:pt x="9144" y="373761"/>
                  </a:lnTo>
                  <a:lnTo>
                    <a:pt x="10668" y="376809"/>
                  </a:lnTo>
                  <a:lnTo>
                    <a:pt x="13716" y="379857"/>
                  </a:lnTo>
                  <a:lnTo>
                    <a:pt x="13716" y="418045"/>
                  </a:lnTo>
                  <a:lnTo>
                    <a:pt x="15240" y="419569"/>
                  </a:lnTo>
                  <a:lnTo>
                    <a:pt x="16764" y="422617"/>
                  </a:lnTo>
                  <a:lnTo>
                    <a:pt x="19812" y="425665"/>
                  </a:lnTo>
                  <a:lnTo>
                    <a:pt x="15240" y="430237"/>
                  </a:lnTo>
                  <a:lnTo>
                    <a:pt x="15240" y="431761"/>
                  </a:lnTo>
                  <a:lnTo>
                    <a:pt x="13716" y="433285"/>
                  </a:lnTo>
                  <a:lnTo>
                    <a:pt x="13716" y="471385"/>
                  </a:lnTo>
                  <a:lnTo>
                    <a:pt x="12192" y="472909"/>
                  </a:lnTo>
                  <a:lnTo>
                    <a:pt x="10668" y="475957"/>
                  </a:lnTo>
                  <a:lnTo>
                    <a:pt x="9144" y="477481"/>
                  </a:lnTo>
                  <a:lnTo>
                    <a:pt x="7620" y="479107"/>
                  </a:lnTo>
                  <a:lnTo>
                    <a:pt x="1524" y="479107"/>
                  </a:lnTo>
                  <a:lnTo>
                    <a:pt x="0" y="480631"/>
                  </a:lnTo>
                  <a:lnTo>
                    <a:pt x="0" y="483679"/>
                  </a:lnTo>
                  <a:lnTo>
                    <a:pt x="1524" y="485203"/>
                  </a:lnTo>
                  <a:lnTo>
                    <a:pt x="7620" y="485203"/>
                  </a:lnTo>
                  <a:lnTo>
                    <a:pt x="12192" y="483679"/>
                  </a:lnTo>
                  <a:lnTo>
                    <a:pt x="15240" y="480631"/>
                  </a:lnTo>
                  <a:lnTo>
                    <a:pt x="18288" y="477481"/>
                  </a:lnTo>
                  <a:lnTo>
                    <a:pt x="19812" y="472909"/>
                  </a:lnTo>
                  <a:lnTo>
                    <a:pt x="19812" y="436333"/>
                  </a:lnTo>
                  <a:lnTo>
                    <a:pt x="22860" y="433285"/>
                  </a:lnTo>
                  <a:lnTo>
                    <a:pt x="24384" y="430237"/>
                  </a:lnTo>
                  <a:lnTo>
                    <a:pt x="25908" y="430237"/>
                  </a:lnTo>
                  <a:lnTo>
                    <a:pt x="28956" y="428713"/>
                  </a:lnTo>
                  <a:lnTo>
                    <a:pt x="32004" y="428713"/>
                  </a:lnTo>
                  <a:lnTo>
                    <a:pt x="33528" y="427189"/>
                  </a:lnTo>
                  <a:lnTo>
                    <a:pt x="33528" y="424141"/>
                  </a:lnTo>
                  <a:close/>
                </a:path>
                <a:path w="3122929" h="485775">
                  <a:moveTo>
                    <a:pt x="2914942" y="53340"/>
                  </a:moveTo>
                  <a:lnTo>
                    <a:pt x="2898178" y="7620"/>
                  </a:lnTo>
                  <a:lnTo>
                    <a:pt x="2893606" y="1524"/>
                  </a:lnTo>
                  <a:lnTo>
                    <a:pt x="2893606" y="0"/>
                  </a:lnTo>
                  <a:lnTo>
                    <a:pt x="2889034" y="0"/>
                  </a:lnTo>
                  <a:lnTo>
                    <a:pt x="2889034" y="1524"/>
                  </a:lnTo>
                  <a:lnTo>
                    <a:pt x="2887510" y="3048"/>
                  </a:lnTo>
                  <a:lnTo>
                    <a:pt x="2887510" y="4572"/>
                  </a:lnTo>
                  <a:lnTo>
                    <a:pt x="2889034" y="4572"/>
                  </a:lnTo>
                  <a:lnTo>
                    <a:pt x="2893085" y="12522"/>
                  </a:lnTo>
                  <a:lnTo>
                    <a:pt x="2896273" y="20193"/>
                  </a:lnTo>
                  <a:lnTo>
                    <a:pt x="2898889" y="27292"/>
                  </a:lnTo>
                  <a:lnTo>
                    <a:pt x="2901226" y="33528"/>
                  </a:lnTo>
                  <a:lnTo>
                    <a:pt x="2902343" y="40360"/>
                  </a:lnTo>
                  <a:lnTo>
                    <a:pt x="2903321" y="47053"/>
                  </a:lnTo>
                  <a:lnTo>
                    <a:pt x="2903994" y="53340"/>
                  </a:lnTo>
                  <a:lnTo>
                    <a:pt x="2904274" y="59436"/>
                  </a:lnTo>
                  <a:lnTo>
                    <a:pt x="2904007" y="66116"/>
                  </a:lnTo>
                  <a:lnTo>
                    <a:pt x="2892437" y="106654"/>
                  </a:lnTo>
                  <a:lnTo>
                    <a:pt x="2889034" y="114401"/>
                  </a:lnTo>
                  <a:lnTo>
                    <a:pt x="2887510" y="114401"/>
                  </a:lnTo>
                  <a:lnTo>
                    <a:pt x="2887510" y="117449"/>
                  </a:lnTo>
                  <a:lnTo>
                    <a:pt x="2889034" y="117449"/>
                  </a:lnTo>
                  <a:lnTo>
                    <a:pt x="2889034" y="118973"/>
                  </a:lnTo>
                  <a:lnTo>
                    <a:pt x="2893606" y="118973"/>
                  </a:lnTo>
                  <a:lnTo>
                    <a:pt x="2895130" y="115925"/>
                  </a:lnTo>
                  <a:lnTo>
                    <a:pt x="2898178" y="111353"/>
                  </a:lnTo>
                  <a:lnTo>
                    <a:pt x="2907322" y="93065"/>
                  </a:lnTo>
                  <a:lnTo>
                    <a:pt x="2910370" y="85445"/>
                  </a:lnTo>
                  <a:lnTo>
                    <a:pt x="2911894" y="79349"/>
                  </a:lnTo>
                  <a:lnTo>
                    <a:pt x="2913418" y="71729"/>
                  </a:lnTo>
                  <a:lnTo>
                    <a:pt x="2914942" y="65532"/>
                  </a:lnTo>
                  <a:lnTo>
                    <a:pt x="2914942" y="53340"/>
                  </a:lnTo>
                  <a:close/>
                </a:path>
                <a:path w="3122929" h="485775">
                  <a:moveTo>
                    <a:pt x="3122396" y="1524"/>
                  </a:moveTo>
                  <a:lnTo>
                    <a:pt x="3120872" y="1524"/>
                  </a:lnTo>
                  <a:lnTo>
                    <a:pt x="3120872" y="0"/>
                  </a:lnTo>
                  <a:lnTo>
                    <a:pt x="3114776" y="0"/>
                  </a:lnTo>
                  <a:lnTo>
                    <a:pt x="3110204" y="1524"/>
                  </a:lnTo>
                  <a:lnTo>
                    <a:pt x="3104108" y="7620"/>
                  </a:lnTo>
                  <a:lnTo>
                    <a:pt x="3102584" y="12192"/>
                  </a:lnTo>
                  <a:lnTo>
                    <a:pt x="3102584" y="48768"/>
                  </a:lnTo>
                  <a:lnTo>
                    <a:pt x="3101060" y="50292"/>
                  </a:lnTo>
                  <a:lnTo>
                    <a:pt x="3099536" y="53340"/>
                  </a:lnTo>
                  <a:lnTo>
                    <a:pt x="3096488" y="56388"/>
                  </a:lnTo>
                  <a:lnTo>
                    <a:pt x="3090392" y="56388"/>
                  </a:lnTo>
                  <a:lnTo>
                    <a:pt x="3090392" y="57912"/>
                  </a:lnTo>
                  <a:lnTo>
                    <a:pt x="3088868" y="57912"/>
                  </a:lnTo>
                  <a:lnTo>
                    <a:pt x="3088868" y="60960"/>
                  </a:lnTo>
                  <a:lnTo>
                    <a:pt x="3090392" y="60960"/>
                  </a:lnTo>
                  <a:lnTo>
                    <a:pt x="3090392" y="62484"/>
                  </a:lnTo>
                  <a:lnTo>
                    <a:pt x="3093440" y="62484"/>
                  </a:lnTo>
                  <a:lnTo>
                    <a:pt x="3096488" y="64008"/>
                  </a:lnTo>
                  <a:lnTo>
                    <a:pt x="3098012" y="64008"/>
                  </a:lnTo>
                  <a:lnTo>
                    <a:pt x="3099536" y="67056"/>
                  </a:lnTo>
                  <a:lnTo>
                    <a:pt x="3101060" y="68681"/>
                  </a:lnTo>
                  <a:lnTo>
                    <a:pt x="3102584" y="70205"/>
                  </a:lnTo>
                  <a:lnTo>
                    <a:pt x="3102584" y="106781"/>
                  </a:lnTo>
                  <a:lnTo>
                    <a:pt x="3104108" y="111353"/>
                  </a:lnTo>
                  <a:lnTo>
                    <a:pt x="3110204" y="117449"/>
                  </a:lnTo>
                  <a:lnTo>
                    <a:pt x="3114776" y="118973"/>
                  </a:lnTo>
                  <a:lnTo>
                    <a:pt x="3120872" y="118973"/>
                  </a:lnTo>
                  <a:lnTo>
                    <a:pt x="3122396" y="117449"/>
                  </a:lnTo>
                  <a:lnTo>
                    <a:pt x="3122396" y="114401"/>
                  </a:lnTo>
                  <a:lnTo>
                    <a:pt x="3120872" y="112877"/>
                  </a:lnTo>
                  <a:lnTo>
                    <a:pt x="3116300" y="112877"/>
                  </a:lnTo>
                  <a:lnTo>
                    <a:pt x="3113252" y="111353"/>
                  </a:lnTo>
                  <a:lnTo>
                    <a:pt x="3111728" y="109829"/>
                  </a:lnTo>
                  <a:lnTo>
                    <a:pt x="3110204" y="106781"/>
                  </a:lnTo>
                  <a:lnTo>
                    <a:pt x="3108680" y="105257"/>
                  </a:lnTo>
                  <a:lnTo>
                    <a:pt x="3108680" y="67056"/>
                  </a:lnTo>
                  <a:lnTo>
                    <a:pt x="3107156" y="65532"/>
                  </a:lnTo>
                  <a:lnTo>
                    <a:pt x="3107156" y="64008"/>
                  </a:lnTo>
                  <a:lnTo>
                    <a:pt x="3102584" y="59436"/>
                  </a:lnTo>
                  <a:lnTo>
                    <a:pt x="3104108" y="57912"/>
                  </a:lnTo>
                  <a:lnTo>
                    <a:pt x="3107156" y="56388"/>
                  </a:lnTo>
                  <a:lnTo>
                    <a:pt x="3107156" y="53340"/>
                  </a:lnTo>
                  <a:lnTo>
                    <a:pt x="3108680" y="51816"/>
                  </a:lnTo>
                  <a:lnTo>
                    <a:pt x="3108680" y="13716"/>
                  </a:lnTo>
                  <a:lnTo>
                    <a:pt x="3111728" y="10668"/>
                  </a:lnTo>
                  <a:lnTo>
                    <a:pt x="3113252" y="7620"/>
                  </a:lnTo>
                  <a:lnTo>
                    <a:pt x="3116300" y="7620"/>
                  </a:lnTo>
                  <a:lnTo>
                    <a:pt x="3117824" y="6096"/>
                  </a:lnTo>
                  <a:lnTo>
                    <a:pt x="3120872" y="6096"/>
                  </a:lnTo>
                  <a:lnTo>
                    <a:pt x="3122396" y="4572"/>
                  </a:lnTo>
                  <a:lnTo>
                    <a:pt x="31223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06" name="object 10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568289" y="1063578"/>
            <a:ext cx="356682" cy="131949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3988257" y="1066267"/>
            <a:ext cx="48745" cy="126626"/>
          </a:xfrm>
          <a:custGeom>
            <a:avLst/>
            <a:gdLst/>
            <a:ahLst/>
            <a:cxnLst/>
            <a:rect l="l" t="t" r="r" b="b"/>
            <a:pathLst>
              <a:path w="55244" h="143509">
                <a:moveTo>
                  <a:pt x="54864" y="143351"/>
                </a:moveTo>
                <a:lnTo>
                  <a:pt x="3048" y="143351"/>
                </a:lnTo>
                <a:lnTo>
                  <a:pt x="3048" y="138779"/>
                </a:lnTo>
                <a:lnTo>
                  <a:pt x="13716" y="138779"/>
                </a:lnTo>
                <a:lnTo>
                  <a:pt x="15240" y="137255"/>
                </a:lnTo>
                <a:lnTo>
                  <a:pt x="16764" y="137255"/>
                </a:lnTo>
                <a:lnTo>
                  <a:pt x="19812" y="134207"/>
                </a:lnTo>
                <a:lnTo>
                  <a:pt x="19812" y="132683"/>
                </a:lnTo>
                <a:lnTo>
                  <a:pt x="21336" y="126587"/>
                </a:lnTo>
                <a:lnTo>
                  <a:pt x="21336" y="33528"/>
                </a:lnTo>
                <a:lnTo>
                  <a:pt x="19812" y="25908"/>
                </a:lnTo>
                <a:lnTo>
                  <a:pt x="19812" y="21336"/>
                </a:lnTo>
                <a:lnTo>
                  <a:pt x="16764" y="18288"/>
                </a:lnTo>
                <a:lnTo>
                  <a:pt x="15240" y="18288"/>
                </a:lnTo>
                <a:lnTo>
                  <a:pt x="13716" y="16764"/>
                </a:lnTo>
                <a:lnTo>
                  <a:pt x="9144" y="16764"/>
                </a:lnTo>
                <a:lnTo>
                  <a:pt x="6096" y="18288"/>
                </a:lnTo>
                <a:lnTo>
                  <a:pt x="1524" y="19812"/>
                </a:lnTo>
                <a:lnTo>
                  <a:pt x="0" y="16764"/>
                </a:lnTo>
                <a:lnTo>
                  <a:pt x="33528" y="0"/>
                </a:lnTo>
                <a:lnTo>
                  <a:pt x="38100" y="0"/>
                </a:lnTo>
                <a:lnTo>
                  <a:pt x="38100" y="132683"/>
                </a:lnTo>
                <a:lnTo>
                  <a:pt x="39624" y="135731"/>
                </a:lnTo>
                <a:lnTo>
                  <a:pt x="41148" y="137255"/>
                </a:lnTo>
                <a:lnTo>
                  <a:pt x="42672" y="137255"/>
                </a:lnTo>
                <a:lnTo>
                  <a:pt x="44195" y="138779"/>
                </a:lnTo>
                <a:lnTo>
                  <a:pt x="54864" y="138779"/>
                </a:lnTo>
                <a:lnTo>
                  <a:pt x="54864" y="1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08" name="object 108"/>
          <p:cNvGrpSpPr/>
          <p:nvPr/>
        </p:nvGrpSpPr>
        <p:grpSpPr>
          <a:xfrm>
            <a:off x="6108682" y="1435801"/>
            <a:ext cx="4007224" cy="1972796"/>
            <a:chOff x="5043573" y="1627241"/>
            <a:chExt cx="4541520" cy="2235835"/>
          </a:xfrm>
        </p:grpSpPr>
        <p:sp>
          <p:nvSpPr>
            <p:cNvPr id="109" name="object 109"/>
            <p:cNvSpPr/>
            <p:nvPr/>
          </p:nvSpPr>
          <p:spPr>
            <a:xfrm>
              <a:off x="5051965" y="1635633"/>
              <a:ext cx="4524375" cy="2218690"/>
            </a:xfrm>
            <a:custGeom>
              <a:avLst/>
              <a:gdLst/>
              <a:ahLst/>
              <a:cxnLst/>
              <a:rect l="l" t="t" r="r" b="b"/>
              <a:pathLst>
                <a:path w="4524375" h="2218690">
                  <a:moveTo>
                    <a:pt x="0" y="2218467"/>
                  </a:moveTo>
                  <a:lnTo>
                    <a:pt x="4524279" y="2218467"/>
                  </a:lnTo>
                  <a:lnTo>
                    <a:pt x="4524279" y="0"/>
                  </a:lnTo>
                  <a:lnTo>
                    <a:pt x="0" y="0"/>
                  </a:lnTo>
                  <a:lnTo>
                    <a:pt x="0" y="2218467"/>
                  </a:lnTo>
                  <a:close/>
                </a:path>
              </a:pathLst>
            </a:custGeom>
            <a:ln w="16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2633" y="2017109"/>
              <a:ext cx="2221230" cy="183515"/>
            </a:xfrm>
            <a:custGeom>
              <a:avLst/>
              <a:gdLst/>
              <a:ahLst/>
              <a:cxnLst/>
              <a:rect l="l" t="t" r="r" b="b"/>
              <a:pathLst>
                <a:path w="2221229" h="183514">
                  <a:moveTo>
                    <a:pt x="2220944" y="183070"/>
                  </a:moveTo>
                  <a:lnTo>
                    <a:pt x="0" y="183070"/>
                  </a:lnTo>
                  <a:lnTo>
                    <a:pt x="0" y="0"/>
                  </a:lnTo>
                  <a:lnTo>
                    <a:pt x="2220944" y="0"/>
                  </a:lnTo>
                  <a:lnTo>
                    <a:pt x="2220944" y="18307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4736" y="2058257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80">
                  <a:moveTo>
                    <a:pt x="32099" y="119062"/>
                  </a:moveTo>
                  <a:lnTo>
                    <a:pt x="26003" y="119062"/>
                  </a:lnTo>
                  <a:lnTo>
                    <a:pt x="22955" y="117443"/>
                  </a:lnTo>
                  <a:lnTo>
                    <a:pt x="19812" y="114395"/>
                  </a:lnTo>
                  <a:lnTo>
                    <a:pt x="15240" y="111347"/>
                  </a:lnTo>
                  <a:lnTo>
                    <a:pt x="13716" y="106775"/>
                  </a:lnTo>
                  <a:lnTo>
                    <a:pt x="13716" y="70199"/>
                  </a:lnTo>
                  <a:lnTo>
                    <a:pt x="12192" y="68675"/>
                  </a:lnTo>
                  <a:lnTo>
                    <a:pt x="10668" y="65627"/>
                  </a:lnTo>
                  <a:lnTo>
                    <a:pt x="7620" y="62579"/>
                  </a:lnTo>
                  <a:lnTo>
                    <a:pt x="1524" y="62579"/>
                  </a:lnTo>
                  <a:lnTo>
                    <a:pt x="1524" y="61055"/>
                  </a:lnTo>
                  <a:lnTo>
                    <a:pt x="0" y="59531"/>
                  </a:lnTo>
                  <a:lnTo>
                    <a:pt x="0" y="58007"/>
                  </a:lnTo>
                  <a:lnTo>
                    <a:pt x="1524" y="58007"/>
                  </a:lnTo>
                  <a:lnTo>
                    <a:pt x="1524" y="56483"/>
                  </a:lnTo>
                  <a:lnTo>
                    <a:pt x="4572" y="56483"/>
                  </a:lnTo>
                  <a:lnTo>
                    <a:pt x="7620" y="54959"/>
                  </a:lnTo>
                  <a:lnTo>
                    <a:pt x="9144" y="54959"/>
                  </a:lnTo>
                  <a:lnTo>
                    <a:pt x="10668" y="51911"/>
                  </a:lnTo>
                  <a:lnTo>
                    <a:pt x="13716" y="48863"/>
                  </a:lnTo>
                  <a:lnTo>
                    <a:pt x="13716" y="12192"/>
                  </a:lnTo>
                  <a:lnTo>
                    <a:pt x="15240" y="7620"/>
                  </a:lnTo>
                  <a:lnTo>
                    <a:pt x="18288" y="4572"/>
                  </a:lnTo>
                  <a:lnTo>
                    <a:pt x="21431" y="1524"/>
                  </a:lnTo>
                  <a:lnTo>
                    <a:pt x="26003" y="0"/>
                  </a:lnTo>
                  <a:lnTo>
                    <a:pt x="33623" y="0"/>
                  </a:lnTo>
                  <a:lnTo>
                    <a:pt x="33623" y="4572"/>
                  </a:lnTo>
                  <a:lnTo>
                    <a:pt x="32099" y="6096"/>
                  </a:lnTo>
                  <a:lnTo>
                    <a:pt x="27527" y="6096"/>
                  </a:lnTo>
                  <a:lnTo>
                    <a:pt x="24479" y="7620"/>
                  </a:lnTo>
                  <a:lnTo>
                    <a:pt x="22955" y="9144"/>
                  </a:lnTo>
                  <a:lnTo>
                    <a:pt x="21431" y="12192"/>
                  </a:lnTo>
                  <a:lnTo>
                    <a:pt x="19812" y="13716"/>
                  </a:lnTo>
                  <a:lnTo>
                    <a:pt x="19812" y="50387"/>
                  </a:lnTo>
                  <a:lnTo>
                    <a:pt x="18288" y="53435"/>
                  </a:lnTo>
                  <a:lnTo>
                    <a:pt x="18288" y="54959"/>
                  </a:lnTo>
                  <a:lnTo>
                    <a:pt x="15240" y="56483"/>
                  </a:lnTo>
                  <a:lnTo>
                    <a:pt x="13716" y="59531"/>
                  </a:lnTo>
                  <a:lnTo>
                    <a:pt x="15240" y="61055"/>
                  </a:lnTo>
                  <a:lnTo>
                    <a:pt x="18288" y="62579"/>
                  </a:lnTo>
                  <a:lnTo>
                    <a:pt x="18288" y="64103"/>
                  </a:lnTo>
                  <a:lnTo>
                    <a:pt x="19812" y="67151"/>
                  </a:lnTo>
                  <a:lnTo>
                    <a:pt x="19812" y="103727"/>
                  </a:lnTo>
                  <a:lnTo>
                    <a:pt x="21431" y="106775"/>
                  </a:lnTo>
                  <a:lnTo>
                    <a:pt x="22955" y="108299"/>
                  </a:lnTo>
                  <a:lnTo>
                    <a:pt x="24479" y="111347"/>
                  </a:lnTo>
                  <a:lnTo>
                    <a:pt x="29051" y="111347"/>
                  </a:lnTo>
                  <a:lnTo>
                    <a:pt x="30575" y="112871"/>
                  </a:lnTo>
                  <a:lnTo>
                    <a:pt x="33623" y="112871"/>
                  </a:lnTo>
                  <a:lnTo>
                    <a:pt x="33623" y="117443"/>
                  </a:lnTo>
                  <a:lnTo>
                    <a:pt x="32099" y="11906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079396" y="2055209"/>
              <a:ext cx="2574892" cy="29756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777829" y="2247423"/>
              <a:ext cx="73152" cy="9467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873936" y="2268855"/>
              <a:ext cx="263842" cy="7324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256276" y="2383256"/>
              <a:ext cx="4248785" cy="184785"/>
            </a:xfrm>
            <a:custGeom>
              <a:avLst/>
              <a:gdLst/>
              <a:ahLst/>
              <a:cxnLst/>
              <a:rect l="l" t="t" r="r" b="b"/>
              <a:pathLst>
                <a:path w="4248784" h="184785">
                  <a:moveTo>
                    <a:pt x="1741919" y="292"/>
                  </a:moveTo>
                  <a:lnTo>
                    <a:pt x="0" y="292"/>
                  </a:lnTo>
                  <a:lnTo>
                    <a:pt x="0" y="184696"/>
                  </a:lnTo>
                  <a:lnTo>
                    <a:pt x="1741919" y="184696"/>
                  </a:lnTo>
                  <a:lnTo>
                    <a:pt x="1741919" y="292"/>
                  </a:lnTo>
                  <a:close/>
                </a:path>
                <a:path w="4248784" h="184785">
                  <a:moveTo>
                    <a:pt x="4248239" y="0"/>
                  </a:moveTo>
                  <a:lnTo>
                    <a:pt x="2221039" y="0"/>
                  </a:lnTo>
                  <a:lnTo>
                    <a:pt x="2221039" y="183070"/>
                  </a:lnTo>
                  <a:lnTo>
                    <a:pt x="4248239" y="183070"/>
                  </a:lnTo>
                  <a:lnTo>
                    <a:pt x="42482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6" name="object 11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267039" y="2421350"/>
              <a:ext cx="1584864" cy="131254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919055" y="2454973"/>
              <a:ext cx="36830" cy="84455"/>
            </a:xfrm>
            <a:custGeom>
              <a:avLst/>
              <a:gdLst/>
              <a:ahLst/>
              <a:cxnLst/>
              <a:rect l="l" t="t" r="r" b="b"/>
              <a:pathLst>
                <a:path w="36829" h="84455">
                  <a:moveTo>
                    <a:pt x="28956" y="21336"/>
                  </a:moveTo>
                  <a:lnTo>
                    <a:pt x="19812" y="21336"/>
                  </a:lnTo>
                  <a:lnTo>
                    <a:pt x="16764" y="19812"/>
                  </a:lnTo>
                  <a:lnTo>
                    <a:pt x="15240" y="18288"/>
                  </a:lnTo>
                  <a:lnTo>
                    <a:pt x="13716" y="15240"/>
                  </a:lnTo>
                  <a:lnTo>
                    <a:pt x="12192" y="13716"/>
                  </a:lnTo>
                  <a:lnTo>
                    <a:pt x="12192" y="7620"/>
                  </a:lnTo>
                  <a:lnTo>
                    <a:pt x="13716" y="4572"/>
                  </a:lnTo>
                  <a:lnTo>
                    <a:pt x="15240" y="3048"/>
                  </a:lnTo>
                  <a:lnTo>
                    <a:pt x="16764" y="0"/>
                  </a:lnTo>
                  <a:lnTo>
                    <a:pt x="30480" y="0"/>
                  </a:lnTo>
                  <a:lnTo>
                    <a:pt x="35052" y="4572"/>
                  </a:lnTo>
                  <a:lnTo>
                    <a:pt x="36576" y="7620"/>
                  </a:lnTo>
                  <a:lnTo>
                    <a:pt x="36576" y="13716"/>
                  </a:lnTo>
                  <a:lnTo>
                    <a:pt x="35052" y="15240"/>
                  </a:lnTo>
                  <a:lnTo>
                    <a:pt x="33528" y="18288"/>
                  </a:lnTo>
                  <a:lnTo>
                    <a:pt x="30480" y="19812"/>
                  </a:lnTo>
                  <a:lnTo>
                    <a:pt x="28956" y="21336"/>
                  </a:lnTo>
                  <a:close/>
                </a:path>
                <a:path w="36829" h="84455">
                  <a:moveTo>
                    <a:pt x="7620" y="83915"/>
                  </a:moveTo>
                  <a:lnTo>
                    <a:pt x="1524" y="83915"/>
                  </a:lnTo>
                  <a:lnTo>
                    <a:pt x="1524" y="82391"/>
                  </a:lnTo>
                  <a:lnTo>
                    <a:pt x="0" y="82391"/>
                  </a:lnTo>
                  <a:lnTo>
                    <a:pt x="0" y="79343"/>
                  </a:lnTo>
                  <a:lnTo>
                    <a:pt x="1524" y="77819"/>
                  </a:lnTo>
                  <a:lnTo>
                    <a:pt x="10668" y="44291"/>
                  </a:lnTo>
                  <a:lnTo>
                    <a:pt x="32004" y="44291"/>
                  </a:lnTo>
                  <a:lnTo>
                    <a:pt x="9144" y="80867"/>
                  </a:lnTo>
                  <a:lnTo>
                    <a:pt x="9144" y="82391"/>
                  </a:lnTo>
                  <a:lnTo>
                    <a:pt x="7620" y="8391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8" name="object 11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102030" y="2451925"/>
              <a:ext cx="74771" cy="7324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204234" y="2453449"/>
              <a:ext cx="73247" cy="6867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487983" y="2421350"/>
              <a:ext cx="1876234" cy="13125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099304" y="2454973"/>
              <a:ext cx="4368800" cy="462915"/>
            </a:xfrm>
            <a:custGeom>
              <a:avLst/>
              <a:gdLst/>
              <a:ahLst/>
              <a:cxnLst/>
              <a:rect l="l" t="t" r="r" b="b"/>
              <a:pathLst>
                <a:path w="4368800" h="462914">
                  <a:moveTo>
                    <a:pt x="38100" y="393674"/>
                  </a:moveTo>
                  <a:lnTo>
                    <a:pt x="35052" y="390626"/>
                  </a:lnTo>
                  <a:lnTo>
                    <a:pt x="30480" y="390626"/>
                  </a:lnTo>
                  <a:lnTo>
                    <a:pt x="27432" y="389102"/>
                  </a:lnTo>
                  <a:lnTo>
                    <a:pt x="25908" y="387578"/>
                  </a:lnTo>
                  <a:lnTo>
                    <a:pt x="24384" y="384530"/>
                  </a:lnTo>
                  <a:lnTo>
                    <a:pt x="22860" y="383006"/>
                  </a:lnTo>
                  <a:lnTo>
                    <a:pt x="22860" y="340245"/>
                  </a:lnTo>
                  <a:lnTo>
                    <a:pt x="21336" y="335673"/>
                  </a:lnTo>
                  <a:lnTo>
                    <a:pt x="13716" y="328053"/>
                  </a:lnTo>
                  <a:lnTo>
                    <a:pt x="9144" y="326529"/>
                  </a:lnTo>
                  <a:lnTo>
                    <a:pt x="3048" y="326529"/>
                  </a:lnTo>
                  <a:lnTo>
                    <a:pt x="0" y="329577"/>
                  </a:lnTo>
                  <a:lnTo>
                    <a:pt x="0" y="332625"/>
                  </a:lnTo>
                  <a:lnTo>
                    <a:pt x="1524" y="334149"/>
                  </a:lnTo>
                  <a:lnTo>
                    <a:pt x="4572" y="334149"/>
                  </a:lnTo>
                  <a:lnTo>
                    <a:pt x="7620" y="335673"/>
                  </a:lnTo>
                  <a:lnTo>
                    <a:pt x="10668" y="335673"/>
                  </a:lnTo>
                  <a:lnTo>
                    <a:pt x="12192" y="338721"/>
                  </a:lnTo>
                  <a:lnTo>
                    <a:pt x="13716" y="340245"/>
                  </a:lnTo>
                  <a:lnTo>
                    <a:pt x="15240" y="343293"/>
                  </a:lnTo>
                  <a:lnTo>
                    <a:pt x="15240" y="386054"/>
                  </a:lnTo>
                  <a:lnTo>
                    <a:pt x="16764" y="389102"/>
                  </a:lnTo>
                  <a:lnTo>
                    <a:pt x="22860" y="395198"/>
                  </a:lnTo>
                  <a:lnTo>
                    <a:pt x="19812" y="396722"/>
                  </a:lnTo>
                  <a:lnTo>
                    <a:pt x="18288" y="399770"/>
                  </a:lnTo>
                  <a:lnTo>
                    <a:pt x="16764" y="401294"/>
                  </a:lnTo>
                  <a:lnTo>
                    <a:pt x="15240" y="404342"/>
                  </a:lnTo>
                  <a:lnTo>
                    <a:pt x="15240" y="447014"/>
                  </a:lnTo>
                  <a:lnTo>
                    <a:pt x="13716" y="448538"/>
                  </a:lnTo>
                  <a:lnTo>
                    <a:pt x="12192" y="451586"/>
                  </a:lnTo>
                  <a:lnTo>
                    <a:pt x="10668" y="453110"/>
                  </a:lnTo>
                  <a:lnTo>
                    <a:pt x="7620" y="454634"/>
                  </a:lnTo>
                  <a:lnTo>
                    <a:pt x="3048" y="454634"/>
                  </a:lnTo>
                  <a:lnTo>
                    <a:pt x="0" y="457682"/>
                  </a:lnTo>
                  <a:lnTo>
                    <a:pt x="0" y="460832"/>
                  </a:lnTo>
                  <a:lnTo>
                    <a:pt x="1524" y="462356"/>
                  </a:lnTo>
                  <a:lnTo>
                    <a:pt x="9144" y="462356"/>
                  </a:lnTo>
                  <a:lnTo>
                    <a:pt x="13716" y="460832"/>
                  </a:lnTo>
                  <a:lnTo>
                    <a:pt x="16764" y="457682"/>
                  </a:lnTo>
                  <a:lnTo>
                    <a:pt x="21336" y="453110"/>
                  </a:lnTo>
                  <a:lnTo>
                    <a:pt x="22860" y="448538"/>
                  </a:lnTo>
                  <a:lnTo>
                    <a:pt x="22860" y="407390"/>
                  </a:lnTo>
                  <a:lnTo>
                    <a:pt x="24384" y="404342"/>
                  </a:lnTo>
                  <a:lnTo>
                    <a:pt x="25908" y="402818"/>
                  </a:lnTo>
                  <a:lnTo>
                    <a:pt x="27432" y="399770"/>
                  </a:lnTo>
                  <a:lnTo>
                    <a:pt x="33528" y="399770"/>
                  </a:lnTo>
                  <a:lnTo>
                    <a:pt x="35052" y="398246"/>
                  </a:lnTo>
                  <a:lnTo>
                    <a:pt x="36576" y="398246"/>
                  </a:lnTo>
                  <a:lnTo>
                    <a:pt x="38100" y="396722"/>
                  </a:lnTo>
                  <a:lnTo>
                    <a:pt x="38100" y="393674"/>
                  </a:lnTo>
                  <a:close/>
                </a:path>
                <a:path w="4368800" h="462914">
                  <a:moveTo>
                    <a:pt x="218122" y="239560"/>
                  </a:moveTo>
                  <a:lnTo>
                    <a:pt x="216598" y="236512"/>
                  </a:lnTo>
                  <a:lnTo>
                    <a:pt x="215074" y="234988"/>
                  </a:lnTo>
                  <a:lnTo>
                    <a:pt x="212026" y="233464"/>
                  </a:lnTo>
                  <a:lnTo>
                    <a:pt x="210502" y="231940"/>
                  </a:lnTo>
                  <a:lnTo>
                    <a:pt x="204406" y="231940"/>
                  </a:lnTo>
                  <a:lnTo>
                    <a:pt x="201358" y="231940"/>
                  </a:lnTo>
                  <a:lnTo>
                    <a:pt x="198310" y="233464"/>
                  </a:lnTo>
                  <a:lnTo>
                    <a:pt x="196786" y="234988"/>
                  </a:lnTo>
                  <a:lnTo>
                    <a:pt x="193738" y="236512"/>
                  </a:lnTo>
                  <a:lnTo>
                    <a:pt x="193738" y="248704"/>
                  </a:lnTo>
                  <a:lnTo>
                    <a:pt x="196786" y="250228"/>
                  </a:lnTo>
                  <a:lnTo>
                    <a:pt x="198310" y="251752"/>
                  </a:lnTo>
                  <a:lnTo>
                    <a:pt x="201358" y="253276"/>
                  </a:lnTo>
                  <a:lnTo>
                    <a:pt x="210502" y="253276"/>
                  </a:lnTo>
                  <a:lnTo>
                    <a:pt x="212026" y="251752"/>
                  </a:lnTo>
                  <a:lnTo>
                    <a:pt x="215074" y="250228"/>
                  </a:lnTo>
                  <a:lnTo>
                    <a:pt x="216598" y="248704"/>
                  </a:lnTo>
                  <a:lnTo>
                    <a:pt x="218122" y="245656"/>
                  </a:lnTo>
                  <a:lnTo>
                    <a:pt x="218122" y="239560"/>
                  </a:lnTo>
                  <a:close/>
                </a:path>
                <a:path w="4368800" h="462914">
                  <a:moveTo>
                    <a:pt x="311175" y="236512"/>
                  </a:moveTo>
                  <a:lnTo>
                    <a:pt x="308127" y="234988"/>
                  </a:lnTo>
                  <a:lnTo>
                    <a:pt x="306603" y="233464"/>
                  </a:lnTo>
                  <a:lnTo>
                    <a:pt x="303555" y="231940"/>
                  </a:lnTo>
                  <a:lnTo>
                    <a:pt x="297370" y="231940"/>
                  </a:lnTo>
                  <a:lnTo>
                    <a:pt x="294322" y="231940"/>
                  </a:lnTo>
                  <a:lnTo>
                    <a:pt x="292798" y="233464"/>
                  </a:lnTo>
                  <a:lnTo>
                    <a:pt x="289750" y="234988"/>
                  </a:lnTo>
                  <a:lnTo>
                    <a:pt x="288226" y="236512"/>
                  </a:lnTo>
                  <a:lnTo>
                    <a:pt x="286702" y="239560"/>
                  </a:lnTo>
                  <a:lnTo>
                    <a:pt x="286702" y="245656"/>
                  </a:lnTo>
                  <a:lnTo>
                    <a:pt x="288226" y="248704"/>
                  </a:lnTo>
                  <a:lnTo>
                    <a:pt x="289750" y="250228"/>
                  </a:lnTo>
                  <a:lnTo>
                    <a:pt x="292798" y="251752"/>
                  </a:lnTo>
                  <a:lnTo>
                    <a:pt x="294322" y="253276"/>
                  </a:lnTo>
                  <a:lnTo>
                    <a:pt x="303555" y="253276"/>
                  </a:lnTo>
                  <a:lnTo>
                    <a:pt x="306603" y="251752"/>
                  </a:lnTo>
                  <a:lnTo>
                    <a:pt x="308127" y="250228"/>
                  </a:lnTo>
                  <a:lnTo>
                    <a:pt x="311175" y="248704"/>
                  </a:lnTo>
                  <a:lnTo>
                    <a:pt x="311175" y="236512"/>
                  </a:lnTo>
                  <a:close/>
                </a:path>
                <a:path w="4368800" h="462914">
                  <a:moveTo>
                    <a:pt x="410235" y="236512"/>
                  </a:moveTo>
                  <a:lnTo>
                    <a:pt x="407187" y="234988"/>
                  </a:lnTo>
                  <a:lnTo>
                    <a:pt x="405663" y="233464"/>
                  </a:lnTo>
                  <a:lnTo>
                    <a:pt x="402615" y="231940"/>
                  </a:lnTo>
                  <a:lnTo>
                    <a:pt x="396519" y="231940"/>
                  </a:lnTo>
                  <a:lnTo>
                    <a:pt x="394995" y="231940"/>
                  </a:lnTo>
                  <a:lnTo>
                    <a:pt x="388899" y="234988"/>
                  </a:lnTo>
                  <a:lnTo>
                    <a:pt x="387375" y="236512"/>
                  </a:lnTo>
                  <a:lnTo>
                    <a:pt x="385851" y="239560"/>
                  </a:lnTo>
                  <a:lnTo>
                    <a:pt x="385851" y="245656"/>
                  </a:lnTo>
                  <a:lnTo>
                    <a:pt x="387375" y="248704"/>
                  </a:lnTo>
                  <a:lnTo>
                    <a:pt x="388899" y="250228"/>
                  </a:lnTo>
                  <a:lnTo>
                    <a:pt x="394995" y="253276"/>
                  </a:lnTo>
                  <a:lnTo>
                    <a:pt x="402615" y="253276"/>
                  </a:lnTo>
                  <a:lnTo>
                    <a:pt x="405663" y="251752"/>
                  </a:lnTo>
                  <a:lnTo>
                    <a:pt x="407187" y="250228"/>
                  </a:lnTo>
                  <a:lnTo>
                    <a:pt x="410235" y="248704"/>
                  </a:lnTo>
                  <a:lnTo>
                    <a:pt x="410235" y="236512"/>
                  </a:lnTo>
                  <a:close/>
                </a:path>
                <a:path w="4368800" h="462914">
                  <a:moveTo>
                    <a:pt x="4365485" y="44196"/>
                  </a:moveTo>
                  <a:lnTo>
                    <a:pt x="4344149" y="44196"/>
                  </a:lnTo>
                  <a:lnTo>
                    <a:pt x="4333481" y="77825"/>
                  </a:lnTo>
                  <a:lnTo>
                    <a:pt x="4333481" y="82397"/>
                  </a:lnTo>
                  <a:lnTo>
                    <a:pt x="4335005" y="83921"/>
                  </a:lnTo>
                  <a:lnTo>
                    <a:pt x="4341101" y="83921"/>
                  </a:lnTo>
                  <a:lnTo>
                    <a:pt x="4341101" y="82397"/>
                  </a:lnTo>
                  <a:lnTo>
                    <a:pt x="4342625" y="80873"/>
                  </a:lnTo>
                  <a:lnTo>
                    <a:pt x="4365485" y="44196"/>
                  </a:lnTo>
                  <a:close/>
                </a:path>
                <a:path w="4368800" h="462914">
                  <a:moveTo>
                    <a:pt x="4368533" y="4572"/>
                  </a:moveTo>
                  <a:lnTo>
                    <a:pt x="4365485" y="3048"/>
                  </a:lnTo>
                  <a:lnTo>
                    <a:pt x="4363961" y="0"/>
                  </a:lnTo>
                  <a:lnTo>
                    <a:pt x="4350245" y="0"/>
                  </a:lnTo>
                  <a:lnTo>
                    <a:pt x="4348721" y="3048"/>
                  </a:lnTo>
                  <a:lnTo>
                    <a:pt x="4345673" y="4572"/>
                  </a:lnTo>
                  <a:lnTo>
                    <a:pt x="4345673" y="15240"/>
                  </a:lnTo>
                  <a:lnTo>
                    <a:pt x="4350245" y="19812"/>
                  </a:lnTo>
                  <a:lnTo>
                    <a:pt x="4353293" y="21336"/>
                  </a:lnTo>
                  <a:lnTo>
                    <a:pt x="4360913" y="21336"/>
                  </a:lnTo>
                  <a:lnTo>
                    <a:pt x="4363961" y="19812"/>
                  </a:lnTo>
                  <a:lnTo>
                    <a:pt x="4368533" y="15240"/>
                  </a:lnTo>
                  <a:lnTo>
                    <a:pt x="4368533" y="457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22" name="object 12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720405" y="1063578"/>
            <a:ext cx="356682" cy="131949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3873784" y="2089420"/>
            <a:ext cx="2354356" cy="313765"/>
            <a:chOff x="2510689" y="2368010"/>
            <a:chExt cx="2668270" cy="355600"/>
          </a:xfrm>
        </p:grpSpPr>
        <p:sp>
          <p:nvSpPr>
            <p:cNvPr id="124" name="object 124"/>
            <p:cNvSpPr/>
            <p:nvPr/>
          </p:nvSpPr>
          <p:spPr>
            <a:xfrm>
              <a:off x="2925603" y="2368010"/>
              <a:ext cx="2252980" cy="271780"/>
            </a:xfrm>
            <a:custGeom>
              <a:avLst/>
              <a:gdLst/>
              <a:ahLst/>
              <a:cxnLst/>
              <a:rect l="l" t="t" r="r" b="b"/>
              <a:pathLst>
                <a:path w="2252979" h="271780">
                  <a:moveTo>
                    <a:pt x="0" y="15240"/>
                  </a:moveTo>
                  <a:lnTo>
                    <a:pt x="2252948" y="15240"/>
                  </a:lnTo>
                </a:path>
                <a:path w="2252979" h="271780">
                  <a:moveTo>
                    <a:pt x="0" y="0"/>
                  </a:moveTo>
                  <a:lnTo>
                    <a:pt x="0" y="271557"/>
                  </a:lnTo>
                </a:path>
              </a:pathLst>
            </a:custGeom>
            <a:ln w="16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13742" y="2581560"/>
              <a:ext cx="415290" cy="139065"/>
            </a:xfrm>
            <a:custGeom>
              <a:avLst/>
              <a:gdLst/>
              <a:ahLst/>
              <a:cxnLst/>
              <a:rect l="l" t="t" r="r" b="b"/>
              <a:pathLst>
                <a:path w="415289" h="139064">
                  <a:moveTo>
                    <a:pt x="138874" y="138874"/>
                  </a:moveTo>
                  <a:lnTo>
                    <a:pt x="0" y="67151"/>
                  </a:lnTo>
                  <a:lnTo>
                    <a:pt x="138874" y="0"/>
                  </a:lnTo>
                  <a:lnTo>
                    <a:pt x="102624" y="54959"/>
                  </a:lnTo>
                  <a:lnTo>
                    <a:pt x="88487" y="54959"/>
                  </a:lnTo>
                  <a:lnTo>
                    <a:pt x="85439" y="61055"/>
                  </a:lnTo>
                  <a:lnTo>
                    <a:pt x="83915" y="61055"/>
                  </a:lnTo>
                  <a:lnTo>
                    <a:pt x="77819" y="67151"/>
                  </a:lnTo>
                  <a:lnTo>
                    <a:pt x="83915" y="71723"/>
                  </a:lnTo>
                  <a:lnTo>
                    <a:pt x="83915" y="77819"/>
                  </a:lnTo>
                  <a:lnTo>
                    <a:pt x="101171" y="77819"/>
                  </a:lnTo>
                  <a:lnTo>
                    <a:pt x="138874" y="138874"/>
                  </a:lnTo>
                  <a:close/>
                </a:path>
                <a:path w="415289" h="139064">
                  <a:moveTo>
                    <a:pt x="101171" y="77819"/>
                  </a:moveTo>
                  <a:lnTo>
                    <a:pt x="83915" y="77819"/>
                  </a:lnTo>
                  <a:lnTo>
                    <a:pt x="83915" y="71723"/>
                  </a:lnTo>
                  <a:lnTo>
                    <a:pt x="77819" y="67151"/>
                  </a:lnTo>
                  <a:lnTo>
                    <a:pt x="83915" y="61055"/>
                  </a:lnTo>
                  <a:lnTo>
                    <a:pt x="85439" y="61055"/>
                  </a:lnTo>
                  <a:lnTo>
                    <a:pt x="88487" y="54959"/>
                  </a:lnTo>
                  <a:lnTo>
                    <a:pt x="102624" y="54959"/>
                  </a:lnTo>
                  <a:lnTo>
                    <a:pt x="94583" y="67151"/>
                  </a:lnTo>
                  <a:lnTo>
                    <a:pt x="101171" y="77819"/>
                  </a:lnTo>
                  <a:close/>
                </a:path>
                <a:path w="415289" h="139064">
                  <a:moveTo>
                    <a:pt x="408813" y="77819"/>
                  </a:moveTo>
                  <a:lnTo>
                    <a:pt x="101171" y="77819"/>
                  </a:lnTo>
                  <a:lnTo>
                    <a:pt x="94583" y="67151"/>
                  </a:lnTo>
                  <a:lnTo>
                    <a:pt x="102624" y="54959"/>
                  </a:lnTo>
                  <a:lnTo>
                    <a:pt x="408813" y="54959"/>
                  </a:lnTo>
                  <a:lnTo>
                    <a:pt x="408813" y="61055"/>
                  </a:lnTo>
                  <a:lnTo>
                    <a:pt x="414909" y="61055"/>
                  </a:lnTo>
                  <a:lnTo>
                    <a:pt x="414909" y="71723"/>
                  </a:lnTo>
                  <a:lnTo>
                    <a:pt x="408813" y="77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13742" y="2581560"/>
              <a:ext cx="415290" cy="139065"/>
            </a:xfrm>
            <a:custGeom>
              <a:avLst/>
              <a:gdLst/>
              <a:ahLst/>
              <a:cxnLst/>
              <a:rect l="l" t="t" r="r" b="b"/>
              <a:pathLst>
                <a:path w="415289" h="139064">
                  <a:moveTo>
                    <a:pt x="404240" y="77819"/>
                  </a:moveTo>
                  <a:lnTo>
                    <a:pt x="94583" y="77819"/>
                  </a:lnTo>
                  <a:lnTo>
                    <a:pt x="88487" y="77819"/>
                  </a:lnTo>
                  <a:lnTo>
                    <a:pt x="83915" y="77819"/>
                  </a:lnTo>
                  <a:lnTo>
                    <a:pt x="83915" y="71723"/>
                  </a:lnTo>
                  <a:lnTo>
                    <a:pt x="77819" y="67151"/>
                  </a:lnTo>
                  <a:lnTo>
                    <a:pt x="83915" y="61055"/>
                  </a:lnTo>
                  <a:lnTo>
                    <a:pt x="85439" y="61055"/>
                  </a:lnTo>
                  <a:lnTo>
                    <a:pt x="88487" y="54959"/>
                  </a:lnTo>
                  <a:lnTo>
                    <a:pt x="94583" y="54959"/>
                  </a:lnTo>
                  <a:lnTo>
                    <a:pt x="404240" y="54959"/>
                  </a:lnTo>
                  <a:lnTo>
                    <a:pt x="408812" y="54959"/>
                  </a:lnTo>
                  <a:lnTo>
                    <a:pt x="408812" y="61055"/>
                  </a:lnTo>
                  <a:lnTo>
                    <a:pt x="414908" y="61055"/>
                  </a:lnTo>
                  <a:lnTo>
                    <a:pt x="414908" y="67151"/>
                  </a:lnTo>
                  <a:lnTo>
                    <a:pt x="414908" y="71723"/>
                  </a:lnTo>
                  <a:lnTo>
                    <a:pt x="408812" y="77819"/>
                  </a:lnTo>
                  <a:lnTo>
                    <a:pt x="410336" y="77819"/>
                  </a:lnTo>
                  <a:lnTo>
                    <a:pt x="404240" y="77819"/>
                  </a:lnTo>
                  <a:lnTo>
                    <a:pt x="405764" y="77819"/>
                  </a:lnTo>
                  <a:lnTo>
                    <a:pt x="404240" y="77819"/>
                  </a:lnTo>
                  <a:close/>
                </a:path>
                <a:path w="415289" h="139064">
                  <a:moveTo>
                    <a:pt x="94583" y="67151"/>
                  </a:moveTo>
                  <a:lnTo>
                    <a:pt x="138874" y="138874"/>
                  </a:lnTo>
                  <a:lnTo>
                    <a:pt x="0" y="67151"/>
                  </a:lnTo>
                  <a:lnTo>
                    <a:pt x="138874" y="0"/>
                  </a:lnTo>
                  <a:lnTo>
                    <a:pt x="94583" y="67151"/>
                  </a:lnTo>
                  <a:close/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136099" y="2509938"/>
              <a:ext cx="521970" cy="86995"/>
            </a:xfrm>
            <a:custGeom>
              <a:avLst/>
              <a:gdLst/>
              <a:ahLst/>
              <a:cxnLst/>
              <a:rect l="l" t="t" r="r" b="b"/>
              <a:pathLst>
                <a:path w="521970" h="86994">
                  <a:moveTo>
                    <a:pt x="61048" y="6096"/>
                  </a:moveTo>
                  <a:lnTo>
                    <a:pt x="56476" y="1524"/>
                  </a:lnTo>
                  <a:lnTo>
                    <a:pt x="53428" y="0"/>
                  </a:lnTo>
                  <a:lnTo>
                    <a:pt x="50380" y="0"/>
                  </a:lnTo>
                  <a:lnTo>
                    <a:pt x="44907" y="1143"/>
                  </a:lnTo>
                  <a:lnTo>
                    <a:pt x="39712" y="4572"/>
                  </a:lnTo>
                  <a:lnTo>
                    <a:pt x="34531" y="10287"/>
                  </a:lnTo>
                  <a:lnTo>
                    <a:pt x="29044" y="18288"/>
                  </a:lnTo>
                  <a:lnTo>
                    <a:pt x="29044" y="12192"/>
                  </a:lnTo>
                  <a:lnTo>
                    <a:pt x="29044" y="0"/>
                  </a:lnTo>
                  <a:lnTo>
                    <a:pt x="25996" y="0"/>
                  </a:lnTo>
                  <a:lnTo>
                    <a:pt x="0" y="10668"/>
                  </a:lnTo>
                  <a:lnTo>
                    <a:pt x="1524" y="13716"/>
                  </a:lnTo>
                  <a:lnTo>
                    <a:pt x="3048" y="12192"/>
                  </a:lnTo>
                  <a:lnTo>
                    <a:pt x="10668" y="12192"/>
                  </a:lnTo>
                  <a:lnTo>
                    <a:pt x="13716" y="15240"/>
                  </a:lnTo>
                  <a:lnTo>
                    <a:pt x="13716" y="77825"/>
                  </a:lnTo>
                  <a:lnTo>
                    <a:pt x="12192" y="79349"/>
                  </a:lnTo>
                  <a:lnTo>
                    <a:pt x="10668" y="79349"/>
                  </a:lnTo>
                  <a:lnTo>
                    <a:pt x="9144" y="80873"/>
                  </a:lnTo>
                  <a:lnTo>
                    <a:pt x="1524" y="80873"/>
                  </a:lnTo>
                  <a:lnTo>
                    <a:pt x="1524" y="85445"/>
                  </a:lnTo>
                  <a:lnTo>
                    <a:pt x="42760" y="85445"/>
                  </a:lnTo>
                  <a:lnTo>
                    <a:pt x="42760" y="80873"/>
                  </a:lnTo>
                  <a:lnTo>
                    <a:pt x="36664" y="80873"/>
                  </a:lnTo>
                  <a:lnTo>
                    <a:pt x="35140" y="79349"/>
                  </a:lnTo>
                  <a:lnTo>
                    <a:pt x="33616" y="79349"/>
                  </a:lnTo>
                  <a:lnTo>
                    <a:pt x="32092" y="77825"/>
                  </a:lnTo>
                  <a:lnTo>
                    <a:pt x="30568" y="76200"/>
                  </a:lnTo>
                  <a:lnTo>
                    <a:pt x="29044" y="73152"/>
                  </a:lnTo>
                  <a:lnTo>
                    <a:pt x="29044" y="25908"/>
                  </a:lnTo>
                  <a:lnTo>
                    <a:pt x="34124" y="18288"/>
                  </a:lnTo>
                  <a:lnTo>
                    <a:pt x="35140" y="16764"/>
                  </a:lnTo>
                  <a:lnTo>
                    <a:pt x="39712" y="12192"/>
                  </a:lnTo>
                  <a:lnTo>
                    <a:pt x="42760" y="12192"/>
                  </a:lnTo>
                  <a:lnTo>
                    <a:pt x="44284" y="13716"/>
                  </a:lnTo>
                  <a:lnTo>
                    <a:pt x="47332" y="15240"/>
                  </a:lnTo>
                  <a:lnTo>
                    <a:pt x="48856" y="18288"/>
                  </a:lnTo>
                  <a:lnTo>
                    <a:pt x="58000" y="18288"/>
                  </a:lnTo>
                  <a:lnTo>
                    <a:pt x="61048" y="15240"/>
                  </a:lnTo>
                  <a:lnTo>
                    <a:pt x="61048" y="12192"/>
                  </a:lnTo>
                  <a:lnTo>
                    <a:pt x="61048" y="6096"/>
                  </a:lnTo>
                  <a:close/>
                </a:path>
                <a:path w="521970" h="86994">
                  <a:moveTo>
                    <a:pt x="135826" y="33528"/>
                  </a:moveTo>
                  <a:lnTo>
                    <a:pt x="135470" y="28956"/>
                  </a:lnTo>
                  <a:lnTo>
                    <a:pt x="135255" y="26073"/>
                  </a:lnTo>
                  <a:lnTo>
                    <a:pt x="133527" y="19621"/>
                  </a:lnTo>
                  <a:lnTo>
                    <a:pt x="130644" y="14020"/>
                  </a:lnTo>
                  <a:lnTo>
                    <a:pt x="126580" y="9144"/>
                  </a:lnTo>
                  <a:lnTo>
                    <a:pt x="124294" y="6096"/>
                  </a:lnTo>
                  <a:lnTo>
                    <a:pt x="122008" y="3048"/>
                  </a:lnTo>
                  <a:lnTo>
                    <a:pt x="117436" y="1219"/>
                  </a:lnTo>
                  <a:lnTo>
                    <a:pt x="117436" y="22860"/>
                  </a:lnTo>
                  <a:lnTo>
                    <a:pt x="117436" y="28956"/>
                  </a:lnTo>
                  <a:lnTo>
                    <a:pt x="79336" y="28956"/>
                  </a:lnTo>
                  <a:lnTo>
                    <a:pt x="79336" y="21336"/>
                  </a:lnTo>
                  <a:lnTo>
                    <a:pt x="82384" y="16764"/>
                  </a:lnTo>
                  <a:lnTo>
                    <a:pt x="90004" y="9144"/>
                  </a:lnTo>
                  <a:lnTo>
                    <a:pt x="94576" y="6096"/>
                  </a:lnTo>
                  <a:lnTo>
                    <a:pt x="102196" y="6096"/>
                  </a:lnTo>
                  <a:lnTo>
                    <a:pt x="108292" y="9144"/>
                  </a:lnTo>
                  <a:lnTo>
                    <a:pt x="111340" y="12192"/>
                  </a:lnTo>
                  <a:lnTo>
                    <a:pt x="114388" y="13716"/>
                  </a:lnTo>
                  <a:lnTo>
                    <a:pt x="115912" y="16764"/>
                  </a:lnTo>
                  <a:lnTo>
                    <a:pt x="115912" y="19812"/>
                  </a:lnTo>
                  <a:lnTo>
                    <a:pt x="117436" y="22860"/>
                  </a:lnTo>
                  <a:lnTo>
                    <a:pt x="117436" y="1219"/>
                  </a:lnTo>
                  <a:lnTo>
                    <a:pt x="114388" y="0"/>
                  </a:lnTo>
                  <a:lnTo>
                    <a:pt x="105244" y="0"/>
                  </a:lnTo>
                  <a:lnTo>
                    <a:pt x="69621" y="25908"/>
                  </a:lnTo>
                  <a:lnTo>
                    <a:pt x="67144" y="44196"/>
                  </a:lnTo>
                  <a:lnTo>
                    <a:pt x="67741" y="53911"/>
                  </a:lnTo>
                  <a:lnTo>
                    <a:pt x="95389" y="86372"/>
                  </a:lnTo>
                  <a:lnTo>
                    <a:pt x="102196" y="86956"/>
                  </a:lnTo>
                  <a:lnTo>
                    <a:pt x="111340" y="86956"/>
                  </a:lnTo>
                  <a:lnTo>
                    <a:pt x="118960" y="83908"/>
                  </a:lnTo>
                  <a:lnTo>
                    <a:pt x="125056" y="77812"/>
                  </a:lnTo>
                  <a:lnTo>
                    <a:pt x="128803" y="73152"/>
                  </a:lnTo>
                  <a:lnTo>
                    <a:pt x="131254" y="70104"/>
                  </a:lnTo>
                  <a:lnTo>
                    <a:pt x="134302" y="62484"/>
                  </a:lnTo>
                  <a:lnTo>
                    <a:pt x="135826" y="54864"/>
                  </a:lnTo>
                  <a:lnTo>
                    <a:pt x="132778" y="53340"/>
                  </a:lnTo>
                  <a:lnTo>
                    <a:pt x="131254" y="60960"/>
                  </a:lnTo>
                  <a:lnTo>
                    <a:pt x="126580" y="65532"/>
                  </a:lnTo>
                  <a:lnTo>
                    <a:pt x="123532" y="68580"/>
                  </a:lnTo>
                  <a:lnTo>
                    <a:pt x="118960" y="71628"/>
                  </a:lnTo>
                  <a:lnTo>
                    <a:pt x="114388" y="73152"/>
                  </a:lnTo>
                  <a:lnTo>
                    <a:pt x="100672" y="73152"/>
                  </a:lnTo>
                  <a:lnTo>
                    <a:pt x="79336" y="33528"/>
                  </a:lnTo>
                  <a:lnTo>
                    <a:pt x="135826" y="33528"/>
                  </a:lnTo>
                  <a:close/>
                </a:path>
                <a:path w="521970" h="86994">
                  <a:moveTo>
                    <a:pt x="207454" y="62484"/>
                  </a:moveTo>
                  <a:lnTo>
                    <a:pt x="206311" y="55702"/>
                  </a:lnTo>
                  <a:lnTo>
                    <a:pt x="202882" y="49339"/>
                  </a:lnTo>
                  <a:lnTo>
                    <a:pt x="197167" y="43840"/>
                  </a:lnTo>
                  <a:lnTo>
                    <a:pt x="189166" y="39624"/>
                  </a:lnTo>
                  <a:lnTo>
                    <a:pt x="175450" y="32004"/>
                  </a:lnTo>
                  <a:lnTo>
                    <a:pt x="170878" y="30480"/>
                  </a:lnTo>
                  <a:lnTo>
                    <a:pt x="166306" y="27432"/>
                  </a:lnTo>
                  <a:lnTo>
                    <a:pt x="164782" y="24384"/>
                  </a:lnTo>
                  <a:lnTo>
                    <a:pt x="163258" y="22860"/>
                  </a:lnTo>
                  <a:lnTo>
                    <a:pt x="161734" y="19812"/>
                  </a:lnTo>
                  <a:lnTo>
                    <a:pt x="161734" y="13716"/>
                  </a:lnTo>
                  <a:lnTo>
                    <a:pt x="163258" y="10668"/>
                  </a:lnTo>
                  <a:lnTo>
                    <a:pt x="166306" y="9144"/>
                  </a:lnTo>
                  <a:lnTo>
                    <a:pt x="167830" y="6096"/>
                  </a:lnTo>
                  <a:lnTo>
                    <a:pt x="181546" y="6096"/>
                  </a:lnTo>
                  <a:lnTo>
                    <a:pt x="186118" y="7620"/>
                  </a:lnTo>
                  <a:lnTo>
                    <a:pt x="189166" y="10668"/>
                  </a:lnTo>
                  <a:lnTo>
                    <a:pt x="193738" y="13716"/>
                  </a:lnTo>
                  <a:lnTo>
                    <a:pt x="195262" y="19812"/>
                  </a:lnTo>
                  <a:lnTo>
                    <a:pt x="198310" y="28956"/>
                  </a:lnTo>
                  <a:lnTo>
                    <a:pt x="201358" y="28956"/>
                  </a:lnTo>
                  <a:lnTo>
                    <a:pt x="201358" y="6096"/>
                  </a:lnTo>
                  <a:lnTo>
                    <a:pt x="201358" y="3048"/>
                  </a:lnTo>
                  <a:lnTo>
                    <a:pt x="201358" y="0"/>
                  </a:lnTo>
                  <a:lnTo>
                    <a:pt x="198310" y="0"/>
                  </a:lnTo>
                  <a:lnTo>
                    <a:pt x="196786" y="1524"/>
                  </a:lnTo>
                  <a:lnTo>
                    <a:pt x="196786" y="3048"/>
                  </a:lnTo>
                  <a:lnTo>
                    <a:pt x="187642" y="3048"/>
                  </a:lnTo>
                  <a:lnTo>
                    <a:pt x="183070" y="1524"/>
                  </a:lnTo>
                  <a:lnTo>
                    <a:pt x="180022" y="0"/>
                  </a:lnTo>
                  <a:lnTo>
                    <a:pt x="169354" y="0"/>
                  </a:lnTo>
                  <a:lnTo>
                    <a:pt x="163258" y="3048"/>
                  </a:lnTo>
                  <a:lnTo>
                    <a:pt x="154114" y="12192"/>
                  </a:lnTo>
                  <a:lnTo>
                    <a:pt x="151066" y="16764"/>
                  </a:lnTo>
                  <a:lnTo>
                    <a:pt x="151066" y="28956"/>
                  </a:lnTo>
                  <a:lnTo>
                    <a:pt x="152590" y="33528"/>
                  </a:lnTo>
                  <a:lnTo>
                    <a:pt x="155638" y="36576"/>
                  </a:lnTo>
                  <a:lnTo>
                    <a:pt x="158686" y="41148"/>
                  </a:lnTo>
                  <a:lnTo>
                    <a:pt x="163258" y="44196"/>
                  </a:lnTo>
                  <a:lnTo>
                    <a:pt x="181546" y="53340"/>
                  </a:lnTo>
                  <a:lnTo>
                    <a:pt x="186118" y="56388"/>
                  </a:lnTo>
                  <a:lnTo>
                    <a:pt x="192214" y="62484"/>
                  </a:lnTo>
                  <a:lnTo>
                    <a:pt x="193738" y="65532"/>
                  </a:lnTo>
                  <a:lnTo>
                    <a:pt x="193738" y="73152"/>
                  </a:lnTo>
                  <a:lnTo>
                    <a:pt x="192214" y="76200"/>
                  </a:lnTo>
                  <a:lnTo>
                    <a:pt x="190690" y="77825"/>
                  </a:lnTo>
                  <a:lnTo>
                    <a:pt x="187642" y="80873"/>
                  </a:lnTo>
                  <a:lnTo>
                    <a:pt x="184594" y="82397"/>
                  </a:lnTo>
                  <a:lnTo>
                    <a:pt x="173926" y="82397"/>
                  </a:lnTo>
                  <a:lnTo>
                    <a:pt x="154114" y="56388"/>
                  </a:lnTo>
                  <a:lnTo>
                    <a:pt x="151066" y="56388"/>
                  </a:lnTo>
                  <a:lnTo>
                    <a:pt x="151066" y="85445"/>
                  </a:lnTo>
                  <a:lnTo>
                    <a:pt x="154114" y="85445"/>
                  </a:lnTo>
                  <a:lnTo>
                    <a:pt x="155638" y="83921"/>
                  </a:lnTo>
                  <a:lnTo>
                    <a:pt x="163258" y="83921"/>
                  </a:lnTo>
                  <a:lnTo>
                    <a:pt x="169354" y="86969"/>
                  </a:lnTo>
                  <a:lnTo>
                    <a:pt x="187642" y="86969"/>
                  </a:lnTo>
                  <a:lnTo>
                    <a:pt x="193738" y="85445"/>
                  </a:lnTo>
                  <a:lnTo>
                    <a:pt x="195262" y="83921"/>
                  </a:lnTo>
                  <a:lnTo>
                    <a:pt x="196786" y="82397"/>
                  </a:lnTo>
                  <a:lnTo>
                    <a:pt x="198310" y="80873"/>
                  </a:lnTo>
                  <a:lnTo>
                    <a:pt x="204406" y="76200"/>
                  </a:lnTo>
                  <a:lnTo>
                    <a:pt x="207454" y="70104"/>
                  </a:lnTo>
                  <a:lnTo>
                    <a:pt x="207454" y="62484"/>
                  </a:lnTo>
                  <a:close/>
                </a:path>
                <a:path w="521970" h="86994">
                  <a:moveTo>
                    <a:pt x="300507" y="77812"/>
                  </a:moveTo>
                  <a:lnTo>
                    <a:pt x="299732" y="76200"/>
                  </a:lnTo>
                  <a:lnTo>
                    <a:pt x="298983" y="74676"/>
                  </a:lnTo>
                  <a:lnTo>
                    <a:pt x="295935" y="74676"/>
                  </a:lnTo>
                  <a:lnTo>
                    <a:pt x="294411" y="76200"/>
                  </a:lnTo>
                  <a:lnTo>
                    <a:pt x="291363" y="76200"/>
                  </a:lnTo>
                  <a:lnTo>
                    <a:pt x="286791" y="71628"/>
                  </a:lnTo>
                  <a:lnTo>
                    <a:pt x="286791" y="70104"/>
                  </a:lnTo>
                  <a:lnTo>
                    <a:pt x="286791" y="3048"/>
                  </a:lnTo>
                  <a:lnTo>
                    <a:pt x="257835" y="3048"/>
                  </a:lnTo>
                  <a:lnTo>
                    <a:pt x="257835" y="6096"/>
                  </a:lnTo>
                  <a:lnTo>
                    <a:pt x="263931" y="6096"/>
                  </a:lnTo>
                  <a:lnTo>
                    <a:pt x="266979" y="7620"/>
                  </a:lnTo>
                  <a:lnTo>
                    <a:pt x="270027" y="10668"/>
                  </a:lnTo>
                  <a:lnTo>
                    <a:pt x="271551" y="13716"/>
                  </a:lnTo>
                  <a:lnTo>
                    <a:pt x="271551" y="64008"/>
                  </a:lnTo>
                  <a:lnTo>
                    <a:pt x="266979" y="68580"/>
                  </a:lnTo>
                  <a:lnTo>
                    <a:pt x="262407" y="71628"/>
                  </a:lnTo>
                  <a:lnTo>
                    <a:pt x="253263" y="76200"/>
                  </a:lnTo>
                  <a:lnTo>
                    <a:pt x="247167" y="76200"/>
                  </a:lnTo>
                  <a:lnTo>
                    <a:pt x="241071" y="73152"/>
                  </a:lnTo>
                  <a:lnTo>
                    <a:pt x="239547" y="70104"/>
                  </a:lnTo>
                  <a:lnTo>
                    <a:pt x="238023" y="65532"/>
                  </a:lnTo>
                  <a:lnTo>
                    <a:pt x="238023" y="3048"/>
                  </a:lnTo>
                  <a:lnTo>
                    <a:pt x="208978" y="3048"/>
                  </a:lnTo>
                  <a:lnTo>
                    <a:pt x="208978" y="6096"/>
                  </a:lnTo>
                  <a:lnTo>
                    <a:pt x="216598" y="6096"/>
                  </a:lnTo>
                  <a:lnTo>
                    <a:pt x="218122" y="7620"/>
                  </a:lnTo>
                  <a:lnTo>
                    <a:pt x="219646" y="7620"/>
                  </a:lnTo>
                  <a:lnTo>
                    <a:pt x="221170" y="9144"/>
                  </a:lnTo>
                  <a:lnTo>
                    <a:pt x="221170" y="10668"/>
                  </a:lnTo>
                  <a:lnTo>
                    <a:pt x="222694" y="12192"/>
                  </a:lnTo>
                  <a:lnTo>
                    <a:pt x="222694" y="68580"/>
                  </a:lnTo>
                  <a:lnTo>
                    <a:pt x="224218" y="73152"/>
                  </a:lnTo>
                  <a:lnTo>
                    <a:pt x="225742" y="77812"/>
                  </a:lnTo>
                  <a:lnTo>
                    <a:pt x="231838" y="83908"/>
                  </a:lnTo>
                  <a:lnTo>
                    <a:pt x="234975" y="85432"/>
                  </a:lnTo>
                  <a:lnTo>
                    <a:pt x="239547" y="86956"/>
                  </a:lnTo>
                  <a:lnTo>
                    <a:pt x="251739" y="86956"/>
                  </a:lnTo>
                  <a:lnTo>
                    <a:pt x="254787" y="83908"/>
                  </a:lnTo>
                  <a:lnTo>
                    <a:pt x="259359" y="82384"/>
                  </a:lnTo>
                  <a:lnTo>
                    <a:pt x="265531" y="76200"/>
                  </a:lnTo>
                  <a:lnTo>
                    <a:pt x="271551" y="70104"/>
                  </a:lnTo>
                  <a:lnTo>
                    <a:pt x="271551" y="86956"/>
                  </a:lnTo>
                  <a:lnTo>
                    <a:pt x="276123" y="86956"/>
                  </a:lnTo>
                  <a:lnTo>
                    <a:pt x="300507" y="77812"/>
                  </a:lnTo>
                  <a:close/>
                </a:path>
                <a:path w="521970" h="86994">
                  <a:moveTo>
                    <a:pt x="443865" y="80860"/>
                  </a:moveTo>
                  <a:lnTo>
                    <a:pt x="436245" y="80860"/>
                  </a:lnTo>
                  <a:lnTo>
                    <a:pt x="433197" y="77812"/>
                  </a:lnTo>
                  <a:lnTo>
                    <a:pt x="433197" y="76200"/>
                  </a:lnTo>
                  <a:lnTo>
                    <a:pt x="431673" y="74676"/>
                  </a:lnTo>
                  <a:lnTo>
                    <a:pt x="431673" y="18288"/>
                  </a:lnTo>
                  <a:lnTo>
                    <a:pt x="430149" y="15240"/>
                  </a:lnTo>
                  <a:lnTo>
                    <a:pt x="429006" y="10668"/>
                  </a:lnTo>
                  <a:lnTo>
                    <a:pt x="428625" y="9144"/>
                  </a:lnTo>
                  <a:lnTo>
                    <a:pt x="422529" y="3048"/>
                  </a:lnTo>
                  <a:lnTo>
                    <a:pt x="417957" y="1524"/>
                  </a:lnTo>
                  <a:lnTo>
                    <a:pt x="414909" y="0"/>
                  </a:lnTo>
                  <a:lnTo>
                    <a:pt x="405765" y="0"/>
                  </a:lnTo>
                  <a:lnTo>
                    <a:pt x="396621" y="3048"/>
                  </a:lnTo>
                  <a:lnTo>
                    <a:pt x="393573" y="6096"/>
                  </a:lnTo>
                  <a:lnTo>
                    <a:pt x="387477" y="10668"/>
                  </a:lnTo>
                  <a:lnTo>
                    <a:pt x="381381" y="18288"/>
                  </a:lnTo>
                  <a:lnTo>
                    <a:pt x="379857" y="12192"/>
                  </a:lnTo>
                  <a:lnTo>
                    <a:pt x="379349" y="10668"/>
                  </a:lnTo>
                  <a:lnTo>
                    <a:pt x="378333" y="7620"/>
                  </a:lnTo>
                  <a:lnTo>
                    <a:pt x="373761" y="4572"/>
                  </a:lnTo>
                  <a:lnTo>
                    <a:pt x="370713" y="1524"/>
                  </a:lnTo>
                  <a:lnTo>
                    <a:pt x="366141" y="0"/>
                  </a:lnTo>
                  <a:lnTo>
                    <a:pt x="358521" y="0"/>
                  </a:lnTo>
                  <a:lnTo>
                    <a:pt x="355473" y="1524"/>
                  </a:lnTo>
                  <a:lnTo>
                    <a:pt x="352425" y="1524"/>
                  </a:lnTo>
                  <a:lnTo>
                    <a:pt x="347853" y="3048"/>
                  </a:lnTo>
                  <a:lnTo>
                    <a:pt x="341757" y="9144"/>
                  </a:lnTo>
                  <a:lnTo>
                    <a:pt x="338620" y="12192"/>
                  </a:lnTo>
                  <a:lnTo>
                    <a:pt x="332524" y="18288"/>
                  </a:lnTo>
                  <a:lnTo>
                    <a:pt x="332524" y="12192"/>
                  </a:lnTo>
                  <a:lnTo>
                    <a:pt x="332524" y="0"/>
                  </a:lnTo>
                  <a:lnTo>
                    <a:pt x="327952" y="0"/>
                  </a:lnTo>
                  <a:lnTo>
                    <a:pt x="303568" y="10668"/>
                  </a:lnTo>
                  <a:lnTo>
                    <a:pt x="305092" y="13716"/>
                  </a:lnTo>
                  <a:lnTo>
                    <a:pt x="308140" y="12192"/>
                  </a:lnTo>
                  <a:lnTo>
                    <a:pt x="314236" y="12192"/>
                  </a:lnTo>
                  <a:lnTo>
                    <a:pt x="314236" y="13716"/>
                  </a:lnTo>
                  <a:lnTo>
                    <a:pt x="315760" y="13716"/>
                  </a:lnTo>
                  <a:lnTo>
                    <a:pt x="315760" y="15240"/>
                  </a:lnTo>
                  <a:lnTo>
                    <a:pt x="317284" y="16764"/>
                  </a:lnTo>
                  <a:lnTo>
                    <a:pt x="317284" y="74676"/>
                  </a:lnTo>
                  <a:lnTo>
                    <a:pt x="315760" y="76200"/>
                  </a:lnTo>
                  <a:lnTo>
                    <a:pt x="315760" y="77812"/>
                  </a:lnTo>
                  <a:lnTo>
                    <a:pt x="312712" y="80860"/>
                  </a:lnTo>
                  <a:lnTo>
                    <a:pt x="305092" y="80860"/>
                  </a:lnTo>
                  <a:lnTo>
                    <a:pt x="305092" y="85432"/>
                  </a:lnTo>
                  <a:lnTo>
                    <a:pt x="346329" y="85432"/>
                  </a:lnTo>
                  <a:lnTo>
                    <a:pt x="346329" y="80860"/>
                  </a:lnTo>
                  <a:lnTo>
                    <a:pt x="337096" y="80860"/>
                  </a:lnTo>
                  <a:lnTo>
                    <a:pt x="334048" y="77812"/>
                  </a:lnTo>
                  <a:lnTo>
                    <a:pt x="334048" y="76200"/>
                  </a:lnTo>
                  <a:lnTo>
                    <a:pt x="332524" y="74676"/>
                  </a:lnTo>
                  <a:lnTo>
                    <a:pt x="332524" y="22860"/>
                  </a:lnTo>
                  <a:lnTo>
                    <a:pt x="335572" y="18288"/>
                  </a:lnTo>
                  <a:lnTo>
                    <a:pt x="338620" y="16764"/>
                  </a:lnTo>
                  <a:lnTo>
                    <a:pt x="343281" y="13716"/>
                  </a:lnTo>
                  <a:lnTo>
                    <a:pt x="346329" y="12192"/>
                  </a:lnTo>
                  <a:lnTo>
                    <a:pt x="350901" y="10668"/>
                  </a:lnTo>
                  <a:lnTo>
                    <a:pt x="358521" y="10668"/>
                  </a:lnTo>
                  <a:lnTo>
                    <a:pt x="361569" y="12192"/>
                  </a:lnTo>
                  <a:lnTo>
                    <a:pt x="364617" y="16764"/>
                  </a:lnTo>
                  <a:lnTo>
                    <a:pt x="366141" y="19812"/>
                  </a:lnTo>
                  <a:lnTo>
                    <a:pt x="367665" y="24384"/>
                  </a:lnTo>
                  <a:lnTo>
                    <a:pt x="367665" y="74676"/>
                  </a:lnTo>
                  <a:lnTo>
                    <a:pt x="366141" y="77812"/>
                  </a:lnTo>
                  <a:lnTo>
                    <a:pt x="364617" y="79336"/>
                  </a:lnTo>
                  <a:lnTo>
                    <a:pt x="363093" y="79336"/>
                  </a:lnTo>
                  <a:lnTo>
                    <a:pt x="361569" y="80860"/>
                  </a:lnTo>
                  <a:lnTo>
                    <a:pt x="353949" y="80860"/>
                  </a:lnTo>
                  <a:lnTo>
                    <a:pt x="353949" y="85432"/>
                  </a:lnTo>
                  <a:lnTo>
                    <a:pt x="395097" y="85432"/>
                  </a:lnTo>
                  <a:lnTo>
                    <a:pt x="395097" y="80860"/>
                  </a:lnTo>
                  <a:lnTo>
                    <a:pt x="387477" y="80860"/>
                  </a:lnTo>
                  <a:lnTo>
                    <a:pt x="384429" y="79336"/>
                  </a:lnTo>
                  <a:lnTo>
                    <a:pt x="384429" y="77812"/>
                  </a:lnTo>
                  <a:lnTo>
                    <a:pt x="382905" y="76200"/>
                  </a:lnTo>
                  <a:lnTo>
                    <a:pt x="382905" y="27432"/>
                  </a:lnTo>
                  <a:lnTo>
                    <a:pt x="381381" y="22860"/>
                  </a:lnTo>
                  <a:lnTo>
                    <a:pt x="382905" y="22860"/>
                  </a:lnTo>
                  <a:lnTo>
                    <a:pt x="387477" y="18288"/>
                  </a:lnTo>
                  <a:lnTo>
                    <a:pt x="390525" y="15240"/>
                  </a:lnTo>
                  <a:lnTo>
                    <a:pt x="399669" y="10668"/>
                  </a:lnTo>
                  <a:lnTo>
                    <a:pt x="408813" y="10668"/>
                  </a:lnTo>
                  <a:lnTo>
                    <a:pt x="414909" y="16764"/>
                  </a:lnTo>
                  <a:lnTo>
                    <a:pt x="416433" y="19812"/>
                  </a:lnTo>
                  <a:lnTo>
                    <a:pt x="416433" y="77812"/>
                  </a:lnTo>
                  <a:lnTo>
                    <a:pt x="414909" y="79336"/>
                  </a:lnTo>
                  <a:lnTo>
                    <a:pt x="413385" y="79336"/>
                  </a:lnTo>
                  <a:lnTo>
                    <a:pt x="411861" y="80860"/>
                  </a:lnTo>
                  <a:lnTo>
                    <a:pt x="404241" y="80860"/>
                  </a:lnTo>
                  <a:lnTo>
                    <a:pt x="404241" y="85432"/>
                  </a:lnTo>
                  <a:lnTo>
                    <a:pt x="443865" y="85432"/>
                  </a:lnTo>
                  <a:lnTo>
                    <a:pt x="443865" y="80860"/>
                  </a:lnTo>
                  <a:close/>
                </a:path>
                <a:path w="521970" h="86994">
                  <a:moveTo>
                    <a:pt x="521779" y="33528"/>
                  </a:moveTo>
                  <a:lnTo>
                    <a:pt x="521423" y="28956"/>
                  </a:lnTo>
                  <a:lnTo>
                    <a:pt x="521208" y="26073"/>
                  </a:lnTo>
                  <a:lnTo>
                    <a:pt x="519480" y="19621"/>
                  </a:lnTo>
                  <a:lnTo>
                    <a:pt x="516597" y="14020"/>
                  </a:lnTo>
                  <a:lnTo>
                    <a:pt x="512546" y="9144"/>
                  </a:lnTo>
                  <a:lnTo>
                    <a:pt x="510260" y="6096"/>
                  </a:lnTo>
                  <a:lnTo>
                    <a:pt x="507974" y="3048"/>
                  </a:lnTo>
                  <a:lnTo>
                    <a:pt x="503402" y="1219"/>
                  </a:lnTo>
                  <a:lnTo>
                    <a:pt x="503402" y="22860"/>
                  </a:lnTo>
                  <a:lnTo>
                    <a:pt x="503402" y="28956"/>
                  </a:lnTo>
                  <a:lnTo>
                    <a:pt x="465302" y="28956"/>
                  </a:lnTo>
                  <a:lnTo>
                    <a:pt x="465302" y="21336"/>
                  </a:lnTo>
                  <a:lnTo>
                    <a:pt x="468350" y="16764"/>
                  </a:lnTo>
                  <a:lnTo>
                    <a:pt x="475970" y="9144"/>
                  </a:lnTo>
                  <a:lnTo>
                    <a:pt x="480542" y="6096"/>
                  </a:lnTo>
                  <a:lnTo>
                    <a:pt x="488162" y="6096"/>
                  </a:lnTo>
                  <a:lnTo>
                    <a:pt x="494258" y="9144"/>
                  </a:lnTo>
                  <a:lnTo>
                    <a:pt x="497306" y="12192"/>
                  </a:lnTo>
                  <a:lnTo>
                    <a:pt x="500354" y="13716"/>
                  </a:lnTo>
                  <a:lnTo>
                    <a:pt x="501878" y="16764"/>
                  </a:lnTo>
                  <a:lnTo>
                    <a:pt x="501878" y="19812"/>
                  </a:lnTo>
                  <a:lnTo>
                    <a:pt x="503402" y="22860"/>
                  </a:lnTo>
                  <a:lnTo>
                    <a:pt x="503402" y="1219"/>
                  </a:lnTo>
                  <a:lnTo>
                    <a:pt x="500354" y="0"/>
                  </a:lnTo>
                  <a:lnTo>
                    <a:pt x="491210" y="0"/>
                  </a:lnTo>
                  <a:lnTo>
                    <a:pt x="455587" y="25908"/>
                  </a:lnTo>
                  <a:lnTo>
                    <a:pt x="453110" y="44196"/>
                  </a:lnTo>
                  <a:lnTo>
                    <a:pt x="453694" y="53911"/>
                  </a:lnTo>
                  <a:lnTo>
                    <a:pt x="481342" y="86372"/>
                  </a:lnTo>
                  <a:lnTo>
                    <a:pt x="488162" y="86956"/>
                  </a:lnTo>
                  <a:lnTo>
                    <a:pt x="497306" y="86956"/>
                  </a:lnTo>
                  <a:lnTo>
                    <a:pt x="504926" y="83908"/>
                  </a:lnTo>
                  <a:lnTo>
                    <a:pt x="511022" y="77812"/>
                  </a:lnTo>
                  <a:lnTo>
                    <a:pt x="514756" y="73152"/>
                  </a:lnTo>
                  <a:lnTo>
                    <a:pt x="517207" y="70104"/>
                  </a:lnTo>
                  <a:lnTo>
                    <a:pt x="520255" y="62484"/>
                  </a:lnTo>
                  <a:lnTo>
                    <a:pt x="521779" y="54864"/>
                  </a:lnTo>
                  <a:lnTo>
                    <a:pt x="518731" y="53340"/>
                  </a:lnTo>
                  <a:lnTo>
                    <a:pt x="517207" y="60960"/>
                  </a:lnTo>
                  <a:lnTo>
                    <a:pt x="512546" y="65532"/>
                  </a:lnTo>
                  <a:lnTo>
                    <a:pt x="509498" y="68580"/>
                  </a:lnTo>
                  <a:lnTo>
                    <a:pt x="504926" y="71628"/>
                  </a:lnTo>
                  <a:lnTo>
                    <a:pt x="500354" y="73152"/>
                  </a:lnTo>
                  <a:lnTo>
                    <a:pt x="486638" y="73152"/>
                  </a:lnTo>
                  <a:lnTo>
                    <a:pt x="465302" y="33528"/>
                  </a:lnTo>
                  <a:lnTo>
                    <a:pt x="521779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28" name="object 128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8124152" y="1066268"/>
            <a:ext cx="80766" cy="126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2022-09-09T18:32:28Z</dcterms:created>
  <dcterms:modified xsi:type="dcterms:W3CDTF">2022-09-09T18:32:43Z</dcterms:modified>
</cp:coreProperties>
</file>