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C:\Users\user\Desktop\3Signet%20Project2%20Task\WEEK%209\Sales%20scatter%20distributor%20hover%20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C:\Users\user\Desktop\3Signet%20Project2%20Task\WEEK%209\Sales%20point.html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Users\user\Desktop\3Signet%20Project2%20Task\WEEK%209\Seasonality%20by%20channel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Users\user\Desktop\3Signet%20Project2%20Task\WEEK%209\Sales%20channel%20groupbarchart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C:\Users\user\Desktop\3Signet%20Project2%20Task\WEEK%209\Salescount%20Subchannel%20groupbarchart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BBF1-98C4-4D08-B4C2-4B41C7109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Geospatial And channel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60D2C-D38A-440A-8F4F-050540DD3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python</a:t>
            </a:r>
          </a:p>
        </p:txBody>
      </p:sp>
    </p:spTree>
    <p:extLst>
      <p:ext uri="{BB962C8B-B14F-4D97-AF65-F5344CB8AC3E}">
        <p14:creationId xmlns:p14="http://schemas.microsoft.com/office/powerpoint/2010/main" val="216028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7989-E66F-4BB3-8B58-6FF725E1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8428"/>
            <a:ext cx="9905998" cy="79823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Geospatial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6E0BEB-46B0-4BA3-BC9A-B1771EE5B7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35" y="1038579"/>
            <a:ext cx="5952756" cy="278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EC23D1-CA90-4BEA-ABFC-0C4C5D123BC5}"/>
              </a:ext>
            </a:extLst>
          </p:cNvPr>
          <p:cNvSpPr txBox="1"/>
          <p:nvPr/>
        </p:nvSpPr>
        <p:spPr>
          <a:xfrm>
            <a:off x="1492435" y="4346222"/>
            <a:ext cx="916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Here’s a plot showing the </a:t>
            </a:r>
            <a:r>
              <a:rPr lang="en-US" dirty="0" err="1"/>
              <a:t>geopandas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r>
              <a:rPr lang="en-US" dirty="0"/>
              <a:t>* More concentration of sales entries in Germany than in Poland</a:t>
            </a:r>
          </a:p>
        </p:txBody>
      </p:sp>
    </p:spTree>
    <p:extLst>
      <p:ext uri="{BB962C8B-B14F-4D97-AF65-F5344CB8AC3E}">
        <p14:creationId xmlns:p14="http://schemas.microsoft.com/office/powerpoint/2010/main" val="95481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F3BA-FECC-4A40-9734-24692B14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2559"/>
            <a:ext cx="9905998" cy="58939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GEOSPATIAL ANALYSIS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201064C8-771C-4010-A09F-06252B3A2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10" y="905265"/>
            <a:ext cx="8607778" cy="4436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E6BEA2-AEC7-43F5-B34D-71E79480A734}"/>
              </a:ext>
            </a:extLst>
          </p:cNvPr>
          <p:cNvSpPr txBox="1"/>
          <p:nvPr/>
        </p:nvSpPr>
        <p:spPr>
          <a:xfrm>
            <a:off x="1004710" y="5475111"/>
            <a:ext cx="8331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Most sales are between 0 to 10k</a:t>
            </a:r>
          </a:p>
          <a:p>
            <a:r>
              <a:rPr lang="en-US" dirty="0"/>
              <a:t>*There’s a </a:t>
            </a:r>
            <a:r>
              <a:rPr lang="en-US" dirty="0" err="1"/>
              <a:t>significantl</a:t>
            </a:r>
            <a:r>
              <a:rPr lang="en-US" dirty="0"/>
              <a:t> number of high sales in Germany</a:t>
            </a:r>
          </a:p>
          <a:p>
            <a:r>
              <a:rPr lang="en-US" dirty="0"/>
              <a:t>* </a:t>
            </a:r>
          </a:p>
        </p:txBody>
      </p:sp>
    </p:spTree>
    <p:extLst>
      <p:ext uri="{BB962C8B-B14F-4D97-AF65-F5344CB8AC3E}">
        <p14:creationId xmlns:p14="http://schemas.microsoft.com/office/powerpoint/2010/main" val="258798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855A-C4F5-4D19-9188-959C0A06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3868"/>
            <a:ext cx="5934508" cy="575733"/>
          </a:xfrm>
        </p:spPr>
        <p:txBody>
          <a:bodyPr/>
          <a:lstStyle/>
          <a:p>
            <a:r>
              <a:rPr lang="en-US" dirty="0"/>
              <a:t>Geospatial analysis</a:t>
            </a:r>
          </a:p>
        </p:txBody>
      </p:sp>
      <p:pic>
        <p:nvPicPr>
          <p:cNvPr id="6" name="Picture Placeholder 5">
            <a:hlinkClick r:id="rId2" action="ppaction://hlinkfile"/>
            <a:extLst>
              <a:ext uri="{FF2B5EF4-FFF2-40B4-BE49-F238E27FC236}">
                <a16:creationId xmlns:a16="http://schemas.microsoft.com/office/drawing/2014/main" id="{D1ADA100-5C35-4C25-AA67-E836A6AFF1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4608" b="14608"/>
          <a:stretch/>
        </p:blipFill>
        <p:spPr>
          <a:xfrm>
            <a:off x="1141409" y="609601"/>
            <a:ext cx="9784080" cy="48203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823ED-2B78-43BA-9F9E-FEFCA0FB8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09" y="5599289"/>
            <a:ext cx="9909175" cy="1072446"/>
          </a:xfrm>
        </p:spPr>
        <p:txBody>
          <a:bodyPr>
            <a:normAutofit/>
          </a:bodyPr>
          <a:lstStyle/>
          <a:p>
            <a:r>
              <a:rPr lang="en-US" dirty="0"/>
              <a:t>*The point sizes represent the size of sales</a:t>
            </a:r>
          </a:p>
          <a:p>
            <a:r>
              <a:rPr lang="en-US" dirty="0"/>
              <a:t>*There’s a much larger concentration of huge points in the Germany area</a:t>
            </a:r>
          </a:p>
        </p:txBody>
      </p:sp>
    </p:spTree>
    <p:extLst>
      <p:ext uri="{BB962C8B-B14F-4D97-AF65-F5344CB8AC3E}">
        <p14:creationId xmlns:p14="http://schemas.microsoft.com/office/powerpoint/2010/main" val="79991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54C7-09AD-42EB-B12E-1D2897B8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69" y="0"/>
            <a:ext cx="9905998" cy="690993"/>
          </a:xfrm>
        </p:spPr>
        <p:txBody>
          <a:bodyPr/>
          <a:lstStyle/>
          <a:p>
            <a:r>
              <a:rPr lang="en-US" dirty="0"/>
              <a:t>Channel analysis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0FF9C2AA-E4E9-4328-AD34-A281CD65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07" y="827088"/>
            <a:ext cx="9363075" cy="3733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BAB529-EEA7-4B5B-B085-62DE27990519}"/>
              </a:ext>
            </a:extLst>
          </p:cNvPr>
          <p:cNvSpPr txBox="1"/>
          <p:nvPr/>
        </p:nvSpPr>
        <p:spPr>
          <a:xfrm>
            <a:off x="1166107" y="5107582"/>
            <a:ext cx="936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*Monthly sales range from 9k to 10k on the average (without outliers)</a:t>
            </a:r>
          </a:p>
          <a:p>
            <a:r>
              <a:rPr lang="en-US" dirty="0"/>
              <a:t>*There are sales peak periods in February, June, August and December</a:t>
            </a:r>
          </a:p>
          <a:p>
            <a:r>
              <a:rPr lang="en-US" dirty="0"/>
              <a:t>*Pharmacy channel shows slightly more average sales for most months</a:t>
            </a:r>
          </a:p>
        </p:txBody>
      </p:sp>
    </p:spTree>
    <p:extLst>
      <p:ext uri="{BB962C8B-B14F-4D97-AF65-F5344CB8AC3E}">
        <p14:creationId xmlns:p14="http://schemas.microsoft.com/office/powerpoint/2010/main" val="149553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54C7-09AD-42EB-B12E-1D2897B8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69" y="0"/>
            <a:ext cx="9905998" cy="690993"/>
          </a:xfrm>
        </p:spPr>
        <p:txBody>
          <a:bodyPr/>
          <a:lstStyle/>
          <a:p>
            <a:r>
              <a:rPr lang="en-US" dirty="0"/>
              <a:t>Channel analysis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0FF9C2AA-E4E9-4328-AD34-A281CD65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66107" y="827088"/>
            <a:ext cx="7413449" cy="3902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BAB529-EEA7-4B5B-B085-62DE27990519}"/>
              </a:ext>
            </a:extLst>
          </p:cNvPr>
          <p:cNvSpPr txBox="1"/>
          <p:nvPr/>
        </p:nvSpPr>
        <p:spPr>
          <a:xfrm>
            <a:off x="1166107" y="5107582"/>
            <a:ext cx="936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 Pharmacy channel is doing significantly more sales than the Hospital channel in Germany, while the Hospital has more sales in Poland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0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54C7-09AD-42EB-B12E-1D2897B8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69" y="0"/>
            <a:ext cx="9905998" cy="690993"/>
          </a:xfrm>
        </p:spPr>
        <p:txBody>
          <a:bodyPr/>
          <a:lstStyle/>
          <a:p>
            <a:r>
              <a:rPr lang="en-US" dirty="0"/>
              <a:t>Channel analysis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0FF9C2AA-E4E9-4328-AD34-A281CD65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66107" y="827088"/>
            <a:ext cx="7865004" cy="3902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BAB529-EEA7-4B5B-B085-62DE27990519}"/>
              </a:ext>
            </a:extLst>
          </p:cNvPr>
          <p:cNvSpPr txBox="1"/>
          <p:nvPr/>
        </p:nvSpPr>
        <p:spPr>
          <a:xfrm>
            <a:off x="1166107" y="5096293"/>
            <a:ext cx="936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*In Germany, the Retail subchannel of the Pharmacy channel is the most profitable subchannel</a:t>
            </a:r>
          </a:p>
          <a:p>
            <a:r>
              <a:rPr lang="en-US" dirty="0"/>
              <a:t>*In Poland, the Private subchannel of Hospital channel is the most profitable</a:t>
            </a:r>
          </a:p>
          <a:p>
            <a:r>
              <a:rPr lang="en-US" dirty="0"/>
              <a:t>*The highest sales income by sub channel is 58,136 Euros while the lowest is 8684 Euros</a:t>
            </a:r>
          </a:p>
        </p:txBody>
      </p:sp>
    </p:spTree>
    <p:extLst>
      <p:ext uri="{BB962C8B-B14F-4D97-AF65-F5344CB8AC3E}">
        <p14:creationId xmlns:p14="http://schemas.microsoft.com/office/powerpoint/2010/main" val="3663540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692</TotalTime>
  <Words>189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Geospatial And channel analysis</vt:lpstr>
      <vt:lpstr>Geospatial analysis</vt:lpstr>
      <vt:lpstr>GEOSPATIAL ANALYSIS</vt:lpstr>
      <vt:lpstr>Geospatial analysis</vt:lpstr>
      <vt:lpstr>Channel analysis</vt:lpstr>
      <vt:lpstr>Channel analysis</vt:lpstr>
      <vt:lpstr>Channel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Geospatial And channel analysis</dc:title>
  <dc:creator>user</dc:creator>
  <cp:lastModifiedBy>user</cp:lastModifiedBy>
  <cp:revision>9</cp:revision>
  <dcterms:created xsi:type="dcterms:W3CDTF">2024-12-01T19:41:57Z</dcterms:created>
  <dcterms:modified xsi:type="dcterms:W3CDTF">2024-12-02T07:14:19Z</dcterms:modified>
</cp:coreProperties>
</file>