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7C3C88-2DA2-4B1F-B747-F0394E5D448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E5783-6577-45D0-9EE1-89C03E3961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7770A2-4E68-4FDB-A4D3-14CAA20425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have data set for Telco telecommunications company.</a:t>
          </a:r>
        </a:p>
      </dgm:t>
    </dgm:pt>
    <dgm:pt modelId="{760EF14F-A423-44BA-A06B-FBE9B1A55E84}" type="parTrans" cxnId="{771B54A7-3E1B-4D6E-99F1-9B45E57F3F62}">
      <dgm:prSet/>
      <dgm:spPr/>
      <dgm:t>
        <a:bodyPr/>
        <a:lstStyle/>
        <a:p>
          <a:endParaRPr lang="en-US"/>
        </a:p>
      </dgm:t>
    </dgm:pt>
    <dgm:pt modelId="{505513B7-8835-4B77-BDEF-99DA034547F3}" type="sibTrans" cxnId="{771B54A7-3E1B-4D6E-99F1-9B45E57F3F62}">
      <dgm:prSet/>
      <dgm:spPr/>
      <dgm:t>
        <a:bodyPr/>
        <a:lstStyle/>
        <a:p>
          <a:endParaRPr lang="en-US"/>
        </a:p>
      </dgm:t>
    </dgm:pt>
    <dgm:pt modelId="{553A2CDD-9F43-4BD1-B6AA-3BFA53F2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want to predict if customer churn or not churn the company based on customer data.</a:t>
          </a:r>
        </a:p>
      </dgm:t>
    </dgm:pt>
    <dgm:pt modelId="{35F7DB4D-04EE-4F85-BF84-1F9197528578}" type="parTrans" cxnId="{D21FE633-6014-4289-9D80-0E6DE8791032}">
      <dgm:prSet/>
      <dgm:spPr/>
      <dgm:t>
        <a:bodyPr/>
        <a:lstStyle/>
        <a:p>
          <a:endParaRPr lang="en-US"/>
        </a:p>
      </dgm:t>
    </dgm:pt>
    <dgm:pt modelId="{8F1B0D40-92F2-415C-898E-CFB428C84ED8}" type="sibTrans" cxnId="{D21FE633-6014-4289-9D80-0E6DE8791032}">
      <dgm:prSet/>
      <dgm:spPr/>
      <dgm:t>
        <a:bodyPr/>
        <a:lstStyle/>
        <a:p>
          <a:endParaRPr lang="en-US"/>
        </a:p>
      </dgm:t>
    </dgm:pt>
    <dgm:pt modelId="{2266A3EC-79F0-4DB7-B26C-71AF139C62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need to study the data in deep to know what should I do on it like cleaning, delete some columns, divide a column into more than one part, make some charts to see the relationship between columns. </a:t>
          </a:r>
        </a:p>
      </dgm:t>
    </dgm:pt>
    <dgm:pt modelId="{4AF42D61-A88F-4020-99C8-98A865C81F97}" type="parTrans" cxnId="{1663FDF0-6340-49E2-9B8B-643CB4F5C480}">
      <dgm:prSet/>
      <dgm:spPr/>
      <dgm:t>
        <a:bodyPr/>
        <a:lstStyle/>
        <a:p>
          <a:endParaRPr lang="en-US"/>
        </a:p>
      </dgm:t>
    </dgm:pt>
    <dgm:pt modelId="{DF969696-2C36-4E19-9DA9-52B473E06356}" type="sibTrans" cxnId="{1663FDF0-6340-49E2-9B8B-643CB4F5C480}">
      <dgm:prSet/>
      <dgm:spPr/>
      <dgm:t>
        <a:bodyPr/>
        <a:lstStyle/>
        <a:p>
          <a:endParaRPr lang="en-US"/>
        </a:p>
      </dgm:t>
    </dgm:pt>
    <dgm:pt modelId="{7BAB195D-E073-4343-8AB6-C6D76998D7CD}" type="pres">
      <dgm:prSet presAssocID="{492E5783-6577-45D0-9EE1-89C03E396188}" presName="root" presStyleCnt="0">
        <dgm:presLayoutVars>
          <dgm:dir/>
          <dgm:resizeHandles val="exact"/>
        </dgm:presLayoutVars>
      </dgm:prSet>
      <dgm:spPr/>
    </dgm:pt>
    <dgm:pt modelId="{CAC704BC-EC72-49A4-BDB0-FD0BF6FE1083}" type="pres">
      <dgm:prSet presAssocID="{0F7770A2-4E68-4FDB-A4D3-14CAA20425C4}" presName="compNode" presStyleCnt="0"/>
      <dgm:spPr/>
    </dgm:pt>
    <dgm:pt modelId="{F9466FD2-C18B-433A-BA30-7429A1387274}" type="pres">
      <dgm:prSet presAssocID="{0F7770A2-4E68-4FDB-A4D3-14CAA20425C4}" presName="bgRect" presStyleLbl="bgShp" presStyleIdx="0" presStyleCnt="3"/>
      <dgm:spPr/>
    </dgm:pt>
    <dgm:pt modelId="{BC9CA569-E7EC-4388-85A0-98478F3AD1F8}" type="pres">
      <dgm:prSet presAssocID="{0F7770A2-4E68-4FDB-A4D3-14CAA20425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92922087-40CE-4DCC-B2A2-5C033F297602}" type="pres">
      <dgm:prSet presAssocID="{0F7770A2-4E68-4FDB-A4D3-14CAA20425C4}" presName="spaceRect" presStyleCnt="0"/>
      <dgm:spPr/>
    </dgm:pt>
    <dgm:pt modelId="{68BB7497-ADCD-444F-8180-39CF96DF929B}" type="pres">
      <dgm:prSet presAssocID="{0F7770A2-4E68-4FDB-A4D3-14CAA20425C4}" presName="parTx" presStyleLbl="revTx" presStyleIdx="0" presStyleCnt="3">
        <dgm:presLayoutVars>
          <dgm:chMax val="0"/>
          <dgm:chPref val="0"/>
        </dgm:presLayoutVars>
      </dgm:prSet>
      <dgm:spPr/>
    </dgm:pt>
    <dgm:pt modelId="{51BBB86A-B977-490E-9761-9BDC46F41B98}" type="pres">
      <dgm:prSet presAssocID="{505513B7-8835-4B77-BDEF-99DA034547F3}" presName="sibTrans" presStyleCnt="0"/>
      <dgm:spPr/>
    </dgm:pt>
    <dgm:pt modelId="{5F41A05B-311D-46FA-AA55-DA57FADE8FD7}" type="pres">
      <dgm:prSet presAssocID="{553A2CDD-9F43-4BD1-B6AA-3BFA53F2A2AD}" presName="compNode" presStyleCnt="0"/>
      <dgm:spPr/>
    </dgm:pt>
    <dgm:pt modelId="{604A6A75-BC40-4FFD-8E4E-B7E758C64960}" type="pres">
      <dgm:prSet presAssocID="{553A2CDD-9F43-4BD1-B6AA-3BFA53F2A2AD}" presName="bgRect" presStyleLbl="bgShp" presStyleIdx="1" presStyleCnt="3"/>
      <dgm:spPr/>
    </dgm:pt>
    <dgm:pt modelId="{259B7B45-5B03-4AE2-B359-E58A6A62E4D8}" type="pres">
      <dgm:prSet presAssocID="{553A2CDD-9F43-4BD1-B6AA-3BFA53F2A2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A99F757-8333-425B-9C04-B9DB18E94DC9}" type="pres">
      <dgm:prSet presAssocID="{553A2CDD-9F43-4BD1-B6AA-3BFA53F2A2AD}" presName="spaceRect" presStyleCnt="0"/>
      <dgm:spPr/>
    </dgm:pt>
    <dgm:pt modelId="{90F8E879-8F4E-4BD8-9215-D82BC2D13D88}" type="pres">
      <dgm:prSet presAssocID="{553A2CDD-9F43-4BD1-B6AA-3BFA53F2A2AD}" presName="parTx" presStyleLbl="revTx" presStyleIdx="1" presStyleCnt="3">
        <dgm:presLayoutVars>
          <dgm:chMax val="0"/>
          <dgm:chPref val="0"/>
        </dgm:presLayoutVars>
      </dgm:prSet>
      <dgm:spPr/>
    </dgm:pt>
    <dgm:pt modelId="{504454E6-8DE8-4BA2-92DE-5B17E4D99042}" type="pres">
      <dgm:prSet presAssocID="{8F1B0D40-92F2-415C-898E-CFB428C84ED8}" presName="sibTrans" presStyleCnt="0"/>
      <dgm:spPr/>
    </dgm:pt>
    <dgm:pt modelId="{B55DFE74-3F75-4F59-BB88-F9D9822345C4}" type="pres">
      <dgm:prSet presAssocID="{2266A3EC-79F0-4DB7-B26C-71AF139C6279}" presName="compNode" presStyleCnt="0"/>
      <dgm:spPr/>
    </dgm:pt>
    <dgm:pt modelId="{2E5F2F5D-DBBD-4749-9324-F3ABF1692F0E}" type="pres">
      <dgm:prSet presAssocID="{2266A3EC-79F0-4DB7-B26C-71AF139C6279}" presName="bgRect" presStyleLbl="bgShp" presStyleIdx="2" presStyleCnt="3"/>
      <dgm:spPr/>
    </dgm:pt>
    <dgm:pt modelId="{BCA35D8E-22C4-4698-BFF0-62F36EDE1B04}" type="pres">
      <dgm:prSet presAssocID="{2266A3EC-79F0-4DB7-B26C-71AF139C62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537BBDD-009D-45B6-A3CC-7075902E9BD9}" type="pres">
      <dgm:prSet presAssocID="{2266A3EC-79F0-4DB7-B26C-71AF139C6279}" presName="spaceRect" presStyleCnt="0"/>
      <dgm:spPr/>
    </dgm:pt>
    <dgm:pt modelId="{CF094196-E7A4-48AE-965E-5B852E9F29DA}" type="pres">
      <dgm:prSet presAssocID="{2266A3EC-79F0-4DB7-B26C-71AF139C62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1FE633-6014-4289-9D80-0E6DE8791032}" srcId="{492E5783-6577-45D0-9EE1-89C03E396188}" destId="{553A2CDD-9F43-4BD1-B6AA-3BFA53F2A2AD}" srcOrd="1" destOrd="0" parTransId="{35F7DB4D-04EE-4F85-BF84-1F9197528578}" sibTransId="{8F1B0D40-92F2-415C-898E-CFB428C84ED8}"/>
    <dgm:cxn modelId="{D21B3352-3160-4B45-A5F6-1AE462616370}" type="presOf" srcId="{2266A3EC-79F0-4DB7-B26C-71AF139C6279}" destId="{CF094196-E7A4-48AE-965E-5B852E9F29DA}" srcOrd="0" destOrd="0" presId="urn:microsoft.com/office/officeart/2018/2/layout/IconVerticalSolidList"/>
    <dgm:cxn modelId="{8001B154-FDCF-4902-98F7-8A6D06EF56F6}" type="presOf" srcId="{492E5783-6577-45D0-9EE1-89C03E396188}" destId="{7BAB195D-E073-4343-8AB6-C6D76998D7CD}" srcOrd="0" destOrd="0" presId="urn:microsoft.com/office/officeart/2018/2/layout/IconVerticalSolidList"/>
    <dgm:cxn modelId="{4F2A5196-120D-44F7-B772-3B4FF45DCD80}" type="presOf" srcId="{0F7770A2-4E68-4FDB-A4D3-14CAA20425C4}" destId="{68BB7497-ADCD-444F-8180-39CF96DF929B}" srcOrd="0" destOrd="0" presId="urn:microsoft.com/office/officeart/2018/2/layout/IconVerticalSolidList"/>
    <dgm:cxn modelId="{771B54A7-3E1B-4D6E-99F1-9B45E57F3F62}" srcId="{492E5783-6577-45D0-9EE1-89C03E396188}" destId="{0F7770A2-4E68-4FDB-A4D3-14CAA20425C4}" srcOrd="0" destOrd="0" parTransId="{760EF14F-A423-44BA-A06B-FBE9B1A55E84}" sibTransId="{505513B7-8835-4B77-BDEF-99DA034547F3}"/>
    <dgm:cxn modelId="{140CC8B9-2A89-4F95-BB49-9A3783DFF4D5}" type="presOf" srcId="{553A2CDD-9F43-4BD1-B6AA-3BFA53F2A2AD}" destId="{90F8E879-8F4E-4BD8-9215-D82BC2D13D88}" srcOrd="0" destOrd="0" presId="urn:microsoft.com/office/officeart/2018/2/layout/IconVerticalSolidList"/>
    <dgm:cxn modelId="{1663FDF0-6340-49E2-9B8B-643CB4F5C480}" srcId="{492E5783-6577-45D0-9EE1-89C03E396188}" destId="{2266A3EC-79F0-4DB7-B26C-71AF139C6279}" srcOrd="2" destOrd="0" parTransId="{4AF42D61-A88F-4020-99C8-98A865C81F97}" sibTransId="{DF969696-2C36-4E19-9DA9-52B473E06356}"/>
    <dgm:cxn modelId="{DA138620-E506-4E33-A8BF-B6F4FAFEA66B}" type="presParOf" srcId="{7BAB195D-E073-4343-8AB6-C6D76998D7CD}" destId="{CAC704BC-EC72-49A4-BDB0-FD0BF6FE1083}" srcOrd="0" destOrd="0" presId="urn:microsoft.com/office/officeart/2018/2/layout/IconVerticalSolidList"/>
    <dgm:cxn modelId="{F8F99491-EBE2-440A-BD7D-10BA21CE4F67}" type="presParOf" srcId="{CAC704BC-EC72-49A4-BDB0-FD0BF6FE1083}" destId="{F9466FD2-C18B-433A-BA30-7429A1387274}" srcOrd="0" destOrd="0" presId="urn:microsoft.com/office/officeart/2018/2/layout/IconVerticalSolidList"/>
    <dgm:cxn modelId="{B84B454B-54BA-4E7B-AC8F-4018246AE6A4}" type="presParOf" srcId="{CAC704BC-EC72-49A4-BDB0-FD0BF6FE1083}" destId="{BC9CA569-E7EC-4388-85A0-98478F3AD1F8}" srcOrd="1" destOrd="0" presId="urn:microsoft.com/office/officeart/2018/2/layout/IconVerticalSolidList"/>
    <dgm:cxn modelId="{DAB7E996-1CA7-41E7-AF05-52F9AB6AF619}" type="presParOf" srcId="{CAC704BC-EC72-49A4-BDB0-FD0BF6FE1083}" destId="{92922087-40CE-4DCC-B2A2-5C033F297602}" srcOrd="2" destOrd="0" presId="urn:microsoft.com/office/officeart/2018/2/layout/IconVerticalSolidList"/>
    <dgm:cxn modelId="{4033ADFA-BFA4-4423-B8F7-AC6D47C818E3}" type="presParOf" srcId="{CAC704BC-EC72-49A4-BDB0-FD0BF6FE1083}" destId="{68BB7497-ADCD-444F-8180-39CF96DF929B}" srcOrd="3" destOrd="0" presId="urn:microsoft.com/office/officeart/2018/2/layout/IconVerticalSolidList"/>
    <dgm:cxn modelId="{5553EFB0-572C-4406-AFAF-EB80C5119975}" type="presParOf" srcId="{7BAB195D-E073-4343-8AB6-C6D76998D7CD}" destId="{51BBB86A-B977-490E-9761-9BDC46F41B98}" srcOrd="1" destOrd="0" presId="urn:microsoft.com/office/officeart/2018/2/layout/IconVerticalSolidList"/>
    <dgm:cxn modelId="{2A0B05C4-4A8B-4F89-BAEA-F5F529DFBD48}" type="presParOf" srcId="{7BAB195D-E073-4343-8AB6-C6D76998D7CD}" destId="{5F41A05B-311D-46FA-AA55-DA57FADE8FD7}" srcOrd="2" destOrd="0" presId="urn:microsoft.com/office/officeart/2018/2/layout/IconVerticalSolidList"/>
    <dgm:cxn modelId="{69658F84-B12E-48D0-9C96-475BD3EEAD4A}" type="presParOf" srcId="{5F41A05B-311D-46FA-AA55-DA57FADE8FD7}" destId="{604A6A75-BC40-4FFD-8E4E-B7E758C64960}" srcOrd="0" destOrd="0" presId="urn:microsoft.com/office/officeart/2018/2/layout/IconVerticalSolidList"/>
    <dgm:cxn modelId="{77CE54D7-AE74-48FF-B4E0-A98DE26A3327}" type="presParOf" srcId="{5F41A05B-311D-46FA-AA55-DA57FADE8FD7}" destId="{259B7B45-5B03-4AE2-B359-E58A6A62E4D8}" srcOrd="1" destOrd="0" presId="urn:microsoft.com/office/officeart/2018/2/layout/IconVerticalSolidList"/>
    <dgm:cxn modelId="{35D0621F-28E5-44A0-8271-442F9FEBF350}" type="presParOf" srcId="{5F41A05B-311D-46FA-AA55-DA57FADE8FD7}" destId="{3A99F757-8333-425B-9C04-B9DB18E94DC9}" srcOrd="2" destOrd="0" presId="urn:microsoft.com/office/officeart/2018/2/layout/IconVerticalSolidList"/>
    <dgm:cxn modelId="{478BD85F-03A0-4EBE-92FD-A8E22979F31B}" type="presParOf" srcId="{5F41A05B-311D-46FA-AA55-DA57FADE8FD7}" destId="{90F8E879-8F4E-4BD8-9215-D82BC2D13D88}" srcOrd="3" destOrd="0" presId="urn:microsoft.com/office/officeart/2018/2/layout/IconVerticalSolidList"/>
    <dgm:cxn modelId="{A20E0B0F-F247-4B95-8B25-BB9A4C77AF03}" type="presParOf" srcId="{7BAB195D-E073-4343-8AB6-C6D76998D7CD}" destId="{504454E6-8DE8-4BA2-92DE-5B17E4D99042}" srcOrd="3" destOrd="0" presId="urn:microsoft.com/office/officeart/2018/2/layout/IconVerticalSolidList"/>
    <dgm:cxn modelId="{2DC58557-41B4-49B3-ACC4-75148889B292}" type="presParOf" srcId="{7BAB195D-E073-4343-8AB6-C6D76998D7CD}" destId="{B55DFE74-3F75-4F59-BB88-F9D9822345C4}" srcOrd="4" destOrd="0" presId="urn:microsoft.com/office/officeart/2018/2/layout/IconVerticalSolidList"/>
    <dgm:cxn modelId="{0E2BF52B-7D74-4A50-AC2D-B62DC4EE9968}" type="presParOf" srcId="{B55DFE74-3F75-4F59-BB88-F9D9822345C4}" destId="{2E5F2F5D-DBBD-4749-9324-F3ABF1692F0E}" srcOrd="0" destOrd="0" presId="urn:microsoft.com/office/officeart/2018/2/layout/IconVerticalSolidList"/>
    <dgm:cxn modelId="{1E27B04A-821A-41A1-9CB2-C4861534FC16}" type="presParOf" srcId="{B55DFE74-3F75-4F59-BB88-F9D9822345C4}" destId="{BCA35D8E-22C4-4698-BFF0-62F36EDE1B04}" srcOrd="1" destOrd="0" presId="urn:microsoft.com/office/officeart/2018/2/layout/IconVerticalSolidList"/>
    <dgm:cxn modelId="{7292C9D8-224D-4109-A1EF-C98E0E171290}" type="presParOf" srcId="{B55DFE74-3F75-4F59-BB88-F9D9822345C4}" destId="{1537BBDD-009D-45B6-A3CC-7075902E9BD9}" srcOrd="2" destOrd="0" presId="urn:microsoft.com/office/officeart/2018/2/layout/IconVerticalSolidList"/>
    <dgm:cxn modelId="{7FEADA80-4C66-463D-A435-250865844BD0}" type="presParOf" srcId="{B55DFE74-3F75-4F59-BB88-F9D9822345C4}" destId="{CF094196-E7A4-48AE-965E-5B852E9F29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F3050-15AC-4343-92B2-512D834324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87F028-B316-474B-B66F-CEC717D2FE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</a:t>
          </a:r>
        </a:p>
      </dgm:t>
    </dgm:pt>
    <dgm:pt modelId="{9302380D-62DD-4067-A07E-716DFAEF3DFA}" type="parTrans" cxnId="{593C5482-7D5A-4B01-8746-4C8467BBCDA8}">
      <dgm:prSet/>
      <dgm:spPr/>
      <dgm:t>
        <a:bodyPr/>
        <a:lstStyle/>
        <a:p>
          <a:endParaRPr lang="en-US"/>
        </a:p>
      </dgm:t>
    </dgm:pt>
    <dgm:pt modelId="{7B6B8483-97C5-4848-AF92-A1941BC4CEA6}" type="sibTrans" cxnId="{593C5482-7D5A-4B01-8746-4C8467BBCDA8}">
      <dgm:prSet/>
      <dgm:spPr/>
      <dgm:t>
        <a:bodyPr/>
        <a:lstStyle/>
        <a:p>
          <a:endParaRPr lang="en-US"/>
        </a:p>
      </dgm:t>
    </dgm:pt>
    <dgm:pt modelId="{65612964-8B65-4E0A-9567-3FD7BA2A8C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which customer will churn the company or will stay in the company based on customer data. </a:t>
          </a:r>
        </a:p>
      </dgm:t>
    </dgm:pt>
    <dgm:pt modelId="{6C37077F-9CB0-4B02-A306-B3AAECD1070B}" type="parTrans" cxnId="{F6FFC74D-51B3-449B-8DBF-281AB40B8B6E}">
      <dgm:prSet/>
      <dgm:spPr/>
      <dgm:t>
        <a:bodyPr/>
        <a:lstStyle/>
        <a:p>
          <a:endParaRPr lang="en-US"/>
        </a:p>
      </dgm:t>
    </dgm:pt>
    <dgm:pt modelId="{898796D6-00C1-48AE-B456-B9385520DF04}" type="sibTrans" cxnId="{F6FFC74D-51B3-449B-8DBF-281AB40B8B6E}">
      <dgm:prSet/>
      <dgm:spPr/>
      <dgm:t>
        <a:bodyPr/>
        <a:lstStyle/>
        <a:p>
          <a:endParaRPr lang="en-US"/>
        </a:p>
      </dgm:t>
    </dgm:pt>
    <dgm:pt modelId="{D34B089A-C5E9-4D31-8B78-0D80184F67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</a:t>
          </a:r>
        </a:p>
      </dgm:t>
    </dgm:pt>
    <dgm:pt modelId="{47D2C8F8-4B6F-41CA-AFF3-F9F5ADBE45A7}" type="parTrans" cxnId="{FA0C4E1B-7F3E-4E36-AF8B-2AD91CE459D2}">
      <dgm:prSet/>
      <dgm:spPr/>
      <dgm:t>
        <a:bodyPr/>
        <a:lstStyle/>
        <a:p>
          <a:endParaRPr lang="en-US"/>
        </a:p>
      </dgm:t>
    </dgm:pt>
    <dgm:pt modelId="{26FCF507-87CE-435F-A62D-5F08EF2EADA8}" type="sibTrans" cxnId="{FA0C4E1B-7F3E-4E36-AF8B-2AD91CE459D2}">
      <dgm:prSet/>
      <dgm:spPr/>
      <dgm:t>
        <a:bodyPr/>
        <a:lstStyle/>
        <a:p>
          <a:endParaRPr lang="en-US"/>
        </a:p>
      </dgm:t>
    </dgm:pt>
    <dgm:pt modelId="{075B8B3D-F356-4FD1-B1A5-51583EBE06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machine learning models and in this project, I used Decision Tree and Random Forest models to predict churn column in data.</a:t>
          </a:r>
        </a:p>
      </dgm:t>
    </dgm:pt>
    <dgm:pt modelId="{4A067E42-D66A-4076-9DA2-4B651AC478A5}" type="parTrans" cxnId="{32909DA2-20CF-4F62-B948-FA9223E1C365}">
      <dgm:prSet/>
      <dgm:spPr/>
      <dgm:t>
        <a:bodyPr/>
        <a:lstStyle/>
        <a:p>
          <a:endParaRPr lang="en-US"/>
        </a:p>
      </dgm:t>
    </dgm:pt>
    <dgm:pt modelId="{56CC5333-5EB5-4DE2-9562-F3B3C459966E}" type="sibTrans" cxnId="{32909DA2-20CF-4F62-B948-FA9223E1C365}">
      <dgm:prSet/>
      <dgm:spPr/>
      <dgm:t>
        <a:bodyPr/>
        <a:lstStyle/>
        <a:p>
          <a:endParaRPr lang="en-US"/>
        </a:p>
      </dgm:t>
    </dgm:pt>
    <dgm:pt modelId="{FABA6E73-BB3D-451C-AF40-965A24F310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</a:t>
          </a:r>
        </a:p>
      </dgm:t>
    </dgm:pt>
    <dgm:pt modelId="{37D6C14C-80B7-470F-B050-273147395A9E}" type="parTrans" cxnId="{9BAAFDA0-168D-4C9E-9325-B970E8AE4D24}">
      <dgm:prSet/>
      <dgm:spPr/>
      <dgm:t>
        <a:bodyPr/>
        <a:lstStyle/>
        <a:p>
          <a:endParaRPr lang="en-US"/>
        </a:p>
      </dgm:t>
    </dgm:pt>
    <dgm:pt modelId="{5F702EB4-A01F-4387-A92D-FEBFD7FC3812}" type="sibTrans" cxnId="{9BAAFDA0-168D-4C9E-9325-B970E8AE4D24}">
      <dgm:prSet/>
      <dgm:spPr/>
      <dgm:t>
        <a:bodyPr/>
        <a:lstStyle/>
        <a:p>
          <a:endParaRPr lang="en-US"/>
        </a:p>
      </dgm:t>
    </dgm:pt>
    <dgm:pt modelId="{4BB1CAC0-A217-4775-B4E6-600E0AA57B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between this two models to see which model give me the best accuracy.</a:t>
          </a:r>
        </a:p>
      </dgm:t>
    </dgm:pt>
    <dgm:pt modelId="{6B3699E4-CD21-42FD-8B87-A6A3E4A1D811}" type="parTrans" cxnId="{EB34D2EB-3CA9-45A9-9400-31FABC2B1F1E}">
      <dgm:prSet/>
      <dgm:spPr/>
      <dgm:t>
        <a:bodyPr/>
        <a:lstStyle/>
        <a:p>
          <a:endParaRPr lang="en-US"/>
        </a:p>
      </dgm:t>
    </dgm:pt>
    <dgm:pt modelId="{16481537-0763-4C16-8C93-1458FC48D107}" type="sibTrans" cxnId="{EB34D2EB-3CA9-45A9-9400-31FABC2B1F1E}">
      <dgm:prSet/>
      <dgm:spPr/>
      <dgm:t>
        <a:bodyPr/>
        <a:lstStyle/>
        <a:p>
          <a:endParaRPr lang="en-US"/>
        </a:p>
      </dgm:t>
    </dgm:pt>
    <dgm:pt modelId="{7BC05833-4DA3-4138-866A-6E9D613BCD32}" type="pres">
      <dgm:prSet presAssocID="{4A6F3050-15AC-4343-92B2-512D8343247C}" presName="root" presStyleCnt="0">
        <dgm:presLayoutVars>
          <dgm:dir/>
          <dgm:resizeHandles val="exact"/>
        </dgm:presLayoutVars>
      </dgm:prSet>
      <dgm:spPr/>
    </dgm:pt>
    <dgm:pt modelId="{2D243484-8004-4FBE-8D23-9AD47F16D41F}" type="pres">
      <dgm:prSet presAssocID="{C687F028-B316-474B-B66F-CEC717D2FEC5}" presName="compNode" presStyleCnt="0"/>
      <dgm:spPr/>
    </dgm:pt>
    <dgm:pt modelId="{56190D23-C7E0-4057-B12F-D53E99861EFA}" type="pres">
      <dgm:prSet presAssocID="{C687F028-B316-474B-B66F-CEC717D2FEC5}" presName="bgRect" presStyleLbl="bgShp" presStyleIdx="0" presStyleCnt="3"/>
      <dgm:spPr/>
    </dgm:pt>
    <dgm:pt modelId="{0468E52B-0C91-4D3F-ABCA-1E6B1F77F70A}" type="pres">
      <dgm:prSet presAssocID="{C687F028-B316-474B-B66F-CEC717D2FE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BA70BF1-C62E-4796-B9AB-39FDE89624CE}" type="pres">
      <dgm:prSet presAssocID="{C687F028-B316-474B-B66F-CEC717D2FEC5}" presName="spaceRect" presStyleCnt="0"/>
      <dgm:spPr/>
    </dgm:pt>
    <dgm:pt modelId="{6C458AAB-F4F2-48FA-B6D4-EE6094066B31}" type="pres">
      <dgm:prSet presAssocID="{C687F028-B316-474B-B66F-CEC717D2FEC5}" presName="parTx" presStyleLbl="revTx" presStyleIdx="0" presStyleCnt="6">
        <dgm:presLayoutVars>
          <dgm:chMax val="0"/>
          <dgm:chPref val="0"/>
        </dgm:presLayoutVars>
      </dgm:prSet>
      <dgm:spPr/>
    </dgm:pt>
    <dgm:pt modelId="{15E22CB1-177D-4B6A-9797-5174DC1ED449}" type="pres">
      <dgm:prSet presAssocID="{C687F028-B316-474B-B66F-CEC717D2FEC5}" presName="desTx" presStyleLbl="revTx" presStyleIdx="1" presStyleCnt="6">
        <dgm:presLayoutVars/>
      </dgm:prSet>
      <dgm:spPr/>
    </dgm:pt>
    <dgm:pt modelId="{24ACA2B8-3476-4F79-93A6-C98FE41C16D5}" type="pres">
      <dgm:prSet presAssocID="{7B6B8483-97C5-4848-AF92-A1941BC4CEA6}" presName="sibTrans" presStyleCnt="0"/>
      <dgm:spPr/>
    </dgm:pt>
    <dgm:pt modelId="{28927A63-1516-4D4B-BFC8-58ACE331F896}" type="pres">
      <dgm:prSet presAssocID="{D34B089A-C5E9-4D31-8B78-0D80184F6781}" presName="compNode" presStyleCnt="0"/>
      <dgm:spPr/>
    </dgm:pt>
    <dgm:pt modelId="{E60875FE-D09D-4485-A4A5-865F3171D2B1}" type="pres">
      <dgm:prSet presAssocID="{D34B089A-C5E9-4D31-8B78-0D80184F6781}" presName="bgRect" presStyleLbl="bgShp" presStyleIdx="1" presStyleCnt="3"/>
      <dgm:spPr/>
    </dgm:pt>
    <dgm:pt modelId="{8874B7BF-0DDB-4CFF-9958-25C401247EAD}" type="pres">
      <dgm:prSet presAssocID="{D34B089A-C5E9-4D31-8B78-0D80184F67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83D7E60-B62A-417F-8E12-5405E09EE26B}" type="pres">
      <dgm:prSet presAssocID="{D34B089A-C5E9-4D31-8B78-0D80184F6781}" presName="spaceRect" presStyleCnt="0"/>
      <dgm:spPr/>
    </dgm:pt>
    <dgm:pt modelId="{46AF6F2C-D467-48E3-8787-D279A1E36F4D}" type="pres">
      <dgm:prSet presAssocID="{D34B089A-C5E9-4D31-8B78-0D80184F6781}" presName="parTx" presStyleLbl="revTx" presStyleIdx="2" presStyleCnt="6">
        <dgm:presLayoutVars>
          <dgm:chMax val="0"/>
          <dgm:chPref val="0"/>
        </dgm:presLayoutVars>
      </dgm:prSet>
      <dgm:spPr/>
    </dgm:pt>
    <dgm:pt modelId="{C56A10B2-971C-486A-9821-AC168AC5FF6C}" type="pres">
      <dgm:prSet presAssocID="{D34B089A-C5E9-4D31-8B78-0D80184F6781}" presName="desTx" presStyleLbl="revTx" presStyleIdx="3" presStyleCnt="6">
        <dgm:presLayoutVars/>
      </dgm:prSet>
      <dgm:spPr/>
    </dgm:pt>
    <dgm:pt modelId="{6F01AFAA-1011-46B8-AA59-A48E526BD064}" type="pres">
      <dgm:prSet presAssocID="{26FCF507-87CE-435F-A62D-5F08EF2EADA8}" presName="sibTrans" presStyleCnt="0"/>
      <dgm:spPr/>
    </dgm:pt>
    <dgm:pt modelId="{049B53BD-514E-408F-B329-300712BCCE09}" type="pres">
      <dgm:prSet presAssocID="{FABA6E73-BB3D-451C-AF40-965A24F31029}" presName="compNode" presStyleCnt="0"/>
      <dgm:spPr/>
    </dgm:pt>
    <dgm:pt modelId="{E42AA197-95A6-490B-8731-0468B1BA15A3}" type="pres">
      <dgm:prSet presAssocID="{FABA6E73-BB3D-451C-AF40-965A24F31029}" presName="bgRect" presStyleLbl="bgShp" presStyleIdx="2" presStyleCnt="3"/>
      <dgm:spPr/>
    </dgm:pt>
    <dgm:pt modelId="{8A033239-A01A-4B80-893C-2CE84D28F3B4}" type="pres">
      <dgm:prSet presAssocID="{FABA6E73-BB3D-451C-AF40-965A24F310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5D3622B-125C-4A8E-B077-2BB10EE0AFD8}" type="pres">
      <dgm:prSet presAssocID="{FABA6E73-BB3D-451C-AF40-965A24F31029}" presName="spaceRect" presStyleCnt="0"/>
      <dgm:spPr/>
    </dgm:pt>
    <dgm:pt modelId="{03632C0C-42DE-4506-88D1-060A9F1BCB85}" type="pres">
      <dgm:prSet presAssocID="{FABA6E73-BB3D-451C-AF40-965A24F31029}" presName="parTx" presStyleLbl="revTx" presStyleIdx="4" presStyleCnt="6">
        <dgm:presLayoutVars>
          <dgm:chMax val="0"/>
          <dgm:chPref val="0"/>
        </dgm:presLayoutVars>
      </dgm:prSet>
      <dgm:spPr/>
    </dgm:pt>
    <dgm:pt modelId="{15D41B3E-669F-4042-9356-C68A9F04BBED}" type="pres">
      <dgm:prSet presAssocID="{FABA6E73-BB3D-451C-AF40-965A24F31029}" presName="desTx" presStyleLbl="revTx" presStyleIdx="5" presStyleCnt="6">
        <dgm:presLayoutVars/>
      </dgm:prSet>
      <dgm:spPr/>
    </dgm:pt>
  </dgm:ptLst>
  <dgm:cxnLst>
    <dgm:cxn modelId="{A42D1704-71E1-49F8-BF7A-C1DE251C034A}" type="presOf" srcId="{65612964-8B65-4E0A-9567-3FD7BA2A8C25}" destId="{15E22CB1-177D-4B6A-9797-5174DC1ED449}" srcOrd="0" destOrd="0" presId="urn:microsoft.com/office/officeart/2018/2/layout/IconVerticalSolidList"/>
    <dgm:cxn modelId="{A159DD09-15C3-418A-BC58-F39BE07B9E8B}" type="presOf" srcId="{D34B089A-C5E9-4D31-8B78-0D80184F6781}" destId="{46AF6F2C-D467-48E3-8787-D279A1E36F4D}" srcOrd="0" destOrd="0" presId="urn:microsoft.com/office/officeart/2018/2/layout/IconVerticalSolidList"/>
    <dgm:cxn modelId="{FA0C4E1B-7F3E-4E36-AF8B-2AD91CE459D2}" srcId="{4A6F3050-15AC-4343-92B2-512D8343247C}" destId="{D34B089A-C5E9-4D31-8B78-0D80184F6781}" srcOrd="1" destOrd="0" parTransId="{47D2C8F8-4B6F-41CA-AFF3-F9F5ADBE45A7}" sibTransId="{26FCF507-87CE-435F-A62D-5F08EF2EADA8}"/>
    <dgm:cxn modelId="{9511CB1B-2A28-4E42-B7C5-49EB66E900DA}" type="presOf" srcId="{4BB1CAC0-A217-4775-B4E6-600E0AA57BCD}" destId="{15D41B3E-669F-4042-9356-C68A9F04BBED}" srcOrd="0" destOrd="0" presId="urn:microsoft.com/office/officeart/2018/2/layout/IconVerticalSolidList"/>
    <dgm:cxn modelId="{0B85031C-6F29-4BF5-A036-B439E341A50F}" type="presOf" srcId="{FABA6E73-BB3D-451C-AF40-965A24F31029}" destId="{03632C0C-42DE-4506-88D1-060A9F1BCB85}" srcOrd="0" destOrd="0" presId="urn:microsoft.com/office/officeart/2018/2/layout/IconVerticalSolidList"/>
    <dgm:cxn modelId="{C7E9A62E-471A-4249-83DA-0814576E22BC}" type="presOf" srcId="{075B8B3D-F356-4FD1-B1A5-51583EBE068F}" destId="{C56A10B2-971C-486A-9821-AC168AC5FF6C}" srcOrd="0" destOrd="0" presId="urn:microsoft.com/office/officeart/2018/2/layout/IconVerticalSolidList"/>
    <dgm:cxn modelId="{C5EFD162-F76D-4C14-A21E-14C86BECF3AA}" type="presOf" srcId="{C687F028-B316-474B-B66F-CEC717D2FEC5}" destId="{6C458AAB-F4F2-48FA-B6D4-EE6094066B31}" srcOrd="0" destOrd="0" presId="urn:microsoft.com/office/officeart/2018/2/layout/IconVerticalSolidList"/>
    <dgm:cxn modelId="{F6FFC74D-51B3-449B-8DBF-281AB40B8B6E}" srcId="{C687F028-B316-474B-B66F-CEC717D2FEC5}" destId="{65612964-8B65-4E0A-9567-3FD7BA2A8C25}" srcOrd="0" destOrd="0" parTransId="{6C37077F-9CB0-4B02-A306-B3AAECD1070B}" sibTransId="{898796D6-00C1-48AE-B456-B9385520DF04}"/>
    <dgm:cxn modelId="{593C5482-7D5A-4B01-8746-4C8467BBCDA8}" srcId="{4A6F3050-15AC-4343-92B2-512D8343247C}" destId="{C687F028-B316-474B-B66F-CEC717D2FEC5}" srcOrd="0" destOrd="0" parTransId="{9302380D-62DD-4067-A07E-716DFAEF3DFA}" sibTransId="{7B6B8483-97C5-4848-AF92-A1941BC4CEA6}"/>
    <dgm:cxn modelId="{9BAAFDA0-168D-4C9E-9325-B970E8AE4D24}" srcId="{4A6F3050-15AC-4343-92B2-512D8343247C}" destId="{FABA6E73-BB3D-451C-AF40-965A24F31029}" srcOrd="2" destOrd="0" parTransId="{37D6C14C-80B7-470F-B050-273147395A9E}" sibTransId="{5F702EB4-A01F-4387-A92D-FEBFD7FC3812}"/>
    <dgm:cxn modelId="{32909DA2-20CF-4F62-B948-FA9223E1C365}" srcId="{D34B089A-C5E9-4D31-8B78-0D80184F6781}" destId="{075B8B3D-F356-4FD1-B1A5-51583EBE068F}" srcOrd="0" destOrd="0" parTransId="{4A067E42-D66A-4076-9DA2-4B651AC478A5}" sibTransId="{56CC5333-5EB5-4DE2-9562-F3B3C459966E}"/>
    <dgm:cxn modelId="{EB34D2EB-3CA9-45A9-9400-31FABC2B1F1E}" srcId="{FABA6E73-BB3D-451C-AF40-965A24F31029}" destId="{4BB1CAC0-A217-4775-B4E6-600E0AA57BCD}" srcOrd="0" destOrd="0" parTransId="{6B3699E4-CD21-42FD-8B87-A6A3E4A1D811}" sibTransId="{16481537-0763-4C16-8C93-1458FC48D107}"/>
    <dgm:cxn modelId="{0CDD7CF2-FE9D-4CB3-83F8-FE15A7A6A8D9}" type="presOf" srcId="{4A6F3050-15AC-4343-92B2-512D8343247C}" destId="{7BC05833-4DA3-4138-866A-6E9D613BCD32}" srcOrd="0" destOrd="0" presId="urn:microsoft.com/office/officeart/2018/2/layout/IconVerticalSolidList"/>
    <dgm:cxn modelId="{6EDF5B70-9D7C-4A94-84C3-BFBAE73163B9}" type="presParOf" srcId="{7BC05833-4DA3-4138-866A-6E9D613BCD32}" destId="{2D243484-8004-4FBE-8D23-9AD47F16D41F}" srcOrd="0" destOrd="0" presId="urn:microsoft.com/office/officeart/2018/2/layout/IconVerticalSolidList"/>
    <dgm:cxn modelId="{BC5D17C4-7582-4F52-91FC-39772F1C9356}" type="presParOf" srcId="{2D243484-8004-4FBE-8D23-9AD47F16D41F}" destId="{56190D23-C7E0-4057-B12F-D53E99861EFA}" srcOrd="0" destOrd="0" presId="urn:microsoft.com/office/officeart/2018/2/layout/IconVerticalSolidList"/>
    <dgm:cxn modelId="{F9A33462-8BE2-44B0-913F-B038D3AF4D05}" type="presParOf" srcId="{2D243484-8004-4FBE-8D23-9AD47F16D41F}" destId="{0468E52B-0C91-4D3F-ABCA-1E6B1F77F70A}" srcOrd="1" destOrd="0" presId="urn:microsoft.com/office/officeart/2018/2/layout/IconVerticalSolidList"/>
    <dgm:cxn modelId="{2647C0AC-FB4F-42CC-AA78-44DC6FBFB536}" type="presParOf" srcId="{2D243484-8004-4FBE-8D23-9AD47F16D41F}" destId="{0BA70BF1-C62E-4796-B9AB-39FDE89624CE}" srcOrd="2" destOrd="0" presId="urn:microsoft.com/office/officeart/2018/2/layout/IconVerticalSolidList"/>
    <dgm:cxn modelId="{6ACC2F78-11D4-4730-9E64-275842A24C24}" type="presParOf" srcId="{2D243484-8004-4FBE-8D23-9AD47F16D41F}" destId="{6C458AAB-F4F2-48FA-B6D4-EE6094066B31}" srcOrd="3" destOrd="0" presId="urn:microsoft.com/office/officeart/2018/2/layout/IconVerticalSolidList"/>
    <dgm:cxn modelId="{28EC7FE0-9348-44A5-98FF-59144D90629D}" type="presParOf" srcId="{2D243484-8004-4FBE-8D23-9AD47F16D41F}" destId="{15E22CB1-177D-4B6A-9797-5174DC1ED449}" srcOrd="4" destOrd="0" presId="urn:microsoft.com/office/officeart/2018/2/layout/IconVerticalSolidList"/>
    <dgm:cxn modelId="{C0705B02-8B9E-406B-8406-FAE636A18E2F}" type="presParOf" srcId="{7BC05833-4DA3-4138-866A-6E9D613BCD32}" destId="{24ACA2B8-3476-4F79-93A6-C98FE41C16D5}" srcOrd="1" destOrd="0" presId="urn:microsoft.com/office/officeart/2018/2/layout/IconVerticalSolidList"/>
    <dgm:cxn modelId="{82600543-6E47-4CC1-B709-9ECC458CF254}" type="presParOf" srcId="{7BC05833-4DA3-4138-866A-6E9D613BCD32}" destId="{28927A63-1516-4D4B-BFC8-58ACE331F896}" srcOrd="2" destOrd="0" presId="urn:microsoft.com/office/officeart/2018/2/layout/IconVerticalSolidList"/>
    <dgm:cxn modelId="{506C82A3-5402-4568-8B4E-ED5827A3C049}" type="presParOf" srcId="{28927A63-1516-4D4B-BFC8-58ACE331F896}" destId="{E60875FE-D09D-4485-A4A5-865F3171D2B1}" srcOrd="0" destOrd="0" presId="urn:microsoft.com/office/officeart/2018/2/layout/IconVerticalSolidList"/>
    <dgm:cxn modelId="{841C5B96-929B-41BA-9319-A02146DF0D2D}" type="presParOf" srcId="{28927A63-1516-4D4B-BFC8-58ACE331F896}" destId="{8874B7BF-0DDB-4CFF-9958-25C401247EAD}" srcOrd="1" destOrd="0" presId="urn:microsoft.com/office/officeart/2018/2/layout/IconVerticalSolidList"/>
    <dgm:cxn modelId="{6AC6D827-F0B6-40FC-850D-725A6B5411CB}" type="presParOf" srcId="{28927A63-1516-4D4B-BFC8-58ACE331F896}" destId="{B83D7E60-B62A-417F-8E12-5405E09EE26B}" srcOrd="2" destOrd="0" presId="urn:microsoft.com/office/officeart/2018/2/layout/IconVerticalSolidList"/>
    <dgm:cxn modelId="{4F445886-ED1C-46A8-815D-7234301EEEF2}" type="presParOf" srcId="{28927A63-1516-4D4B-BFC8-58ACE331F896}" destId="{46AF6F2C-D467-48E3-8787-D279A1E36F4D}" srcOrd="3" destOrd="0" presId="urn:microsoft.com/office/officeart/2018/2/layout/IconVerticalSolidList"/>
    <dgm:cxn modelId="{1CD182ED-BB79-425A-9AEA-E6406018AE76}" type="presParOf" srcId="{28927A63-1516-4D4B-BFC8-58ACE331F896}" destId="{C56A10B2-971C-486A-9821-AC168AC5FF6C}" srcOrd="4" destOrd="0" presId="urn:microsoft.com/office/officeart/2018/2/layout/IconVerticalSolidList"/>
    <dgm:cxn modelId="{B9B69916-007F-459A-B389-5AC3FDE11FA9}" type="presParOf" srcId="{7BC05833-4DA3-4138-866A-6E9D613BCD32}" destId="{6F01AFAA-1011-46B8-AA59-A48E526BD064}" srcOrd="3" destOrd="0" presId="urn:microsoft.com/office/officeart/2018/2/layout/IconVerticalSolidList"/>
    <dgm:cxn modelId="{1BB6D5D6-8E11-4752-BF48-AEB7289B8FE2}" type="presParOf" srcId="{7BC05833-4DA3-4138-866A-6E9D613BCD32}" destId="{049B53BD-514E-408F-B329-300712BCCE09}" srcOrd="4" destOrd="0" presId="urn:microsoft.com/office/officeart/2018/2/layout/IconVerticalSolidList"/>
    <dgm:cxn modelId="{48E8107F-4D73-4125-83D5-861F397CC673}" type="presParOf" srcId="{049B53BD-514E-408F-B329-300712BCCE09}" destId="{E42AA197-95A6-490B-8731-0468B1BA15A3}" srcOrd="0" destOrd="0" presId="urn:microsoft.com/office/officeart/2018/2/layout/IconVerticalSolidList"/>
    <dgm:cxn modelId="{20954C1C-626D-4C60-A7B6-909A5FC41911}" type="presParOf" srcId="{049B53BD-514E-408F-B329-300712BCCE09}" destId="{8A033239-A01A-4B80-893C-2CE84D28F3B4}" srcOrd="1" destOrd="0" presId="urn:microsoft.com/office/officeart/2018/2/layout/IconVerticalSolidList"/>
    <dgm:cxn modelId="{F3BDC977-CE9C-4158-B57F-963E54B580C9}" type="presParOf" srcId="{049B53BD-514E-408F-B329-300712BCCE09}" destId="{D5D3622B-125C-4A8E-B077-2BB10EE0AFD8}" srcOrd="2" destOrd="0" presId="urn:microsoft.com/office/officeart/2018/2/layout/IconVerticalSolidList"/>
    <dgm:cxn modelId="{B94E1FCE-3625-4E44-BDA9-45F20886C228}" type="presParOf" srcId="{049B53BD-514E-408F-B329-300712BCCE09}" destId="{03632C0C-42DE-4506-88D1-060A9F1BCB85}" srcOrd="3" destOrd="0" presId="urn:microsoft.com/office/officeart/2018/2/layout/IconVerticalSolidList"/>
    <dgm:cxn modelId="{9E9AF9A6-89DA-447F-B10C-922FC0F1082A}" type="presParOf" srcId="{049B53BD-514E-408F-B329-300712BCCE09}" destId="{15D41B3E-669F-4042-9356-C68A9F04BBE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66FD2-C18B-433A-BA30-7429A1387274}">
      <dsp:nvSpPr>
        <dsp:cNvPr id="0" name=""/>
        <dsp:cNvSpPr/>
      </dsp:nvSpPr>
      <dsp:spPr>
        <a:xfrm>
          <a:off x="0" y="454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CA569-E7EC-4388-85A0-98478F3AD1F8}">
      <dsp:nvSpPr>
        <dsp:cNvPr id="0" name=""/>
        <dsp:cNvSpPr/>
      </dsp:nvSpPr>
      <dsp:spPr>
        <a:xfrm>
          <a:off x="321714" y="239746"/>
          <a:ext cx="584935" cy="584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B7497-ADCD-444F-8180-39CF96DF929B}">
      <dsp:nvSpPr>
        <dsp:cNvPr id="0" name=""/>
        <dsp:cNvSpPr/>
      </dsp:nvSpPr>
      <dsp:spPr>
        <a:xfrm>
          <a:off x="1228364" y="454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 have data set for Telco telecommunications company.</a:t>
          </a:r>
        </a:p>
      </dsp:txBody>
      <dsp:txXfrm>
        <a:off x="1228364" y="454"/>
        <a:ext cx="8376010" cy="1063519"/>
      </dsp:txXfrm>
    </dsp:sp>
    <dsp:sp modelId="{604A6A75-BC40-4FFD-8E4E-B7E758C64960}">
      <dsp:nvSpPr>
        <dsp:cNvPr id="0" name=""/>
        <dsp:cNvSpPr/>
      </dsp:nvSpPr>
      <dsp:spPr>
        <a:xfrm>
          <a:off x="0" y="1329853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B7B45-5B03-4AE2-B359-E58A6A62E4D8}">
      <dsp:nvSpPr>
        <dsp:cNvPr id="0" name=""/>
        <dsp:cNvSpPr/>
      </dsp:nvSpPr>
      <dsp:spPr>
        <a:xfrm>
          <a:off x="321714" y="1569145"/>
          <a:ext cx="584935" cy="584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8E879-8F4E-4BD8-9215-D82BC2D13D88}">
      <dsp:nvSpPr>
        <dsp:cNvPr id="0" name=""/>
        <dsp:cNvSpPr/>
      </dsp:nvSpPr>
      <dsp:spPr>
        <a:xfrm>
          <a:off x="1228364" y="13298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 want to predict if customer churn or not churn the company based on customer data.</a:t>
          </a:r>
        </a:p>
      </dsp:txBody>
      <dsp:txXfrm>
        <a:off x="1228364" y="1329853"/>
        <a:ext cx="8376010" cy="1063519"/>
      </dsp:txXfrm>
    </dsp:sp>
    <dsp:sp modelId="{2E5F2F5D-DBBD-4749-9324-F3ABF1692F0E}">
      <dsp:nvSpPr>
        <dsp:cNvPr id="0" name=""/>
        <dsp:cNvSpPr/>
      </dsp:nvSpPr>
      <dsp:spPr>
        <a:xfrm>
          <a:off x="0" y="2659253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35D8E-22C4-4698-BFF0-62F36EDE1B04}">
      <dsp:nvSpPr>
        <dsp:cNvPr id="0" name=""/>
        <dsp:cNvSpPr/>
      </dsp:nvSpPr>
      <dsp:spPr>
        <a:xfrm>
          <a:off x="321714" y="2898544"/>
          <a:ext cx="584935" cy="584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94196-E7A4-48AE-965E-5B852E9F29DA}">
      <dsp:nvSpPr>
        <dsp:cNvPr id="0" name=""/>
        <dsp:cNvSpPr/>
      </dsp:nvSpPr>
      <dsp:spPr>
        <a:xfrm>
          <a:off x="1228364" y="26592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need to study the data in deep to know what should I do on it like cleaning, delete some columns, divide a column into more than one part, make some charts to see the relationship between columns. </a:t>
          </a:r>
        </a:p>
      </dsp:txBody>
      <dsp:txXfrm>
        <a:off x="1228364" y="2659253"/>
        <a:ext cx="8376010" cy="1063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90D23-C7E0-4057-B12F-D53E99861EFA}">
      <dsp:nvSpPr>
        <dsp:cNvPr id="0" name=""/>
        <dsp:cNvSpPr/>
      </dsp:nvSpPr>
      <dsp:spPr>
        <a:xfrm>
          <a:off x="0" y="454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8E52B-0C91-4D3F-ABCA-1E6B1F77F70A}">
      <dsp:nvSpPr>
        <dsp:cNvPr id="0" name=""/>
        <dsp:cNvSpPr/>
      </dsp:nvSpPr>
      <dsp:spPr>
        <a:xfrm>
          <a:off x="321714" y="239746"/>
          <a:ext cx="584935" cy="584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58AAB-F4F2-48FA-B6D4-EE6094066B31}">
      <dsp:nvSpPr>
        <dsp:cNvPr id="0" name=""/>
        <dsp:cNvSpPr/>
      </dsp:nvSpPr>
      <dsp:spPr>
        <a:xfrm>
          <a:off x="1228364" y="454"/>
          <a:ext cx="4321968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Predict</a:t>
          </a:r>
        </a:p>
      </dsp:txBody>
      <dsp:txXfrm>
        <a:off x="1228364" y="454"/>
        <a:ext cx="4321968" cy="1063519"/>
      </dsp:txXfrm>
    </dsp:sp>
    <dsp:sp modelId="{15E22CB1-177D-4B6A-9797-5174DC1ED449}">
      <dsp:nvSpPr>
        <dsp:cNvPr id="0" name=""/>
        <dsp:cNvSpPr/>
      </dsp:nvSpPr>
      <dsp:spPr>
        <a:xfrm>
          <a:off x="5550333" y="454"/>
          <a:ext cx="4054041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Predict which customer will churn the company or will stay in the company based on customer data. </a:t>
          </a:r>
        </a:p>
      </dsp:txBody>
      <dsp:txXfrm>
        <a:off x="5550333" y="454"/>
        <a:ext cx="4054041" cy="1063519"/>
      </dsp:txXfrm>
    </dsp:sp>
    <dsp:sp modelId="{E60875FE-D09D-4485-A4A5-865F3171D2B1}">
      <dsp:nvSpPr>
        <dsp:cNvPr id="0" name=""/>
        <dsp:cNvSpPr/>
      </dsp:nvSpPr>
      <dsp:spPr>
        <a:xfrm>
          <a:off x="0" y="1329853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4B7BF-0DDB-4CFF-9958-25C401247EAD}">
      <dsp:nvSpPr>
        <dsp:cNvPr id="0" name=""/>
        <dsp:cNvSpPr/>
      </dsp:nvSpPr>
      <dsp:spPr>
        <a:xfrm>
          <a:off x="321714" y="1569145"/>
          <a:ext cx="584935" cy="584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F6F2C-D467-48E3-8787-D279A1E36F4D}">
      <dsp:nvSpPr>
        <dsp:cNvPr id="0" name=""/>
        <dsp:cNvSpPr/>
      </dsp:nvSpPr>
      <dsp:spPr>
        <a:xfrm>
          <a:off x="1228364" y="1329853"/>
          <a:ext cx="4321968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</a:t>
          </a:r>
        </a:p>
      </dsp:txBody>
      <dsp:txXfrm>
        <a:off x="1228364" y="1329853"/>
        <a:ext cx="4321968" cy="1063519"/>
      </dsp:txXfrm>
    </dsp:sp>
    <dsp:sp modelId="{C56A10B2-971C-486A-9821-AC168AC5FF6C}">
      <dsp:nvSpPr>
        <dsp:cNvPr id="0" name=""/>
        <dsp:cNvSpPr/>
      </dsp:nvSpPr>
      <dsp:spPr>
        <a:xfrm>
          <a:off x="5550333" y="1329853"/>
          <a:ext cx="4054041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machine learning models and in this project, I used Decision Tree and Random Forest models to predict churn column in data.</a:t>
          </a:r>
        </a:p>
      </dsp:txBody>
      <dsp:txXfrm>
        <a:off x="5550333" y="1329853"/>
        <a:ext cx="4054041" cy="1063519"/>
      </dsp:txXfrm>
    </dsp:sp>
    <dsp:sp modelId="{E42AA197-95A6-490B-8731-0468B1BA15A3}">
      <dsp:nvSpPr>
        <dsp:cNvPr id="0" name=""/>
        <dsp:cNvSpPr/>
      </dsp:nvSpPr>
      <dsp:spPr>
        <a:xfrm>
          <a:off x="0" y="2659253"/>
          <a:ext cx="9604375" cy="1063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33239-A01A-4B80-893C-2CE84D28F3B4}">
      <dsp:nvSpPr>
        <dsp:cNvPr id="0" name=""/>
        <dsp:cNvSpPr/>
      </dsp:nvSpPr>
      <dsp:spPr>
        <a:xfrm>
          <a:off x="321714" y="2898544"/>
          <a:ext cx="584935" cy="584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32C0C-42DE-4506-88D1-060A9F1BCB85}">
      <dsp:nvSpPr>
        <dsp:cNvPr id="0" name=""/>
        <dsp:cNvSpPr/>
      </dsp:nvSpPr>
      <dsp:spPr>
        <a:xfrm>
          <a:off x="1228364" y="2659253"/>
          <a:ext cx="4321968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Compare</a:t>
          </a:r>
        </a:p>
      </dsp:txBody>
      <dsp:txXfrm>
        <a:off x="1228364" y="2659253"/>
        <a:ext cx="4321968" cy="1063519"/>
      </dsp:txXfrm>
    </dsp:sp>
    <dsp:sp modelId="{15D41B3E-669F-4042-9356-C68A9F04BBED}">
      <dsp:nvSpPr>
        <dsp:cNvPr id="0" name=""/>
        <dsp:cNvSpPr/>
      </dsp:nvSpPr>
      <dsp:spPr>
        <a:xfrm>
          <a:off x="5550333" y="2659253"/>
          <a:ext cx="4054041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Compare between this two models to see which model give me the best accuracy.</a:t>
          </a:r>
        </a:p>
      </dsp:txBody>
      <dsp:txXfrm>
        <a:off x="5550333" y="2659253"/>
        <a:ext cx="4054041" cy="1063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7F5-04CA-4ABA-BF30-DA59623AE6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7860CC-4FD8-4976-BECF-224F897A9A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5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7F5-04CA-4ABA-BF30-DA59623AE6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0CC-4FD8-4976-BECF-224F897A9A2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7F5-04CA-4ABA-BF30-DA59623AE6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0CC-4FD8-4976-BECF-224F897A9A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5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7F5-04CA-4ABA-BF30-DA59623AE6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0CC-4FD8-4976-BECF-224F897A9A2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1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7F5-04CA-4ABA-BF30-DA59623AE6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0CC-4FD8-4976-BECF-224F897A9A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9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7F5-04CA-4ABA-BF30-DA59623AE6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0CC-4FD8-4976-BECF-224F897A9A2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7F5-04CA-4ABA-BF30-DA59623AE6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0CC-4FD8-4976-BECF-224F897A9A2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7F5-04CA-4ABA-BF30-DA59623AE6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0CC-4FD8-4976-BECF-224F897A9A2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7F5-04CA-4ABA-BF30-DA59623AE6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0CC-4FD8-4976-BECF-224F897A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2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37F5-04CA-4ABA-BF30-DA59623AE6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0CC-4FD8-4976-BECF-224F897A9A2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8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B937F5-04CA-4ABA-BF30-DA59623AE6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60CC-4FD8-4976-BECF-224F897A9A2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0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937F5-04CA-4ABA-BF30-DA59623AE64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7860CC-4FD8-4976-BECF-224F897A9A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8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Stock numbers on a digital display">
            <a:extLst>
              <a:ext uri="{FF2B5EF4-FFF2-40B4-BE49-F238E27FC236}">
                <a16:creationId xmlns:a16="http://schemas.microsoft.com/office/drawing/2014/main" id="{A298171D-E2ED-47A3-9AEE-A2EA27EB3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34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11A50-9BD5-4E26-BA1C-972439C65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Telco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69599-8B75-4A03-BD0F-7C47387DF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r>
              <a:rPr lang="en-US" b="1" u="sng"/>
              <a:t>Capstone project </a:t>
            </a:r>
          </a:p>
          <a:p>
            <a:endParaRPr lang="en-US" dirty="0"/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17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5BE10-0441-47EF-B85F-26D140B5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u="sng"/>
              <a:t>Main idea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3860B21-6195-4F10-9FC8-C888E1828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09952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54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29A26-11A6-444F-80B6-F389F188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u="sng"/>
              <a:t>The problem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060F7679-6B6D-4F10-86CA-B71BB442B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6440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26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2D1D-39B1-4DBC-B9BB-CB5C620C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u="sng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E9DB-D062-45F5-86AF-8ADB21D2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After I studied the data and making some analysis on it, I built two models and there is the result for each model.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Decision Tree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AFD8B727-29C1-4379-B0D5-B53C8AD95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0" b="-3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7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9B80-00AA-4A3F-B3ED-545640EB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u="sng"/>
              <a:t>Continued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1695-3EAF-42F4-ABAA-7DC0FD2A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/>
              <a:t>Random Forest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D572999-DE39-4B84-8BD9-A40EE51BF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" r="22737" b="-3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5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3954B-1B33-4135-AD64-3DD0FC768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 b="1" u="sng"/>
              <a:t>Thank you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87E0FA3-5105-4CCC-B41A-38EBE9DFA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610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Telco customer churn</vt:lpstr>
      <vt:lpstr>Main idea </vt:lpstr>
      <vt:lpstr>The problem </vt:lpstr>
      <vt:lpstr>Results</vt:lpstr>
      <vt:lpstr>Continued Results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Khader Awwad</dc:creator>
  <cp:lastModifiedBy>Khader Awwad</cp:lastModifiedBy>
  <cp:revision>2</cp:revision>
  <dcterms:created xsi:type="dcterms:W3CDTF">2021-02-10T15:50:44Z</dcterms:created>
  <dcterms:modified xsi:type="dcterms:W3CDTF">2021-02-10T17:45:08Z</dcterms:modified>
</cp:coreProperties>
</file>