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34"/>
    <p:restoredTop sz="94588"/>
  </p:normalViewPr>
  <p:slideViewPr>
    <p:cSldViewPr snapToGrid="0" snapToObjects="1">
      <p:cViewPr varScale="1">
        <p:scale>
          <a:sx n="128" d="100"/>
          <a:sy n="128" d="100"/>
        </p:scale>
        <p:origin x="7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DA0DE7-0F57-1E4C-B62B-77E15550CC31}" type="datetimeFigureOut">
              <a:rPr lang="en-US" smtClean="0"/>
              <a:t>1/4/19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CEF27F-FA3F-244F-8A22-3A04ABDC7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8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31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41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62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15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111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1/4/19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52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1/4/19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1/4/19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65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1/4/19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15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1/4/19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7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1/4/19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3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1614E-28FD-C54C-811F-CB4EE2076F62}" type="datetimeFigureOut">
              <a:rPr lang="en-US" smtClean="0"/>
              <a:t>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77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615628" y="2089404"/>
            <a:ext cx="6299772" cy="2743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15628" y="2089404"/>
            <a:ext cx="2331720" cy="2743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/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947348" y="2089404"/>
            <a:ext cx="387420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i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North American Technology Division</a:t>
            </a:r>
          </a:p>
          <a:p>
            <a:pPr algn="r"/>
            <a:r>
              <a:rPr lang="en-US" i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Solution Engineering Team</a:t>
            </a:r>
            <a:endParaRPr lang="en-US" i="1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94513" y="2785801"/>
            <a:ext cx="2895057" cy="11387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100</a:t>
            </a:r>
          </a:p>
          <a:p>
            <a:pPr algn="r"/>
            <a:r>
              <a:rPr lang="en-US" sz="20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Bike Share Demand Prediction Workshop</a:t>
            </a:r>
            <a:endParaRPr lang="en-US" sz="2000" b="1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79327" y="3974640"/>
            <a:ext cx="361024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Getting Started with Autonomous Data Warehouse</a:t>
            </a:r>
            <a:endParaRPr lang="en-US" b="1" dirty="0" smtClean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40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2615628" y="2089404"/>
            <a:ext cx="6299772" cy="2743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15628" y="2089404"/>
            <a:ext cx="2331720" cy="2743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/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4947348" y="2089404"/>
            <a:ext cx="387420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i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North American Technology Division</a:t>
            </a:r>
          </a:p>
          <a:p>
            <a:pPr algn="r"/>
            <a:r>
              <a:rPr lang="en-US" i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Solution Engineering Team</a:t>
            </a:r>
            <a:endParaRPr lang="en-US" i="1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94513" y="2785801"/>
            <a:ext cx="2909370" cy="11387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2</a:t>
            </a:r>
            <a:r>
              <a:rPr lang="en-US" sz="28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00</a:t>
            </a:r>
            <a:endParaRPr lang="en-US" sz="2800" b="1" dirty="0" smtClean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  <a:p>
            <a:pPr algn="r"/>
            <a:r>
              <a:rPr lang="en-US" sz="20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Bike Share Demand Prediction Workshop</a:t>
            </a:r>
            <a:endParaRPr lang="en-US" sz="2000" b="1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685183" y="3994726"/>
            <a:ext cx="30187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Data Preparation Using </a:t>
            </a:r>
            <a:r>
              <a:rPr lang="en-US" b="1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SQL Developer</a:t>
            </a:r>
            <a:endParaRPr lang="en-US" b="1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365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615628" y="2089404"/>
            <a:ext cx="6299772" cy="2743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15628" y="2089404"/>
            <a:ext cx="2331720" cy="2743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/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947348" y="2089404"/>
            <a:ext cx="387420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i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North American Technology Division</a:t>
            </a:r>
          </a:p>
          <a:p>
            <a:pPr algn="r"/>
            <a:r>
              <a:rPr lang="en-US" i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Solution Engineering Team</a:t>
            </a:r>
            <a:endParaRPr lang="en-US" i="1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94513" y="2785801"/>
            <a:ext cx="2909370" cy="11387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3</a:t>
            </a:r>
            <a:r>
              <a:rPr lang="en-US" sz="28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00</a:t>
            </a:r>
            <a:endParaRPr lang="en-US" sz="2800" b="1" dirty="0" smtClean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  <a:p>
            <a:pPr algn="r"/>
            <a:r>
              <a:rPr lang="en-US" sz="20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Bike Share Demand Prediction Workshop</a:t>
            </a:r>
            <a:endParaRPr lang="en-US" sz="2000" b="1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85183" y="3986437"/>
            <a:ext cx="30187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Getting Started with Oracle Analytics Cloud</a:t>
            </a:r>
            <a:endParaRPr lang="en-US" b="1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841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15628" y="2089404"/>
            <a:ext cx="6299772" cy="2743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15628" y="2089404"/>
            <a:ext cx="2331720" cy="2743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/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947348" y="2089404"/>
            <a:ext cx="387420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i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North American Technology Division</a:t>
            </a:r>
          </a:p>
          <a:p>
            <a:pPr algn="r"/>
            <a:r>
              <a:rPr lang="en-US" i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Solution Engineering Team</a:t>
            </a:r>
            <a:endParaRPr lang="en-US" i="1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94513" y="2785801"/>
            <a:ext cx="2909370" cy="11387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4</a:t>
            </a:r>
            <a:r>
              <a:rPr lang="en-US" sz="28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00</a:t>
            </a:r>
            <a:endParaRPr lang="en-US" sz="2800" b="1" dirty="0" smtClean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  <a:p>
            <a:pPr algn="r"/>
            <a:r>
              <a:rPr lang="en-US" sz="20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Bike Share Demand Prediction Workshop</a:t>
            </a:r>
            <a:endParaRPr lang="en-US" sz="2000" b="1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94513" y="3986437"/>
            <a:ext cx="290937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Building Machine Learning Models in OAC</a:t>
            </a:r>
            <a:endParaRPr lang="en-US" b="1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731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15628" y="2089404"/>
            <a:ext cx="6299772" cy="2743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15628" y="2089404"/>
            <a:ext cx="2331720" cy="2743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/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947348" y="2089404"/>
            <a:ext cx="387420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i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North American Technology Division</a:t>
            </a:r>
          </a:p>
          <a:p>
            <a:pPr algn="r"/>
            <a:r>
              <a:rPr lang="en-US" i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Solution Engineering Team</a:t>
            </a:r>
            <a:endParaRPr lang="en-US" i="1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94513" y="2785801"/>
            <a:ext cx="2909370" cy="11387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5</a:t>
            </a:r>
            <a:r>
              <a:rPr lang="en-US" sz="28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00</a:t>
            </a:r>
            <a:endParaRPr lang="en-US" sz="2800" b="1" dirty="0" smtClean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  <a:p>
            <a:pPr algn="r"/>
            <a:r>
              <a:rPr lang="en-US" sz="20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Bike Share Demand Prediction Workshop</a:t>
            </a:r>
            <a:endParaRPr lang="en-US" sz="2000" b="1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85183" y="3986437"/>
            <a:ext cx="30187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Building Machine Learning Models in </a:t>
            </a:r>
            <a:r>
              <a:rPr lang="en-US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OML</a:t>
            </a:r>
            <a:endParaRPr lang="en-US" b="1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107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94</Words>
  <Application>Microsoft Macintosh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Tahoma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Davies</dc:creator>
  <cp:lastModifiedBy>Microsoft Office User</cp:lastModifiedBy>
  <cp:revision>8</cp:revision>
  <dcterms:created xsi:type="dcterms:W3CDTF">2017-01-28T03:18:50Z</dcterms:created>
  <dcterms:modified xsi:type="dcterms:W3CDTF">2019-01-04T20:47:35Z</dcterms:modified>
</cp:coreProperties>
</file>