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23950" y="514400"/>
            <a:ext cx="8520600" cy="1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r>
              <a:rPr lang="en"/>
              <a:t> </a:t>
            </a:r>
            <a:r>
              <a:rPr lang="en"/>
              <a:t>Accommodation</a:t>
            </a:r>
            <a:r>
              <a:rPr lang="en"/>
              <a:t> </a:t>
            </a:r>
            <a:r>
              <a:rPr lang="en"/>
              <a:t>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Preference Analysis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Geolocation Data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19850" y="2225200"/>
            <a:ext cx="4242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best </a:t>
            </a:r>
            <a:r>
              <a:rPr lang="en"/>
              <a:t>accommodation</a:t>
            </a:r>
            <a:r>
              <a:rPr lang="en"/>
              <a:t> for students in a city based on their </a:t>
            </a:r>
            <a:r>
              <a:rPr lang="en"/>
              <a:t>amenities using ML techniques.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63975" y="3702075"/>
            <a:ext cx="321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Alli Khadga Jyoth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19024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    Data Science and Engineering</a:t>
            </a:r>
            <a:endParaRPr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837100" y="4133175"/>
            <a:ext cx="59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