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DF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DF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DF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" y="53212"/>
            <a:ext cx="914285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DF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Student Accommodation With</a:t>
            </a:r>
            <a:r>
              <a:rPr dirty="0" spc="-305"/>
              <a:t> </a:t>
            </a:r>
            <a:r>
              <a:rPr dirty="0" spc="-10"/>
              <a:t>Preference  Analysis </a:t>
            </a:r>
            <a:r>
              <a:rPr dirty="0" spc="-5"/>
              <a:t>and </a:t>
            </a:r>
            <a:r>
              <a:rPr dirty="0" spc="-10"/>
              <a:t>Geo-location</a:t>
            </a:r>
            <a:r>
              <a:rPr dirty="0" spc="-30"/>
              <a:t> </a:t>
            </a:r>
            <a:r>
              <a:rPr dirty="0" spc="-5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24" y="1172122"/>
            <a:ext cx="9093200" cy="3971925"/>
            <a:chOff x="50924" y="1172122"/>
            <a:chExt cx="9093200" cy="3971925"/>
          </a:xfrm>
        </p:grpSpPr>
        <p:sp>
          <p:nvSpPr>
            <p:cNvPr id="4" name="object 4"/>
            <p:cNvSpPr/>
            <p:nvPr/>
          </p:nvSpPr>
          <p:spPr>
            <a:xfrm>
              <a:off x="5544164" y="2245002"/>
              <a:ext cx="3599817" cy="2898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24" y="1172122"/>
              <a:ext cx="2504769" cy="2295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3024" y="1557023"/>
            <a:ext cx="217868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DD7E6B"/>
                </a:solidFill>
                <a:latin typeface="Arial"/>
                <a:cs typeface="Arial"/>
              </a:rPr>
              <a:t>Alli Khadga</a:t>
            </a:r>
            <a:r>
              <a:rPr dirty="0" sz="2200" spc="-105">
                <a:solidFill>
                  <a:srgbClr val="DD7E6B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DD7E6B"/>
                </a:solidFill>
                <a:latin typeface="Arial"/>
                <a:cs typeface="Arial"/>
              </a:rPr>
              <a:t>Jyoth  </a:t>
            </a:r>
            <a:r>
              <a:rPr dirty="0" sz="2200" spc="-5">
                <a:solidFill>
                  <a:srgbClr val="DD7E6B"/>
                </a:solidFill>
                <a:latin typeface="Arial"/>
                <a:cs typeface="Arial"/>
              </a:rPr>
              <a:t>19024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DD7E6B"/>
                </a:solidFill>
                <a:latin typeface="Arial"/>
                <a:cs typeface="Arial"/>
              </a:rPr>
              <a:t>DSE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698" y="2848269"/>
            <a:ext cx="4756465" cy="2295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terms:created xsi:type="dcterms:W3CDTF">2021-12-06T17:36:18Z</dcterms:created>
  <dcterms:modified xsi:type="dcterms:W3CDTF">2021-12-06T17:36:18Z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2021-12-06T00:00:00Z</vt:filetime>
  </property>
</Properties>
</file>