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2" r:id="rId4"/>
    <p:sldId id="263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69EB8-5F2B-441E-BC7E-27FBBAFEB953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0B498-FDF7-4251-9DC1-76649C47CC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884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0B498-FDF7-4251-9DC1-76649C47CC5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173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0B498-FDF7-4251-9DC1-76649C47CC5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937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D9D6-6A33-00D1-02C8-61B02AEFB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F4802-52C3-3BA4-15A1-F7CB30977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DAD9-3477-426F-1AFD-B14B0C2E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2DE5-2769-4BC6-BDE1-B1131C1A055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54CB2-FAA8-306F-E34D-7A12F09C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AC6B7-9DDF-387C-AD30-661F035D8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0D05-1667-4147-8A9D-98A6CF76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07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A20DC-74A2-78C2-717E-F29E0F93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391F4-4BBF-54E3-1D16-B47550690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F4525-512A-7F15-4317-A856D5CF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2DE5-2769-4BC6-BDE1-B1131C1A055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A366-DC44-921A-9E7A-F7D58BB7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D95D8-E832-4B0B-B34B-A7F3F2C9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0D05-1667-4147-8A9D-98A6CF76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31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33A54-A1B6-F4B0-C593-049946BA9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018F1-7460-64A3-565B-4490BE3AB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E184F-516E-A73D-2471-08850CAB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2DE5-2769-4BC6-BDE1-B1131C1A055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8ACA2-408B-16A1-3BD1-92C39AE4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D78A-AAAC-C37B-9D93-18491E64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0D05-1667-4147-8A9D-98A6CF76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67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D0B95-8858-9CEF-9A30-738268BA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3D38-C803-E2DB-7150-B4230686B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48B09-AF9F-AF44-FA29-C1BDAFFF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2DE5-2769-4BC6-BDE1-B1131C1A055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8A4B0-4964-7365-1AA5-F9A75039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DB2AA-9F65-C6CA-4762-F140275D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0D05-1667-4147-8A9D-98A6CF76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77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4628-16B4-8A23-B8F5-DF570B05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F81D8-62B6-2774-EE84-0552FB6C6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09947-2736-060A-DD2F-5D0F4F7F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2DE5-2769-4BC6-BDE1-B1131C1A055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08AB7-007F-8F6E-8950-D0731D45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10457-5F82-F0E0-1FF2-A637EC17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0D05-1667-4147-8A9D-98A6CF76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686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B8E6-497E-5E64-4C2C-14E305B8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C82C9-FE42-01B7-D4A1-6DEA2F419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7A5A5-BD3F-DB0F-6165-7296EDC54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9D15D-C48A-6381-7379-1024AE18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2DE5-2769-4BC6-BDE1-B1131C1A055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91205-50CC-98A5-FFA8-2E281931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BAF0B-6A45-8874-12FC-D2B13E2A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0D05-1667-4147-8A9D-98A6CF76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12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496F-584C-A659-C1D5-378920997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53A69-C614-1638-D439-CB7ACF388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88488-0516-EBC3-C210-416A80EDE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A2275-1BFA-A37E-B93A-6FFAD84CF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4BCEE-4910-66C1-7880-C3A467880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819DF-06B9-9341-3739-8A64E35F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2DE5-2769-4BC6-BDE1-B1131C1A055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DBAC4-BFDC-564F-1D1C-A9A890F3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653B4-89FD-F4DE-0A81-4B546176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0D05-1667-4147-8A9D-98A6CF76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6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3DE4-5FF9-61B9-1706-6E8508CD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C957B-2B68-3408-F3F3-C9B193B7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2DE5-2769-4BC6-BDE1-B1131C1A055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5DD26-15D5-8D4C-C431-44F3421B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5EF17-B2D1-B554-E31C-84E8DC45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0D05-1667-4147-8A9D-98A6CF76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40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6977C-CFB7-6993-8486-69F0A409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2DE5-2769-4BC6-BDE1-B1131C1A055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04696-D9A9-E4CC-80E8-320C0774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A4DD8-BF7C-8B5E-0598-89A25664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0D05-1667-4147-8A9D-98A6CF76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99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C5DF-B6CA-3936-FF53-4C8CA2682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E45B-E654-A8FC-1F8E-92DCCDA01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FA6B5-A4A7-B43B-6017-107084B1B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52BCA-C77D-63DE-A2FC-0D6A2C7B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2DE5-2769-4BC6-BDE1-B1131C1A055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71D6A-5042-8FDC-F123-CB626B60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449AF-3412-C06B-4F2A-A68916AF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0D05-1667-4147-8A9D-98A6CF76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99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3028-0650-0270-2BA1-A8F8D185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E0B95B-6F64-C469-907E-D35309885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27901-8F7E-99AC-7FFB-BA1F966DA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961D2-2E0D-3CB0-A41B-06EE1934E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B2DE5-2769-4BC6-BDE1-B1131C1A055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30417-8A1E-EF6F-C479-CC9044D7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BA1D1-360A-79AD-1536-9FB04F08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00D05-1667-4147-8A9D-98A6CF76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92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7A46C-1432-459B-B215-FCC0DB0D6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FCF9A-5556-E0BE-A5AE-42FEC186C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A3735-5634-EE25-920B-BA971D43B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B2DE5-2769-4BC6-BDE1-B1131C1A055F}" type="datetimeFigureOut">
              <a:rPr lang="en-IN" smtClean="0"/>
              <a:t>13-05-2022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5214C-DD84-A602-EA10-E5E340FF6A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BC8BC-AABE-4103-F472-867F56F3F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00D05-1667-4147-8A9D-98A6CF769F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91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9869-7195-6214-C836-CADC78AFC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160" y="396239"/>
            <a:ext cx="9144000" cy="512763"/>
          </a:xfrm>
        </p:spPr>
        <p:txBody>
          <a:bodyPr>
            <a:normAutofit fontScale="90000"/>
          </a:bodyPr>
          <a:lstStyle/>
          <a:p>
            <a:r>
              <a:rPr lang="en-US" sz="3200" b="1" i="0" u="none" strike="noStrike" baseline="0" dirty="0">
                <a:solidFill>
                  <a:srgbClr val="FF0000"/>
                </a:solidFill>
                <a:latin typeface="CIDFont+F1"/>
              </a:rPr>
              <a:t>Aircraft Traffic Control with Reinforcement Learning</a:t>
            </a:r>
            <a:endParaRPr lang="en-IN" sz="8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79B7-4711-B4F2-9560-65F386D9E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00" y="2687638"/>
            <a:ext cx="4653280" cy="1142682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000" b="0" i="1" u="none" strike="noStrike" baseline="0" dirty="0">
                <a:solidFill>
                  <a:srgbClr val="00B0F0"/>
                </a:solidFill>
                <a:latin typeface="CIDFont+F3"/>
              </a:rPr>
              <a:t>Akash Kumar Singh </a:t>
            </a:r>
          </a:p>
          <a:p>
            <a:pPr algn="l"/>
            <a:r>
              <a:rPr lang="en-US" sz="2000" b="0" i="1" u="none" strike="noStrike" baseline="0" dirty="0">
                <a:solidFill>
                  <a:srgbClr val="00B0F0"/>
                </a:solidFill>
                <a:latin typeface="CIDFont+F3"/>
              </a:rPr>
              <a:t>Roll No.: 19023 </a:t>
            </a:r>
          </a:p>
          <a:p>
            <a:pPr algn="l"/>
            <a:r>
              <a:rPr lang="en-US" sz="2000" b="0" i="1" u="none" strike="noStrike" baseline="0" dirty="0">
                <a:solidFill>
                  <a:srgbClr val="00B0F0"/>
                </a:solidFill>
                <a:latin typeface="CIDFont+F3"/>
              </a:rPr>
              <a:t>Department: Data Science and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50F48-6A9A-1508-38ED-441F14D829EA}"/>
              </a:ext>
            </a:extLst>
          </p:cNvPr>
          <p:cNvSpPr txBox="1"/>
          <p:nvPr/>
        </p:nvSpPr>
        <p:spPr>
          <a:xfrm>
            <a:off x="7132320" y="2687638"/>
            <a:ext cx="497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0" i="1" u="none" strike="noStrike" baseline="0" dirty="0">
                <a:solidFill>
                  <a:srgbClr val="00B050"/>
                </a:solidFill>
                <a:latin typeface="CIDFont+F3"/>
              </a:rPr>
              <a:t>Alli Khadga Jyoth</a:t>
            </a:r>
          </a:p>
          <a:p>
            <a:pPr algn="l"/>
            <a:r>
              <a:rPr lang="en-US" sz="2000" b="0" i="1" u="none" strike="noStrike" baseline="0" dirty="0">
                <a:solidFill>
                  <a:srgbClr val="00B050"/>
                </a:solidFill>
                <a:latin typeface="CIDFont+F3"/>
              </a:rPr>
              <a:t>Roll No.: 19024</a:t>
            </a:r>
          </a:p>
          <a:p>
            <a:pPr algn="l"/>
            <a:r>
              <a:rPr lang="en-US" sz="2000" b="0" i="1" u="none" strike="noStrike" baseline="0" dirty="0">
                <a:solidFill>
                  <a:srgbClr val="00B050"/>
                </a:solidFill>
                <a:latin typeface="CIDFont+F3"/>
              </a:rPr>
              <a:t>Department: Data Science and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DDCB3-71A2-3CA7-3BC9-F38CDDCD6959}"/>
              </a:ext>
            </a:extLst>
          </p:cNvPr>
          <p:cNvSpPr txBox="1"/>
          <p:nvPr/>
        </p:nvSpPr>
        <p:spPr>
          <a:xfrm>
            <a:off x="3180080" y="1104463"/>
            <a:ext cx="583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latin typeface="CIDFont+F1"/>
              </a:rPr>
              <a:t>*A project for the course DSE 314: Reinforcement Learning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F3561-A651-4879-555C-47020CEE2F34}"/>
              </a:ext>
            </a:extLst>
          </p:cNvPr>
          <p:cNvSpPr txBox="1"/>
          <p:nvPr/>
        </p:nvSpPr>
        <p:spPr>
          <a:xfrm>
            <a:off x="2788920" y="4859497"/>
            <a:ext cx="661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1" u="none" strike="noStrike" baseline="0" dirty="0">
                <a:solidFill>
                  <a:schemeClr val="accent2">
                    <a:lumMod val="75000"/>
                  </a:schemeClr>
                </a:solidFill>
                <a:latin typeface="CIDFont+F3"/>
              </a:rPr>
              <a:t>Indian Institute of Science Education and Research Bhopal</a:t>
            </a:r>
            <a:endParaRPr lang="en-IN" sz="20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84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FF21B9-9F4E-275E-D482-CF8520C20DDA}"/>
              </a:ext>
            </a:extLst>
          </p:cNvPr>
          <p:cNvSpPr txBox="1"/>
          <p:nvPr/>
        </p:nvSpPr>
        <p:spPr>
          <a:xfrm>
            <a:off x="97155" y="171438"/>
            <a:ext cx="11964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employed a reinforcement learning approach to create an aircraft collision avoidance system that is comparable to what is used in air traffic control. We modeled our agent as an MDP running a SARSA algorithm. In comparison to our baseline agents, our SARSA + Greedy agent was able to avoid collisions with reasonable success. After learning from its first episodes, our RL agent continually improved its results.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implemented our algorithm for both single destination and multiple destination airports. For SARSA we used both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Temperature SARSA and Temperature Controlled Exploration.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baseline agents which is used for comparison with our agent are </a:t>
            </a:r>
            <a:r>
              <a:rPr lang="en-IN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Policy Agent and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Line Following Greedy Agent.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below figures show the Average Score vs no. of episodes for each agents.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DBEF3D-60EF-F50F-BD05-A4C02F7CB746}"/>
              </a:ext>
            </a:extLst>
          </p:cNvPr>
          <p:cNvSpPr txBox="1"/>
          <p:nvPr/>
        </p:nvSpPr>
        <p:spPr>
          <a:xfrm>
            <a:off x="325120" y="3081711"/>
            <a:ext cx="5110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1" i="0" u="sng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ingle destination with Constant Temperature SARSA</a:t>
            </a:r>
            <a:endParaRPr lang="en-IN" sz="16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91B6C-A2A6-56E7-3678-C2B14EEB3AE6}"/>
              </a:ext>
            </a:extLst>
          </p:cNvPr>
          <p:cNvSpPr txBox="1"/>
          <p:nvPr/>
        </p:nvSpPr>
        <p:spPr>
          <a:xfrm>
            <a:off x="6339840" y="3090446"/>
            <a:ext cx="55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b="1" i="0" u="sng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ingle destination with Temperature Controlled Exploration</a:t>
            </a:r>
            <a:endParaRPr lang="en-IN" sz="16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BE769-669B-A255-6D49-052354373D56}"/>
              </a:ext>
            </a:extLst>
          </p:cNvPr>
          <p:cNvSpPr txBox="1"/>
          <p:nvPr/>
        </p:nvSpPr>
        <p:spPr>
          <a:xfrm>
            <a:off x="4430485" y="2502759"/>
            <a:ext cx="310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agents (</a:t>
            </a:r>
            <a:r>
              <a:rPr lang="en-US" b="1" u="sng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SARSA+Greedy</a:t>
            </a:r>
            <a:r>
              <a:rPr lang="en-US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b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844C6E52-B273-7052-1406-7316D5C97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" y="3598296"/>
            <a:ext cx="5250845" cy="3210232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CAB5B1A3-6E58-D689-7EDF-85386EB01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182" y="3562926"/>
            <a:ext cx="5308698" cy="324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16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3F4FB-B9CD-5FA4-5A3E-16182A0E0DDA}"/>
              </a:ext>
            </a:extLst>
          </p:cNvPr>
          <p:cNvSpPr txBox="1"/>
          <p:nvPr/>
        </p:nvSpPr>
        <p:spPr>
          <a:xfrm>
            <a:off x="2023979" y="836563"/>
            <a:ext cx="2088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0" u="sng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Policy Agent</a:t>
            </a:r>
            <a:endParaRPr lang="en-IN" sz="16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27BF9-6895-9856-DD82-9C2CD0ED053F}"/>
              </a:ext>
            </a:extLst>
          </p:cNvPr>
          <p:cNvSpPr txBox="1"/>
          <p:nvPr/>
        </p:nvSpPr>
        <p:spPr>
          <a:xfrm>
            <a:off x="7703959" y="836563"/>
            <a:ext cx="35359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u="sng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Straight Line Following Greedy Agent</a:t>
            </a:r>
            <a:endParaRPr lang="en-IN" sz="16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E5C2F-AEFD-A7F5-49BA-9ADF9377CFEB}"/>
              </a:ext>
            </a:extLst>
          </p:cNvPr>
          <p:cNvSpPr txBox="1"/>
          <p:nvPr/>
        </p:nvSpPr>
        <p:spPr>
          <a:xfrm>
            <a:off x="5334001" y="87086"/>
            <a:ext cx="1840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agents</a:t>
            </a:r>
            <a:endParaRPr lang="en-IN" sz="2000" b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81B0824-9AF4-BD84-3856-213E7D887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605" y="1727427"/>
            <a:ext cx="602932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D6F4479-E30A-F82B-CF8F-AE550CD22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27427"/>
            <a:ext cx="597217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584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C27B79-7DA5-C930-16A1-63EE473BB67F}"/>
              </a:ext>
            </a:extLst>
          </p:cNvPr>
          <p:cNvSpPr txBox="1"/>
          <p:nvPr/>
        </p:nvSpPr>
        <p:spPr>
          <a:xfrm>
            <a:off x="4142014" y="185058"/>
            <a:ext cx="3907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sng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all the agents</a:t>
            </a:r>
            <a:endParaRPr lang="en-IN" sz="20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E2D5F71-F181-FDE7-DF2F-B0E51FAA3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4" y="816428"/>
            <a:ext cx="11261272" cy="577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9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A03DF1-C5E5-9742-E02B-F0EA7B165687}"/>
              </a:ext>
            </a:extLst>
          </p:cNvPr>
          <p:cNvSpPr txBox="1"/>
          <p:nvPr/>
        </p:nvSpPr>
        <p:spPr>
          <a:xfrm>
            <a:off x="766900" y="869989"/>
            <a:ext cx="5313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0" u="sng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destinations with Constant Temperature SARSA</a:t>
            </a:r>
            <a:endParaRPr lang="en-IN" sz="16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CA6A8-24D8-A402-695B-3D6BF8C40C54}"/>
              </a:ext>
            </a:extLst>
          </p:cNvPr>
          <p:cNvSpPr txBox="1"/>
          <p:nvPr/>
        </p:nvSpPr>
        <p:spPr>
          <a:xfrm>
            <a:off x="6466297" y="869989"/>
            <a:ext cx="5974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b="1" i="0" u="sng" strike="noStrike" baseline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ultiple destinations with Temperature Controlled Exploration</a:t>
            </a:r>
            <a:endParaRPr lang="en-IN" sz="16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5DAA9-21F2-2495-3B1D-FDD0B63BCA53}"/>
              </a:ext>
            </a:extLst>
          </p:cNvPr>
          <p:cNvSpPr txBox="1"/>
          <p:nvPr/>
        </p:nvSpPr>
        <p:spPr>
          <a:xfrm>
            <a:off x="5384800" y="6237513"/>
            <a:ext cx="337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 END !!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140C3-01F9-2B6B-C9EC-1186714309F3}"/>
              </a:ext>
            </a:extLst>
          </p:cNvPr>
          <p:cNvSpPr txBox="1"/>
          <p:nvPr/>
        </p:nvSpPr>
        <p:spPr>
          <a:xfrm>
            <a:off x="3423740" y="191882"/>
            <a:ext cx="6085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agents (</a:t>
            </a:r>
            <a:r>
              <a:rPr lang="en-US" b="1" u="sng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SARSA+Greedy</a:t>
            </a:r>
            <a:r>
              <a:rPr lang="en-US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for multiple destinations</a:t>
            </a:r>
            <a:endParaRPr lang="en-IN" b="1" u="sng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6CF318-5610-3A6F-439E-CC510538D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580" y="1694770"/>
            <a:ext cx="603885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E09422-404A-6D18-E0B3-5F296C11B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5" y="1694769"/>
            <a:ext cx="6029325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96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253</Words>
  <Application>Microsoft Office PowerPoint</Application>
  <PresentationFormat>Widescreen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CIDFont+F1</vt:lpstr>
      <vt:lpstr>CIDFont+F3</vt:lpstr>
      <vt:lpstr>Times New Roman</vt:lpstr>
      <vt:lpstr>Office Theme</vt:lpstr>
      <vt:lpstr>Aircraft Traffic Control with Reinforcement Learning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Aircraft Traffic Control with Reinforcement Learning</dc:title>
  <dc:creator>Akash Singh</dc:creator>
  <cp:lastModifiedBy>Akash Singh</cp:lastModifiedBy>
  <cp:revision>4</cp:revision>
  <dcterms:created xsi:type="dcterms:W3CDTF">2022-05-13T14:29:35Z</dcterms:created>
  <dcterms:modified xsi:type="dcterms:W3CDTF">2022-05-13T17:49:26Z</dcterms:modified>
</cp:coreProperties>
</file>