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1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C798-D6AA-401C-A4E4-9CF01E17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A990F-87DB-41AD-8983-CEF2376C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48AD-B209-4F43-9A04-AEB15B7A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DFF6F-2E37-4597-AF92-1D1E8641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CC99-66DF-4AE8-9B38-B6471E61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2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B8B5-DDB3-4560-8D20-A82F9EB7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1D4DF-7233-4AE3-B92D-B98D6E20F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8284-264C-454A-AD58-F5D37BD8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199B-3C53-4DA1-9F67-CF4360CD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AEB1-C968-4DC6-AAB1-F761BD1E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4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791AD-DFED-4021-A02C-5EE43B64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B33B8-90DA-4930-BCEC-BE228ADC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1091E-6E1C-4311-9315-F4A5D0E6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B021-298D-433D-909B-CACEC9B2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552CF-626D-4E33-8247-6EB722AB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7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0C1C-F545-4415-B80B-CC5C31C4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5B01-9D5C-4120-9984-3537551D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7145F-DDEF-4B8B-AD6B-EEDDA265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82D90-4455-4246-ACB5-BA7F3A61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1A91-3E1D-48D6-B8F2-3DBE8DFB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28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6291-C310-4C21-BEE9-2980147E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2BF5-EBD7-4A09-B613-59C3B2FF3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1606-F131-4A8E-85EC-6E383A0E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3AA38-EC0A-4B24-8F44-DBDB4BBE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BCA3-AE79-465B-A09C-D4E9A94D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52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D68D-8BED-4376-99EC-1A8D270C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AD3A-A67A-4926-964C-AEE74AD55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65925-924A-4DC7-A1F3-3E5B5353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99D67-CC13-4150-9C92-51A48D41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1A3E8-19B8-4E2B-AA5B-7A390638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39F19-5C86-4A96-95EF-3E2527A9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C297-DDC9-4178-8AF9-FA97DD99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B555-3091-468D-8C41-F6F201DC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3AB8E-8BC5-43B4-ABFE-9550C96B3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A703-2192-44B6-B934-1CEE4014C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E280D-4FB5-4FAE-8B61-E8743D478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934D7-A5A6-48AA-A750-617DE62A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3264E-FAE1-47B3-AC78-5E2A0330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0D8ED-7A62-47DF-8922-06978057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4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D916-6019-4839-95EE-3AD4A1C8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03BD5-77C1-4636-A447-24BE36D2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EE277-128F-4725-8C90-6A53C5E7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84928-157E-46F6-BBEB-258E8422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01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5AC21-DCDC-402F-A354-39091EDD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13B1C-7A56-4B9F-A5CC-83B7C185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0349-9E0E-486E-B196-8377C5AC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B613-1CC9-4617-9138-6251BA44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EAE9-0B9D-4A48-A6AA-068CEDA2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C7349-2400-441F-8219-137491ED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2B51D-4009-4DA5-9BCB-0D44AFE7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12C07-178B-4441-958A-2401DF1F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22391-9F07-4297-AC37-B008D744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4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D71F-B8F5-43AC-8D72-EE6F93BE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D0D0D-E4D5-43E0-A232-B3A046984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B164C-5635-43DA-A0C9-09FBEB2D8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CEFC8-F6ED-4216-89F8-15E98576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8F17F-BAD9-43B0-BD37-54CF2074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00113-40D3-4EB2-9838-FCDAD7B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7207A-8D13-49F5-8C65-8A63A06B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E9476-323A-4124-A822-2AE0B53C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13D2-1956-4A96-A3D7-1D4E2E9CA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B6388-ADBA-45CA-94AB-F0E3DB4BEAA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31D0-667B-4EFC-A51C-13444CBF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8FDE-5D7C-483A-809B-23E844EA8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7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3412A-2ADD-4F6C-973D-A8A2A63E8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</a:t>
            </a:r>
          </a:p>
          <a:p>
            <a:r>
              <a:rPr lang="en-US" dirty="0"/>
              <a:t>Team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7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5533747" cy="670927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3" y="1329354"/>
            <a:ext cx="9144000" cy="4476641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Computer vision and IoT is evolving faster in various fields including sport analysis.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As computer vision is used in player detection, tracking etc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Used by coaches for performance enhancement of team.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This model will be used in IISERB badminton Court for players to analyse their performance.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We are trying to make them accessible to everyone.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98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5533747" cy="670927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Gaps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49911"/>
            <a:ext cx="9144000" cy="562910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4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7439487" cy="67092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Problem Definition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7840"/>
            <a:ext cx="9144000" cy="4267200"/>
          </a:xfrm>
        </p:spPr>
        <p:txBody>
          <a:bodyPr>
            <a:normAutofit/>
          </a:bodyPr>
          <a:lstStyle/>
          <a:p>
            <a:r>
              <a:rPr lang="en-US" sz="2800" dirty="0"/>
              <a:t>Developing a lightweight player detection and tracking model, which can run on a </a:t>
            </a:r>
            <a:r>
              <a:rPr lang="en-IN" sz="2800" dirty="0"/>
              <a:t>raspberry pi able to detect, track and extract information such as Count registered hits /misses, occupancy, players team, players position etc. from the live feed of CCTV/camera in the badminton court. Then hosting the data live to a website. </a:t>
            </a:r>
          </a:p>
        </p:txBody>
      </p:sp>
    </p:spTree>
    <p:extLst>
      <p:ext uri="{BB962C8B-B14F-4D97-AF65-F5344CB8AC3E}">
        <p14:creationId xmlns:p14="http://schemas.microsoft.com/office/powerpoint/2010/main" val="107603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11851689" cy="67092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Problem Definition and Contributions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1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4980373" cy="67092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Objectives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776" y="1554480"/>
            <a:ext cx="10174224" cy="37033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a lightweight model for detection, occupancy and tracking of players.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a Image classification model for classification of games.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a website to display the processed players’ data.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US" dirty="0"/>
              <a:t>Possibly developing a model for detecting and predicting fights, if possible.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US" dirty="0"/>
              <a:t>Real time 3d motion tracking of players and </a:t>
            </a:r>
            <a:r>
              <a:rPr lang="en-US" dirty="0" err="1"/>
              <a:t>translating</a:t>
            </a:r>
            <a:r>
              <a:rPr lang="en-US" dirty="0"/>
              <a:t> to a 3d body, if.</a:t>
            </a: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29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8922058" cy="67092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Proposed Methodology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209358"/>
            <a:ext cx="9144000" cy="43227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Researching and understanding the existing object detection models.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Researching and understanding the models used for player detection and tracking in sports.</a:t>
            </a: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Developing and testing an improved model based on previous research for player detection and tracking.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Developing a image classification model for classification of games.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Try to run on a raspberry pi with live footage of a badminton match.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Host the results on a website for people to access.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02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8922058" cy="6709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</a:rPr>
              <a:t>P</a:t>
            </a:r>
            <a:r>
              <a:rPr lang="en-IN" dirty="0" err="1">
                <a:latin typeface="Roboto" panose="02000000000000000000" pitchFamily="2" charset="0"/>
              </a:rPr>
              <a:t>ossible</a:t>
            </a:r>
            <a:r>
              <a:rPr lang="en-IN" dirty="0">
                <a:latin typeface="Roboto" panose="02000000000000000000" pitchFamily="2" charset="0"/>
              </a:rPr>
              <a:t> Results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1392238"/>
            <a:ext cx="9144000" cy="362172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Tracking the players and detect there position.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Count the no of players on the court.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Extracting the relevant data.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Hosting the data on website.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Possibly detecting fights and crowds and alerting relevant authorities.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Possibly </a:t>
            </a:r>
            <a:r>
              <a:rPr lang="en-US" dirty="0"/>
              <a:t>Real time 3D motion tracking of players and retargeting it to a 3D model. </a:t>
            </a:r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11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Motivation</vt:lpstr>
      <vt:lpstr>Research Gaps</vt:lpstr>
      <vt:lpstr>Problem Definition</vt:lpstr>
      <vt:lpstr>Problem Definition and Contributions</vt:lpstr>
      <vt:lpstr>Objectives</vt:lpstr>
      <vt:lpstr>Proposed Methodology</vt:lpstr>
      <vt:lpstr>Possible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Vaibhav Kumar</dc:creator>
  <cp:lastModifiedBy>Tadavi Yasmin Manavar</cp:lastModifiedBy>
  <cp:revision>5</cp:revision>
  <dcterms:created xsi:type="dcterms:W3CDTF">2021-10-04T11:50:57Z</dcterms:created>
  <dcterms:modified xsi:type="dcterms:W3CDTF">2021-10-06T12:33:00Z</dcterms:modified>
</cp:coreProperties>
</file>