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zina Fatema" userId="372cbc68fac092ca" providerId="LiveId" clId="{D4B007B2-F866-40CC-98F9-2C1D7ED08DDB}"/>
    <pc:docChg chg="custSel addSld modSld">
      <pc:chgData name="Tanzina Fatema" userId="372cbc68fac092ca" providerId="LiveId" clId="{D4B007B2-F866-40CC-98F9-2C1D7ED08DDB}" dt="2024-11-24T17:39:59.040" v="2193" actId="207"/>
      <pc:docMkLst>
        <pc:docMk/>
      </pc:docMkLst>
      <pc:sldChg chg="modSp mod">
        <pc:chgData name="Tanzina Fatema" userId="372cbc68fac092ca" providerId="LiveId" clId="{D4B007B2-F866-40CC-98F9-2C1D7ED08DDB}" dt="2024-11-24T17:38:12.771" v="2181" actId="27636"/>
        <pc:sldMkLst>
          <pc:docMk/>
          <pc:sldMk cId="4071547981" sldId="256"/>
        </pc:sldMkLst>
        <pc:spChg chg="mod">
          <ac:chgData name="Tanzina Fatema" userId="372cbc68fac092ca" providerId="LiveId" clId="{D4B007B2-F866-40CC-98F9-2C1D7ED08DDB}" dt="2024-11-24T17:38:12.771" v="2181" actId="27636"/>
          <ac:spMkLst>
            <pc:docMk/>
            <pc:sldMk cId="4071547981" sldId="256"/>
            <ac:spMk id="2" creationId="{608D93B3-B8D9-2D75-A13F-BEAE4947A43D}"/>
          </ac:spMkLst>
        </pc:spChg>
      </pc:sldChg>
      <pc:sldChg chg="modSp mod">
        <pc:chgData name="Tanzina Fatema" userId="372cbc68fac092ca" providerId="LiveId" clId="{D4B007B2-F866-40CC-98F9-2C1D7ED08DDB}" dt="2024-11-24T17:38:26.984" v="2182" actId="113"/>
        <pc:sldMkLst>
          <pc:docMk/>
          <pc:sldMk cId="523221441" sldId="257"/>
        </pc:sldMkLst>
        <pc:spChg chg="mod">
          <ac:chgData name="Tanzina Fatema" userId="372cbc68fac092ca" providerId="LiveId" clId="{D4B007B2-F866-40CC-98F9-2C1D7ED08DDB}" dt="2024-11-24T17:38:26.984" v="2182" actId="113"/>
          <ac:spMkLst>
            <pc:docMk/>
            <pc:sldMk cId="523221441" sldId="257"/>
            <ac:spMk id="2" creationId="{F1C70A28-5A46-2D35-9ED2-0BCE22B8C4DA}"/>
          </ac:spMkLst>
        </pc:spChg>
      </pc:sldChg>
      <pc:sldChg chg="modSp mod">
        <pc:chgData name="Tanzina Fatema" userId="372cbc68fac092ca" providerId="LiveId" clId="{D4B007B2-F866-40CC-98F9-2C1D7ED08DDB}" dt="2024-11-24T17:38:50.342" v="2183" actId="113"/>
        <pc:sldMkLst>
          <pc:docMk/>
          <pc:sldMk cId="2637278686" sldId="258"/>
        </pc:sldMkLst>
        <pc:spChg chg="mod">
          <ac:chgData name="Tanzina Fatema" userId="372cbc68fac092ca" providerId="LiveId" clId="{D4B007B2-F866-40CC-98F9-2C1D7ED08DDB}" dt="2024-11-24T17:38:50.342" v="2183" actId="113"/>
          <ac:spMkLst>
            <pc:docMk/>
            <pc:sldMk cId="2637278686" sldId="258"/>
            <ac:spMk id="2" creationId="{AFB3153E-B1DB-E92F-4D42-42B9E304D386}"/>
          </ac:spMkLst>
        </pc:spChg>
      </pc:sldChg>
      <pc:sldChg chg="modSp mod">
        <pc:chgData name="Tanzina Fatema" userId="372cbc68fac092ca" providerId="LiveId" clId="{D4B007B2-F866-40CC-98F9-2C1D7ED08DDB}" dt="2024-11-24T17:39:06.772" v="2185" actId="113"/>
        <pc:sldMkLst>
          <pc:docMk/>
          <pc:sldMk cId="4078403616" sldId="259"/>
        </pc:sldMkLst>
        <pc:spChg chg="mod">
          <ac:chgData name="Tanzina Fatema" userId="372cbc68fac092ca" providerId="LiveId" clId="{D4B007B2-F866-40CC-98F9-2C1D7ED08DDB}" dt="2024-11-24T17:39:06.772" v="2185" actId="113"/>
          <ac:spMkLst>
            <pc:docMk/>
            <pc:sldMk cId="4078403616" sldId="259"/>
            <ac:spMk id="2" creationId="{28FC261A-6FFB-A08A-5EAF-3BC3819B0376}"/>
          </ac:spMkLst>
        </pc:spChg>
      </pc:sldChg>
      <pc:sldChg chg="addSp modSp new mod">
        <pc:chgData name="Tanzina Fatema" userId="372cbc68fac092ca" providerId="LiveId" clId="{D4B007B2-F866-40CC-98F9-2C1D7ED08DDB}" dt="2024-11-24T17:39:13.620" v="2186" actId="113"/>
        <pc:sldMkLst>
          <pc:docMk/>
          <pc:sldMk cId="2581838926" sldId="260"/>
        </pc:sldMkLst>
        <pc:spChg chg="mod">
          <ac:chgData name="Tanzina Fatema" userId="372cbc68fac092ca" providerId="LiveId" clId="{D4B007B2-F866-40CC-98F9-2C1D7ED08DDB}" dt="2024-11-24T17:39:13.620" v="2186" actId="113"/>
          <ac:spMkLst>
            <pc:docMk/>
            <pc:sldMk cId="2581838926" sldId="260"/>
            <ac:spMk id="2" creationId="{65D50727-33F1-8EE2-2D77-E9D46FF2432F}"/>
          </ac:spMkLst>
        </pc:spChg>
        <pc:picChg chg="add mod">
          <ac:chgData name="Tanzina Fatema" userId="372cbc68fac092ca" providerId="LiveId" clId="{D4B007B2-F866-40CC-98F9-2C1D7ED08DDB}" dt="2024-11-24T16:52:17.143" v="1145" actId="1076"/>
          <ac:picMkLst>
            <pc:docMk/>
            <pc:sldMk cId="2581838926" sldId="260"/>
            <ac:picMk id="4" creationId="{766F7C25-F05D-0B71-33A3-A14142A41704}"/>
          </ac:picMkLst>
        </pc:picChg>
      </pc:sldChg>
      <pc:sldChg chg="addSp delSp modSp new mod">
        <pc:chgData name="Tanzina Fatema" userId="372cbc68fac092ca" providerId="LiveId" clId="{D4B007B2-F866-40CC-98F9-2C1D7ED08DDB}" dt="2024-11-24T17:39:30.878" v="2190" actId="1076"/>
        <pc:sldMkLst>
          <pc:docMk/>
          <pc:sldMk cId="2427480361" sldId="261"/>
        </pc:sldMkLst>
        <pc:spChg chg="add del mod">
          <ac:chgData name="Tanzina Fatema" userId="372cbc68fac092ca" providerId="LiveId" clId="{D4B007B2-F866-40CC-98F9-2C1D7ED08DDB}" dt="2024-11-24T17:39:22.108" v="2187" actId="113"/>
          <ac:spMkLst>
            <pc:docMk/>
            <pc:sldMk cId="2427480361" sldId="261"/>
            <ac:spMk id="2" creationId="{B6B33C88-FC19-4252-BAAA-017038D52967}"/>
          </ac:spMkLst>
        </pc:spChg>
        <pc:spChg chg="add mod">
          <ac:chgData name="Tanzina Fatema" userId="372cbc68fac092ca" providerId="LiveId" clId="{D4B007B2-F866-40CC-98F9-2C1D7ED08DDB}" dt="2024-11-24T17:10:05.193" v="1410" actId="478"/>
          <ac:spMkLst>
            <pc:docMk/>
            <pc:sldMk cId="2427480361" sldId="261"/>
            <ac:spMk id="5" creationId="{9187DDA5-63FB-675D-EFB5-38000D823576}"/>
          </ac:spMkLst>
        </pc:spChg>
        <pc:spChg chg="add mod">
          <ac:chgData name="Tanzina Fatema" userId="372cbc68fac092ca" providerId="LiveId" clId="{D4B007B2-F866-40CC-98F9-2C1D7ED08DDB}" dt="2024-11-24T17:10:16.056" v="1412" actId="21"/>
          <ac:spMkLst>
            <pc:docMk/>
            <pc:sldMk cId="2427480361" sldId="261"/>
            <ac:spMk id="6" creationId="{E12E6F57-90D8-E896-C582-3669D330183C}"/>
          </ac:spMkLst>
        </pc:spChg>
        <pc:picChg chg="add mod">
          <ac:chgData name="Tanzina Fatema" userId="372cbc68fac092ca" providerId="LiveId" clId="{D4B007B2-F866-40CC-98F9-2C1D7ED08DDB}" dt="2024-11-24T17:39:26.316" v="2188" actId="1076"/>
          <ac:picMkLst>
            <pc:docMk/>
            <pc:sldMk cId="2427480361" sldId="261"/>
            <ac:picMk id="4" creationId="{9D09530A-2D03-2F09-DAE8-88646551B44B}"/>
          </ac:picMkLst>
        </pc:picChg>
        <pc:picChg chg="add mod">
          <ac:chgData name="Tanzina Fatema" userId="372cbc68fac092ca" providerId="LiveId" clId="{D4B007B2-F866-40CC-98F9-2C1D7ED08DDB}" dt="2024-11-24T17:39:28.796" v="2189" actId="1076"/>
          <ac:picMkLst>
            <pc:docMk/>
            <pc:sldMk cId="2427480361" sldId="261"/>
            <ac:picMk id="8" creationId="{7DDE84D5-5C82-0722-D309-C284E217ECE9}"/>
          </ac:picMkLst>
        </pc:picChg>
        <pc:picChg chg="add mod">
          <ac:chgData name="Tanzina Fatema" userId="372cbc68fac092ca" providerId="LiveId" clId="{D4B007B2-F866-40CC-98F9-2C1D7ED08DDB}" dt="2024-11-24T17:39:30.878" v="2190" actId="1076"/>
          <ac:picMkLst>
            <pc:docMk/>
            <pc:sldMk cId="2427480361" sldId="261"/>
            <ac:picMk id="10" creationId="{5AE37C92-A1EE-1D3C-FE8E-C491A292083A}"/>
          </ac:picMkLst>
        </pc:picChg>
        <pc:picChg chg="add del mod">
          <ac:chgData name="Tanzina Fatema" userId="372cbc68fac092ca" providerId="LiveId" clId="{D4B007B2-F866-40CC-98F9-2C1D7ED08DDB}" dt="2024-11-24T17:10:23.219" v="1417" actId="14100"/>
          <ac:picMkLst>
            <pc:docMk/>
            <pc:sldMk cId="2427480361" sldId="261"/>
            <ac:picMk id="1026" creationId="{1AEA24BC-2403-9784-5E9E-F7A1CA109C7E}"/>
          </ac:picMkLst>
        </pc:picChg>
      </pc:sldChg>
      <pc:sldChg chg="addSp modSp new mod">
        <pc:chgData name="Tanzina Fatema" userId="372cbc68fac092ca" providerId="LiveId" clId="{D4B007B2-F866-40CC-98F9-2C1D7ED08DDB}" dt="2024-11-24T17:39:39.223" v="2191" actId="113"/>
        <pc:sldMkLst>
          <pc:docMk/>
          <pc:sldMk cId="2218791057" sldId="262"/>
        </pc:sldMkLst>
        <pc:spChg chg="mod">
          <ac:chgData name="Tanzina Fatema" userId="372cbc68fac092ca" providerId="LiveId" clId="{D4B007B2-F866-40CC-98F9-2C1D7ED08DDB}" dt="2024-11-24T17:39:39.223" v="2191" actId="113"/>
          <ac:spMkLst>
            <pc:docMk/>
            <pc:sldMk cId="2218791057" sldId="262"/>
            <ac:spMk id="2" creationId="{40910936-100F-0F9C-0F0E-F2C51E946043}"/>
          </ac:spMkLst>
        </pc:spChg>
        <pc:picChg chg="add mod">
          <ac:chgData name="Tanzina Fatema" userId="372cbc68fac092ca" providerId="LiveId" clId="{D4B007B2-F866-40CC-98F9-2C1D7ED08DDB}" dt="2024-11-24T17:24:19.370" v="1751" actId="1076"/>
          <ac:picMkLst>
            <pc:docMk/>
            <pc:sldMk cId="2218791057" sldId="262"/>
            <ac:picMk id="4" creationId="{A4A16156-21A8-3CB9-C5EB-FCFC6058DBAA}"/>
          </ac:picMkLst>
        </pc:picChg>
      </pc:sldChg>
      <pc:sldChg chg="addSp modSp new mod">
        <pc:chgData name="Tanzina Fatema" userId="372cbc68fac092ca" providerId="LiveId" clId="{D4B007B2-F866-40CC-98F9-2C1D7ED08DDB}" dt="2024-11-24T17:39:59.040" v="2193" actId="207"/>
        <pc:sldMkLst>
          <pc:docMk/>
          <pc:sldMk cId="3229445686" sldId="263"/>
        </pc:sldMkLst>
        <pc:spChg chg="mod">
          <ac:chgData name="Tanzina Fatema" userId="372cbc68fac092ca" providerId="LiveId" clId="{D4B007B2-F866-40CC-98F9-2C1D7ED08DDB}" dt="2024-11-24T17:39:59.040" v="2193" actId="207"/>
          <ac:spMkLst>
            <pc:docMk/>
            <pc:sldMk cId="3229445686" sldId="263"/>
            <ac:spMk id="2" creationId="{55758118-9299-50A9-A4EA-7C29837BA653}"/>
          </ac:spMkLst>
        </pc:spChg>
        <pc:picChg chg="add mod">
          <ac:chgData name="Tanzina Fatema" userId="372cbc68fac092ca" providerId="LiveId" clId="{D4B007B2-F866-40CC-98F9-2C1D7ED08DDB}" dt="2024-11-24T17:35:42.261" v="2127" actId="1076"/>
          <ac:picMkLst>
            <pc:docMk/>
            <pc:sldMk cId="3229445686" sldId="263"/>
            <ac:picMk id="4" creationId="{D7772AE3-C44D-4EEE-2271-652CCBC332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A527F-4C82-40BE-8CC1-EF8A7762FB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D8FFF-0CE8-42B2-ACA0-8F702697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D8FFF-0CE8-42B2-ACA0-8F702697D7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5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93B3-B8D9-2D75-A13F-BEAE4947A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5836" y="550718"/>
            <a:ext cx="10463646" cy="1101437"/>
          </a:xfrm>
        </p:spPr>
        <p:txBody>
          <a:bodyPr>
            <a:normAutofit/>
          </a:bodyPr>
          <a:lstStyle/>
          <a:p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/>
              <a:t>Django Project on Basic Model, View, and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8971D-221C-2148-6639-38D69A037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5836" y="2140527"/>
            <a:ext cx="9628476" cy="4345999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4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Khadija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Arefin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Meem</a:t>
            </a:r>
            <a:endParaRPr lang="en-US" sz="2400" b="1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ID:IT21059</a:t>
            </a:r>
            <a:endParaRPr lang="en-US" sz="24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4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0A28-5A46-2D35-9ED2-0BCE22B8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6" y="509155"/>
            <a:ext cx="9945975" cy="5505883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 smtClean="0"/>
              <a:t>Introduction:</a:t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800" b="1" dirty="0"/>
              <a:t>What is Django</a:t>
            </a:r>
            <a:r>
              <a:rPr lang="en-US" sz="2800" b="1" dirty="0" smtClean="0"/>
              <a:t>?</a:t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200" dirty="0"/>
              <a:t>A high-level Python web framework</a:t>
            </a:r>
            <a:br>
              <a:rPr lang="en-US" sz="2200" dirty="0"/>
            </a:br>
            <a:r>
              <a:rPr lang="en-US" sz="2200" dirty="0"/>
              <a:t>Encourages rapid development and clean, pragmatic design</a:t>
            </a:r>
            <a:br>
              <a:rPr lang="en-US" sz="2200" dirty="0"/>
            </a:br>
            <a:r>
              <a:rPr lang="en-US" sz="2200" dirty="0"/>
              <a:t>Free and open source</a:t>
            </a:r>
            <a:br>
              <a:rPr lang="en-US" sz="2200" dirty="0"/>
            </a:b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2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53E-B1DB-E92F-4D42-42B9E304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14351"/>
            <a:ext cx="9905998" cy="5815012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Project </a:t>
            </a:r>
            <a:r>
              <a:rPr lang="en-US" sz="2400" b="1" u="sng" dirty="0" smtClean="0"/>
              <a:t>Theme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Focus on basic Django concepts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dirty="0"/>
              <a:t>Model, View, </a:t>
            </a:r>
            <a:r>
              <a:rPr lang="en-US" sz="2400" dirty="0" smtClean="0"/>
              <a:t>Template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Objective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dirty="0"/>
              <a:t>Build a simple web application demonstrating these core components</a:t>
            </a:r>
            <a:br>
              <a:rPr lang="en-US" sz="2400" dirty="0"/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7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261A-6FFB-A08A-5EAF-3BC3819B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67957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cap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6126" y="800041"/>
            <a:ext cx="1096587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define the structure of your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model is a Python class that subclasses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0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0727-33F1-8EE2-2D77-E9D46FF2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68020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blob:https://web.telegram.org/cdf91b4e-b107-482b-b99a-b382eb5603b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0427" y="1122218"/>
            <a:ext cx="78035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The </a:t>
            </a:r>
            <a:r>
              <a:rPr lang="en-US" sz="2800" b="1" u="sng" dirty="0" smtClean="0"/>
              <a:t>View</a:t>
            </a:r>
            <a:endParaRPr lang="en-US" sz="2800" b="1" u="sng" dirty="0"/>
          </a:p>
          <a:p>
            <a:r>
              <a:rPr lang="en-US" sz="2800" b="1" dirty="0"/>
              <a:t>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Views handle the logic of your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They receive requests, process data, and return a response</a:t>
            </a:r>
          </a:p>
          <a:p>
            <a:r>
              <a:rPr lang="en-US" sz="2400" b="1" dirty="0"/>
              <a:t>Example Code: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78" y="3494066"/>
            <a:ext cx="5162110" cy="16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61" y="2119746"/>
            <a:ext cx="1659343" cy="2048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457200"/>
            <a:ext cx="10091447" cy="614102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95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258</TotalTime>
  <Words>51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Circuit</vt:lpstr>
      <vt:lpstr> Django Project on Basic Model, View, and Template</vt:lpstr>
      <vt:lpstr> Introduction:  What is Django?  A high-level Python web framework Encourages rapid development and clean, pragmatic design Free and open source     </vt:lpstr>
      <vt:lpstr>Project Theme  Focus on basic Django concepts:  Model, View, Template  Objective:  Build a simple web application demonstrating these core components        </vt:lpstr>
      <vt:lpstr>          </vt:lpstr>
      <vt:lpstr>     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Alignment &amp; Local Alignment</dc:title>
  <dc:creator>Tanzina Fatema</dc:creator>
  <cp:lastModifiedBy>Suraiya Sweety</cp:lastModifiedBy>
  <cp:revision>11</cp:revision>
  <dcterms:created xsi:type="dcterms:W3CDTF">2024-11-24T14:38:56Z</dcterms:created>
  <dcterms:modified xsi:type="dcterms:W3CDTF">2025-01-07T17:29:51Z</dcterms:modified>
</cp:coreProperties>
</file>