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d455244a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4d455244a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43e518a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43e518a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43e518a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43e518a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d455244a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d455244a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43e518a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43e518a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d455244a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4d455244a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d455244a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d455244a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43e518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43e518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d455244a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d455244a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d455244a0_0_2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d455244a0_0_2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d455244a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d455244a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d455244a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d455244a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d455244a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d455244a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43e518a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43e518a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50550" y="873700"/>
            <a:ext cx="462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Company Network                     System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50550" y="3268400"/>
            <a:ext cx="36459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Submitted by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Name : Nur-A Khadija Khandaker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ID : 222400003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780150" y="3268400"/>
            <a:ext cx="41118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Submitted to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Name : Momtaj Hossain Mow(Lecturer)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Eastern University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957600" y="557400"/>
            <a:ext cx="63669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SSH Configuration: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All routers and multilayer switches are configured with SSH for secure remote access.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Access Control Lists (ACLs):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Implemented to control traffic flow and enhance security.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Port Security: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Enabled on switches, especially in the Finance and Accounts department, to restrict access based on MAC addresses.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Network Address Translation (NAT):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Configured to allow internal devices to access external networks securely.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2866850" y="365375"/>
            <a:ext cx="50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 </a:t>
            </a: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Security Implementations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995125" y="943125"/>
            <a:ext cx="63669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Open Shortest Path First (OSPF)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for dynamic routing.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Fast convergence and better path selection.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Facilitates inter-VLAN communication.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Helps scalability for future expansion.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2820025" y="337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Routing Protocol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070125" y="849425"/>
            <a:ext cx="63669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Successful inter-department communication.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Internet access from all floors.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Redundant ISP setup worked in failover tests.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Secure SSH login and ACL filtering verified.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No IP conflict or broadcast storm observed.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Reliable internet connectivity through both IS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2875350" y="299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126350" y="1114800"/>
            <a:ext cx="63669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The project successfully demonstrates a realistic company network.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Key aspects like VLANs, routing, and security were effectively implemented.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Scalable and secure network design achieved.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Ready for real-world enterprise network deployments.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2875350" y="299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/>
        </p:nvSpPr>
        <p:spPr>
          <a:xfrm>
            <a:off x="2615100" y="698250"/>
            <a:ext cx="4180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2512050" y="1428325"/>
            <a:ext cx="63669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attention!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48050" y="1336600"/>
            <a:ext cx="6366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Rapid digitalization has made structured network design crucial.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This project simulates a real-world enterprise network.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It focuses on reliability, scalability, and security.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Implemented using Cisco Packet Tracer.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3489975" y="406475"/>
            <a:ext cx="267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26250" y="1420925"/>
            <a:ext cx="63669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Design a secure and scalable company network.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 VLANs for departmental separation.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Ensure internet access via dual ISPs.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Demonstrate real-time communication among departments.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Use routing protocols and security measures effectively.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ctr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3489975" y="406475"/>
            <a:ext cx="267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09625" y="1027450"/>
            <a:ext cx="81603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6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A three-story company building.</a:t>
            </a:r>
            <a:b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 Departments distributed across floors: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6400">
                <a:latin typeface="Times New Roman"/>
                <a:ea typeface="Times New Roman"/>
                <a:cs typeface="Times New Roman"/>
                <a:sym typeface="Times New Roman"/>
              </a:rPr>
              <a:t>1st Floor: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Sales, HR &amp; Logistics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6400">
                <a:latin typeface="Times New Roman"/>
                <a:ea typeface="Times New Roman"/>
                <a:cs typeface="Times New Roman"/>
                <a:sym typeface="Times New Roman"/>
              </a:rPr>
              <a:t>2nd Floor: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Finance, Admin &amp; PR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6400">
                <a:latin typeface="Times New Roman"/>
                <a:ea typeface="Times New Roman"/>
                <a:cs typeface="Times New Roman"/>
                <a:sym typeface="Times New Roman"/>
              </a:rPr>
              <a:t>3rd Floor:</a:t>
            </a: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ICT Department &amp; Server Room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 Centralized internet access via two ISPs.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072000" y="2717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Overview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843150" y="627725"/>
            <a:ext cx="78699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VLAN segmentation for each department.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Inter-VLAN routing using multilayer switches.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IP address management via DHCP.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Dual ISP connectivity with redundancy.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2866850" y="365375"/>
            <a:ext cx="502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 </a:t>
            </a: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</a:t>
            </a:r>
            <a:r>
              <a:rPr b="1"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3306200" y="231075"/>
            <a:ext cx="31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 </a:t>
            </a:r>
            <a:r>
              <a:rPr b="1"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Diagram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18" title="Screenshot 2025-05-09 0636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350" y="896275"/>
            <a:ext cx="7260275" cy="42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957600" y="557400"/>
            <a:ext cx="63669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VLANs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– Logical separation of departments.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Inter-VLAN Routing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– Using multilayer switches.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OSPF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– For dynamic routing.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NAT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– Private to public IP translation.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SSH &amp; ACLs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– For secure remote access and control.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Port Security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– Protecting switch ports from unauthorized access.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2866850" y="365375"/>
            <a:ext cx="50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Technologies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967025" y="1261675"/>
            <a:ext cx="63669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Used Class C private IP addresses.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Subnetting to efficiently allocate addresses.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DHCP enabled for automated host IP assignment.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Static addressing for core devices (routers/switches).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/>
        </p:nvSpPr>
        <p:spPr>
          <a:xfrm>
            <a:off x="2820025" y="337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Addressing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995125" y="943125"/>
            <a:ext cx="63669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Connected with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ISP1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ISP2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Both ISPs linked with static routing.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Failover ensured through dual gateway setup.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NAT used to access external web servers.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2820025" y="337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ISP Configuration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