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28"/>
  </p:notesMasterIdLst>
  <p:handoutMasterIdLst>
    <p:handoutMasterId r:id="rId29"/>
  </p:handoutMasterIdLst>
  <p:sldIdLst>
    <p:sldId id="260" r:id="rId2"/>
    <p:sldId id="256" r:id="rId3"/>
    <p:sldId id="259" r:id="rId4"/>
    <p:sldId id="268" r:id="rId5"/>
    <p:sldId id="267" r:id="rId6"/>
    <p:sldId id="270" r:id="rId7"/>
    <p:sldId id="272" r:id="rId8"/>
    <p:sldId id="280" r:id="rId9"/>
    <p:sldId id="281" r:id="rId10"/>
    <p:sldId id="278" r:id="rId11"/>
    <p:sldId id="283" r:id="rId12"/>
    <p:sldId id="284" r:id="rId13"/>
    <p:sldId id="285" r:id="rId14"/>
    <p:sldId id="286" r:id="rId15"/>
    <p:sldId id="282" r:id="rId16"/>
    <p:sldId id="274" r:id="rId17"/>
    <p:sldId id="271" r:id="rId18"/>
    <p:sldId id="275" r:id="rId19"/>
    <p:sldId id="276" r:id="rId20"/>
    <p:sldId id="273" r:id="rId21"/>
    <p:sldId id="288" r:id="rId22"/>
    <p:sldId id="277" r:id="rId23"/>
    <p:sldId id="289" r:id="rId24"/>
    <p:sldId id="290" r:id="rId25"/>
    <p:sldId id="287" r:id="rId26"/>
    <p:sldId id="26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AEE4B4E-969B-434A-8863-57BCA707E1AD}">
          <p14:sldIdLst>
            <p14:sldId id="260"/>
            <p14:sldId id="256"/>
          </p14:sldIdLst>
        </p14:section>
        <p14:section name="Plans" id="{BC257718-EE49-43F3-843D-061533F663B2}">
          <p14:sldIdLst>
            <p14:sldId id="259"/>
            <p14:sldId id="268"/>
            <p14:sldId id="267"/>
            <p14:sldId id="270"/>
            <p14:sldId id="272"/>
            <p14:sldId id="280"/>
            <p14:sldId id="281"/>
            <p14:sldId id="278"/>
            <p14:sldId id="283"/>
            <p14:sldId id="284"/>
            <p14:sldId id="285"/>
            <p14:sldId id="286"/>
            <p14:sldId id="282"/>
            <p14:sldId id="274"/>
            <p14:sldId id="271"/>
            <p14:sldId id="275"/>
            <p14:sldId id="276"/>
            <p14:sldId id="273"/>
            <p14:sldId id="288"/>
            <p14:sldId id="277"/>
            <p14:sldId id="289"/>
            <p14:sldId id="290"/>
            <p14:sldId id="287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6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926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0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00579-935F-4A3A-B77B-6125EFD8BE30}" type="datetimeFigureOut">
              <a:rPr lang="en-US" smtClean="0"/>
              <a:t>2019-02-07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013CF-4CBA-4206-8C7D-A9AE681D24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49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5271B-C862-4205-9575-A66265E0227A}" type="datetimeFigureOut">
              <a:rPr lang="en-US" smtClean="0"/>
              <a:t>2019-02-07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5481B-9956-451B-B19B-D22D6A753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9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5481B-9956-451B-B19B-D22D6A7530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6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heNameOfG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50381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" y="761998"/>
            <a:ext cx="121920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54768" y="1986744"/>
            <a:ext cx="11482466" cy="1442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16600" b="1" kern="1200" spc="-100" baseline="0">
                <a:solidFill>
                  <a:schemeClr val="bg1"/>
                </a:solidFill>
                <a:latin typeface="IRANSans" panose="02040503050201020203" pitchFamily="18" charset="-78"/>
                <a:ea typeface="+mj-ea"/>
                <a:cs typeface="IRANSans" panose="02040503050201020203" pitchFamily="18" charset="-78"/>
              </a:defRPr>
            </a:lvl1pPr>
          </a:lstStyle>
          <a:p>
            <a:r>
              <a:rPr lang="fa-IR" sz="6000" dirty="0" smtClean="0"/>
              <a:t>به‌نام</a:t>
            </a:r>
            <a:r>
              <a:rPr lang="fa-IR" sz="6000" baseline="0" dirty="0" smtClean="0"/>
              <a:t> یگانه برنامه‌نویس هستی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5626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DB29-18E2-4852-B348-BF300FC3EB73}" type="datetimeFigureOut">
              <a:rPr lang="en-US" smtClean="0"/>
              <a:t>2019-02-07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D385-0C47-43B1-BB94-FB6ABBDBD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62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1422" y="107442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682" y="865276"/>
            <a:ext cx="731520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1422" y="3425596"/>
            <a:ext cx="2834640" cy="23219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DB29-18E2-4852-B348-BF300FC3EB73}" type="datetimeFigureOut">
              <a:rPr lang="en-US" smtClean="0"/>
              <a:t>2019-02-07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D385-0C47-43B1-BB94-FB6ABBDBD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7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7132" y="106299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7404" y="755015"/>
            <a:ext cx="8115230" cy="53309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57132" y="3412998"/>
            <a:ext cx="2834640" cy="23225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DB29-18E2-4852-B348-BF300FC3EB73}" type="datetimeFigureOut">
              <a:rPr lang="en-US" smtClean="0"/>
              <a:t>2019-02-07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D385-0C47-43B1-BB94-FB6ABBDBD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3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m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48" y="922081"/>
            <a:ext cx="4926884" cy="4926884"/>
          </a:xfrm>
          <a:prstGeom prst="rect">
            <a:avLst/>
          </a:prstGeom>
        </p:spPr>
      </p:pic>
      <p:sp>
        <p:nvSpPr>
          <p:cNvPr id="13" name="Title 5"/>
          <p:cNvSpPr txBox="1">
            <a:spLocks/>
          </p:cNvSpPr>
          <p:nvPr userDrawn="1"/>
        </p:nvSpPr>
        <p:spPr>
          <a:xfrm>
            <a:off x="8988219" y="1283709"/>
            <a:ext cx="2947482" cy="3705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60" baseline="0">
                <a:solidFill>
                  <a:srgbClr val="FFFFFF"/>
                </a:solidFill>
                <a:latin typeface="IRANSans" panose="02040503050201020203" pitchFamily="18" charset="-78"/>
                <a:ea typeface="+mj-ea"/>
                <a:cs typeface="IRANSans" panose="02040503050201020203" pitchFamily="18" charset="-78"/>
              </a:defRPr>
            </a:lvl1pPr>
          </a:lstStyle>
          <a:p>
            <a:r>
              <a:rPr lang="fa-IR" dirty="0" smtClean="0"/>
              <a:t>ساخت ایران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72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585" y="864108"/>
            <a:ext cx="7315200" cy="512064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DB29-18E2-4852-B348-BF300FC3EB73}" type="datetimeFigureOut">
              <a:rPr lang="en-US" smtClean="0"/>
              <a:t>2019-02-07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D385-0C47-43B1-BB94-FB6ABBDBD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7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9230" y="103632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6112" y="868680"/>
            <a:ext cx="7315200" cy="512064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DB29-18E2-4852-B348-BF300FC3EB73}" type="datetimeFigureOut">
              <a:rPr lang="en-US" smtClean="0"/>
              <a:t>2019-02-07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D385-0C47-43B1-BB94-FB6ABBDBD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50381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748410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48" y="2758005"/>
            <a:ext cx="1993877" cy="1993877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4150396" y="5068916"/>
            <a:ext cx="7315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400" b="1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dirty="0" smtClean="0"/>
              <a:t>ارائه دهنده راه‌کارهای</a:t>
            </a:r>
            <a:r>
              <a:rPr lang="fa-IR" baseline="0" dirty="0" smtClean="0"/>
              <a:t> مدرن نرم‌افزاری</a:t>
            </a:r>
            <a:endParaRPr lang="fa-IR" dirty="0" smtClean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4150397" y="2635837"/>
            <a:ext cx="7315200" cy="22424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13800" b="1" kern="1200" spc="-100" baseline="0">
                <a:solidFill>
                  <a:schemeClr val="bg1"/>
                </a:solidFill>
                <a:latin typeface="IRANSans" panose="02040503050201020203" pitchFamily="18" charset="-78"/>
                <a:ea typeface="+mj-ea"/>
                <a:cs typeface="IRANSans" panose="02040503050201020203" pitchFamily="18" charset="-78"/>
              </a:defRPr>
            </a:lvl1pPr>
          </a:lstStyle>
          <a:p>
            <a:r>
              <a:rPr lang="fa-IR" dirty="0" smtClean="0"/>
              <a:t>ارمایل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16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decel="10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" decel="100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9" presetClass="exit" presetSubtype="0" ac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 L 0.75078 -0.0016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39" y="-9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1" build="allAtOnce"/>
      <p:bldP spid="11" grpId="0"/>
      <p:bldP spid="11" grpId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3262" y="1287018"/>
            <a:ext cx="7315200" cy="3255264"/>
          </a:xfrm>
        </p:spPr>
        <p:txBody>
          <a:bodyPr anchor="b">
            <a:normAutofit/>
          </a:bodyPr>
          <a:lstStyle>
            <a:lvl1pPr algn="ctr">
              <a:defRPr sz="7200" b="1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 smtClean="0"/>
              <a:t>Tejarak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661154"/>
            <a:ext cx="7315200" cy="914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200" b="1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464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a-IR" dirty="0" smtClean="0"/>
              <a:t>عنوان صفحه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585" y="864108"/>
            <a:ext cx="7315200" cy="51206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DB29-18E2-4852-B348-BF300FC3EB73}" type="datetimeFigureOut">
              <a:rPr lang="en-US" smtClean="0"/>
              <a:t>2019-02-07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D385-0C47-43B1-BB94-FB6ABBDBD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1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and Content Ex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a-IR" dirty="0" smtClean="0"/>
              <a:t>عنوان صفحه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585" y="1813810"/>
            <a:ext cx="7315200" cy="4170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DB29-18E2-4852-B348-BF300FC3EB73}" type="datetimeFigureOut">
              <a:rPr lang="en-US" smtClean="0"/>
              <a:t>2019-02-07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D385-0C47-43B1-BB94-FB6ABBDBDD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912585" y="809077"/>
            <a:ext cx="7315200" cy="8398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fa-IR" dirty="0" smtClean="0"/>
              <a:t>زیر عنوان صفحه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1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392" y="920045"/>
            <a:ext cx="347472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20045"/>
            <a:ext cx="347472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DB29-18E2-4852-B348-BF300FC3EB73}" type="datetimeFigureOut">
              <a:rPr lang="en-US" smtClean="0"/>
              <a:t>2019-02-07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D385-0C47-43B1-BB94-FB6ABBDBD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1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822" y="1123837"/>
            <a:ext cx="3474720" cy="80772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1822" y="2031187"/>
            <a:ext cx="3474720" cy="40233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373" y="1123837"/>
            <a:ext cx="3474720" cy="81317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373" y="2031187"/>
            <a:ext cx="3474720" cy="40233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DB29-18E2-4852-B348-BF300FC3EB73}" type="datetimeFigureOut">
              <a:rPr lang="en-US" smtClean="0"/>
              <a:t>2019-02-07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D385-0C47-43B1-BB94-FB6ABBDBD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9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DB29-18E2-4852-B348-BF300FC3EB73}" type="datetimeFigureOut">
              <a:rPr lang="en-US" smtClean="0"/>
              <a:t>2019-02-07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D385-0C47-43B1-BB94-FB6ABBDBD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4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49508" y="943955"/>
            <a:ext cx="7549259" cy="218898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DB29-18E2-4852-B348-BF300FC3EB73}" type="datetimeFigureOut">
              <a:rPr lang="en-US" smtClean="0"/>
              <a:t>2019-02-07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D385-0C47-43B1-BB94-FB6ABBDBD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8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756322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9240" y="1123838"/>
            <a:ext cx="2947482" cy="4203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defRPr>
            </a:lvl1pPr>
          </a:lstStyle>
          <a:p>
            <a:fld id="{B272DB29-18E2-4852-B348-BF300FC3EB73}" type="datetimeFigureOut">
              <a:rPr lang="en-US" smtClean="0"/>
              <a:pPr/>
              <a:t>2019-02-07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200" b="1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defRPr>
            </a:lvl1pPr>
          </a:lstStyle>
          <a:p>
            <a:fld id="{D40BD385-0C47-43B1-BB94-FB6ABBDBDD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10806021" y="5436156"/>
            <a:ext cx="529750" cy="5297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21" y="5451463"/>
            <a:ext cx="514443" cy="514443"/>
          </a:xfrm>
          <a:prstGeom prst="rect">
            <a:avLst/>
          </a:prstGeom>
        </p:spPr>
      </p:pic>
      <p:sp>
        <p:nvSpPr>
          <p:cNvPr id="11" name="Title Placeholder 1"/>
          <p:cNvSpPr txBox="1">
            <a:spLocks/>
          </p:cNvSpPr>
          <p:nvPr userDrawn="1"/>
        </p:nvSpPr>
        <p:spPr>
          <a:xfrm>
            <a:off x="9548735" y="5451463"/>
            <a:ext cx="1257286" cy="514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60" baseline="0">
                <a:solidFill>
                  <a:srgbClr val="FFFFFF"/>
                </a:solidFill>
                <a:latin typeface="IRANSans" panose="02040503050201020203" pitchFamily="18" charset="-78"/>
                <a:ea typeface="+mj-ea"/>
                <a:cs typeface="IRANSans" panose="02040503050201020203" pitchFamily="18" charset="-78"/>
              </a:defRPr>
            </a:lvl1pPr>
          </a:lstStyle>
          <a:p>
            <a:pPr algn="r"/>
            <a:r>
              <a:rPr lang="fa-IR" sz="3200" dirty="0" smtClean="0">
                <a:solidFill>
                  <a:schemeClr val="bg1"/>
                </a:solidFill>
              </a:rPr>
              <a:t>ارمایل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85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56" r:id="rId2"/>
    <p:sldLayoutId id="2147483858" r:id="rId3"/>
    <p:sldLayoutId id="2147483857" r:id="rId4"/>
    <p:sldLayoutId id="2147483869" r:id="rId5"/>
    <p:sldLayoutId id="2147483859" r:id="rId6"/>
    <p:sldLayoutId id="2147483860" r:id="rId7"/>
    <p:sldLayoutId id="2147483861" r:id="rId8"/>
    <p:sldLayoutId id="2147483868" r:id="rId9"/>
    <p:sldLayoutId id="2147483862" r:id="rId10"/>
    <p:sldLayoutId id="2147483863" r:id="rId11"/>
    <p:sldLayoutId id="2147483864" r:id="rId12"/>
    <p:sldLayoutId id="2147483870" r:id="rId13"/>
    <p:sldLayoutId id="2147483865" r:id="rId14"/>
    <p:sldLayoutId id="2147483866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4400" b="1" kern="1200" spc="-60" baseline="0">
          <a:solidFill>
            <a:srgbClr val="FFFFFF"/>
          </a:solidFill>
          <a:latin typeface="IRANSans" panose="02040503050201020203" pitchFamily="18" charset="-78"/>
          <a:ea typeface="+mj-ea"/>
          <a:cs typeface="IRANSans" panose="02040503050201020203" pitchFamily="18" charset="-78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IRANSans" panose="02040503050201020203" pitchFamily="18" charset="-78"/>
          <a:ea typeface="+mn-ea"/>
          <a:cs typeface="IRANSans" panose="02040503050201020203" pitchFamily="18" charset="-78"/>
        </a:defRPr>
      </a:lvl1pPr>
      <a:lvl2pPr marL="6858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IRANSans" panose="02040503050201020203" pitchFamily="18" charset="-78"/>
          <a:ea typeface="+mn-ea"/>
          <a:cs typeface="IRANSans" panose="02040503050201020203" pitchFamily="18" charset="-78"/>
        </a:defRPr>
      </a:lvl2pPr>
      <a:lvl3pPr marL="11430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IRANSans" panose="02040503050201020203" pitchFamily="18" charset="-78"/>
          <a:ea typeface="+mn-ea"/>
          <a:cs typeface="IRANSans" panose="02040503050201020203" pitchFamily="18" charset="-78"/>
        </a:defRPr>
      </a:lvl3pPr>
      <a:lvl4pPr marL="16002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IRANSans" panose="02040503050201020203" pitchFamily="18" charset="-78"/>
          <a:ea typeface="+mn-ea"/>
          <a:cs typeface="IRANSans" panose="02040503050201020203" pitchFamily="18" charset="-78"/>
        </a:defRPr>
      </a:lvl4pPr>
      <a:lvl5pPr marL="20574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IRANSans" panose="02040503050201020203" pitchFamily="18" charset="-78"/>
          <a:ea typeface="+mn-ea"/>
          <a:cs typeface="IRANSans" panose="02040503050201020203" pitchFamily="18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73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شبکه توزیع محتوا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CDN</a:t>
            </a:r>
            <a:endParaRPr lang="en-US" dirty="0"/>
          </a:p>
        </p:txBody>
      </p:sp>
      <p:pic>
        <p:nvPicPr>
          <p:cNvPr id="1026" name="Picture 2" descr="https://www.arvancloud.com/assets/images/main/slider/product/newSlide/cd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58" y="1316737"/>
            <a:ext cx="7884710" cy="42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98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شبکه توزیع محتوا</a:t>
            </a:r>
            <a:r>
              <a:rPr lang="en-US" dirty="0"/>
              <a:t/>
            </a:r>
            <a:br>
              <a:rPr lang="en-US" dirty="0"/>
            </a:b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>تحلیل ترافیک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472" y="247592"/>
            <a:ext cx="7631882" cy="635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1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شبکه توزیع محتوا</a:t>
            </a:r>
            <a:r>
              <a:rPr lang="en-US" dirty="0"/>
              <a:t/>
            </a:r>
            <a:br>
              <a:rPr lang="en-US" dirty="0"/>
            </a:b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>صرفه‌جویی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813" y="1238765"/>
            <a:ext cx="7315200" cy="437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شبکه توزیع محتوا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fa-IR" sz="2800" dirty="0" smtClean="0"/>
              <a:t>تحلیل درخواست‌ها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849" y="312064"/>
            <a:ext cx="7475128" cy="622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8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شبکه توزیع محتوا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fa-IR" sz="2800" dirty="0" smtClean="0"/>
              <a:t>بازدیدکنندگان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1226" y="280968"/>
            <a:ext cx="7318374" cy="628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3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رایانش ابری</a:t>
            </a:r>
            <a:endParaRPr lang="en-US" dirty="0"/>
          </a:p>
        </p:txBody>
      </p:sp>
      <p:pic>
        <p:nvPicPr>
          <p:cNvPr id="4098" name="Picture 2" descr="ma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1564214"/>
            <a:ext cx="7315200" cy="37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41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منابع سرور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342400"/>
              </p:ext>
            </p:extLst>
          </p:nvPr>
        </p:nvGraphicFramePr>
        <p:xfrm>
          <a:off x="903669" y="1540256"/>
          <a:ext cx="73152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4227459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2396808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82331397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رم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سی‌پی‌یو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سرور</a:t>
                      </a:r>
                      <a:r>
                        <a:rPr lang="fa-IR" baseline="0" dirty="0" smtClean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 اولیه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074572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۲ گیگ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۱ هسته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بازه</a:t>
                      </a:r>
                      <a:r>
                        <a:rPr lang="fa-IR" baseline="0" dirty="0" smtClean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 زمانی معمول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505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۱۲۰</a:t>
                      </a:r>
                      <a:r>
                        <a:rPr lang="fa-IR" baseline="0" dirty="0" smtClean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 گیگ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۲۴</a:t>
                      </a:r>
                      <a:r>
                        <a:rPr lang="fa-IR" baseline="0" dirty="0" smtClean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 هسته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ارتقای اولیه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050163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fa-IR" b="1" dirty="0" smtClean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۱۶ گیگ</a:t>
                      </a:r>
                      <a:endParaRPr lang="en-US" b="1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 smtClean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۱۲</a:t>
                      </a:r>
                      <a:r>
                        <a:rPr lang="fa-IR" b="1" baseline="0" dirty="0" smtClean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 هسته</a:t>
                      </a:r>
                      <a:endParaRPr lang="en-US" b="1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 smtClean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بعد از دو</a:t>
                      </a:r>
                      <a:r>
                        <a:rPr lang="fa-IR" b="1" baseline="0" dirty="0" smtClean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 روز</a:t>
                      </a:r>
                      <a:endParaRPr lang="en-US" b="1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927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10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بازدیدکنندگان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093" y="757647"/>
            <a:ext cx="8036640" cy="53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8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بازدیدکنندگان</a:t>
            </a:r>
            <a:br>
              <a:rPr lang="fa-IR" dirty="0" smtClean="0"/>
            </a:b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>به تفکیک کشور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352697"/>
            <a:ext cx="7823328" cy="4760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75" y="3006179"/>
            <a:ext cx="1667293" cy="304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2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بازدیدکنندگان</a:t>
            </a:r>
            <a:br>
              <a:rPr lang="fa-IR" dirty="0" smtClean="0"/>
            </a:b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>به تفکیک استان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255" y="441855"/>
            <a:ext cx="6586854" cy="59647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50" y="1785708"/>
            <a:ext cx="1171739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4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7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بازدیدکنندگان</a:t>
            </a:r>
            <a:br>
              <a:rPr lang="fa-IR" dirty="0" smtClean="0"/>
            </a:b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>به تفکیک روز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79" y="1031967"/>
            <a:ext cx="6621468" cy="478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9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بازدیدکنندگان</a:t>
            </a:r>
            <a:br>
              <a:rPr lang="fa-IR" dirty="0" smtClean="0"/>
            </a:b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>به تفکیک زمان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836" y="639349"/>
            <a:ext cx="3739154" cy="55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2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بازدیدکنندگان</a:t>
            </a:r>
            <a:br>
              <a:rPr lang="fa-IR" dirty="0" smtClean="0"/>
            </a:b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>به تفکیک دستگاه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1924"/>
          <a:stretch/>
        </p:blipFill>
        <p:spPr>
          <a:xfrm>
            <a:off x="1293488" y="627449"/>
            <a:ext cx="2772162" cy="2808082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t="70399"/>
          <a:stretch/>
        </p:blipFill>
        <p:spPr>
          <a:xfrm>
            <a:off x="4242613" y="1201783"/>
            <a:ext cx="3767458" cy="16594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8" y="3486909"/>
            <a:ext cx="7897327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8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بازدیدکنندگان</a:t>
            </a:r>
            <a:br>
              <a:rPr lang="fa-IR" dirty="0" smtClean="0"/>
            </a:b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>بیشترین بازدید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641" y="1140006"/>
            <a:ext cx="8263544" cy="456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1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پیامک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821" y="2696959"/>
            <a:ext cx="5753118" cy="2630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90" y="896112"/>
            <a:ext cx="2568731" cy="50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7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تیکت</a:t>
            </a:r>
            <a:br>
              <a:rPr lang="fa-IR" dirty="0" smtClean="0"/>
            </a:br>
            <a:r>
              <a:rPr lang="fa-IR" dirty="0"/>
              <a:t/>
            </a:r>
            <a:br>
              <a:rPr lang="fa-IR" dirty="0"/>
            </a:br>
            <a:r>
              <a:rPr lang="fa-IR" dirty="0" smtClean="0"/>
              <a:t>بیش از ۲۵۰ عدد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640" y="548641"/>
            <a:ext cx="8353546" cy="57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3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1601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گزارش ثبت‌نام کربلا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71550" y="4661154"/>
            <a:ext cx="7315200" cy="1383030"/>
          </a:xfrm>
        </p:spPr>
        <p:txBody>
          <a:bodyPr>
            <a:normAutofit/>
          </a:bodyPr>
          <a:lstStyle/>
          <a:p>
            <a:r>
              <a:rPr lang="fa-IR" dirty="0" smtClean="0"/>
              <a:t>موسسه حضرت خدیجه </a:t>
            </a:r>
            <a:r>
              <a:rPr lang="fa-IR" dirty="0"/>
              <a:t>با همکاری </a:t>
            </a:r>
            <a:r>
              <a:rPr lang="fa-IR" dirty="0" smtClean="0"/>
              <a:t>برنامه تلویزیونی سمت خدا</a:t>
            </a:r>
          </a:p>
          <a:p>
            <a:endParaRPr lang="fa-IR" dirty="0" smtClean="0"/>
          </a:p>
          <a:p>
            <a:r>
              <a:rPr lang="fa-IR" dirty="0" smtClean="0"/>
              <a:t>۶ تا ۱۵ بهمن‌ماه ۱۳۹۷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1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200" dirty="0" smtClean="0"/>
              <a:t>آمار کل ثبت‌نام</a:t>
            </a:r>
            <a:endParaRPr lang="en-US" sz="32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0" indent="0" algn="ctr">
              <a:buNone/>
            </a:pPr>
            <a:r>
              <a:rPr lang="fa-IR" sz="13800" b="1" dirty="0" smtClean="0"/>
              <a:t>۲۱۴.۰۱۷ </a:t>
            </a:r>
            <a:r>
              <a:rPr lang="fa-IR" sz="4000" b="1" dirty="0" smtClean="0"/>
              <a:t>نفر</a:t>
            </a:r>
            <a:endParaRPr lang="fa-IR" sz="13800" b="1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fa-IR" dirty="0" smtClean="0"/>
              <a:t>کل ثبت‌نامی‌های کربلا در بازه زمانی ۱۰ روزه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3739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2" grpId="1" build="p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آمار کل </a:t>
            </a:r>
            <a:r>
              <a:rPr lang="fa-IR" dirty="0" smtClean="0"/>
              <a:t>ثبت‌نام</a:t>
            </a:r>
            <a:br>
              <a:rPr lang="fa-IR" dirty="0" smtClean="0"/>
            </a:b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>به تفکیک استان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429" y="737353"/>
            <a:ext cx="6202808" cy="5245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3642" t="8270" r="3371"/>
          <a:stretch/>
        </p:blipFill>
        <p:spPr>
          <a:xfrm>
            <a:off x="848275" y="719065"/>
            <a:ext cx="1216152" cy="5321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4033" t="8472" r="67117"/>
          <a:stretch/>
        </p:blipFill>
        <p:spPr>
          <a:xfrm>
            <a:off x="430495" y="737353"/>
            <a:ext cx="694944" cy="531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1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آمار کل </a:t>
            </a:r>
            <a:r>
              <a:rPr lang="fa-IR" dirty="0" smtClean="0"/>
              <a:t>ثبت‌نام</a:t>
            </a:r>
            <a:br>
              <a:rPr lang="fa-IR" dirty="0" smtClean="0"/>
            </a:b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>به تفکیک روز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525" y="1755648"/>
            <a:ext cx="8249776" cy="33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7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200" dirty="0" smtClean="0"/>
              <a:t>نذورات دریافتی</a:t>
            </a:r>
            <a:endParaRPr lang="en-US" sz="32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0" indent="0" algn="ctr">
              <a:buNone/>
            </a:pPr>
            <a:r>
              <a:rPr lang="fa-IR" sz="9600" b="1" dirty="0" smtClean="0"/>
              <a:t>۵۰.۰۰۰.۰۰۰</a:t>
            </a:r>
            <a:r>
              <a:rPr lang="fa-IR" sz="13800" b="1" dirty="0" smtClean="0"/>
              <a:t> </a:t>
            </a:r>
            <a:r>
              <a:rPr lang="fa-IR" sz="2800" b="1" dirty="0" smtClean="0"/>
              <a:t>تومان</a:t>
            </a:r>
            <a:endParaRPr lang="fa-IR" sz="13800" b="1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fa-IR" dirty="0" smtClean="0"/>
              <a:t>نذورات دریافتی در بازه زمانی ۱۰ روزه بیش از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6893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2" grpId="1" build="p"/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دی‌ان‌اس ابری</a:t>
            </a:r>
            <a:br>
              <a:rPr lang="fa-IR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DNS</a:t>
            </a:r>
            <a:endParaRPr lang="en-US" dirty="0"/>
          </a:p>
        </p:txBody>
      </p:sp>
      <p:pic>
        <p:nvPicPr>
          <p:cNvPr id="2050" name="Picture 2" descr="ma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1387904"/>
            <a:ext cx="7315200" cy="407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32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امنیت ابری</a:t>
            </a:r>
            <a:endParaRPr lang="en-US" dirty="0"/>
          </a:p>
        </p:txBody>
      </p:sp>
      <p:pic>
        <p:nvPicPr>
          <p:cNvPr id="3074" name="Picture 2" descr="ma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1428993"/>
            <a:ext cx="7315200" cy="399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90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829</TotalTime>
  <Words>107</Words>
  <Application>Microsoft Office PowerPoint</Application>
  <PresentationFormat>Widescreen</PresentationFormat>
  <Paragraphs>43</Paragraphs>
  <Slides>26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Corbel</vt:lpstr>
      <vt:lpstr>IRANSans</vt:lpstr>
      <vt:lpstr>Wingdings 2</vt:lpstr>
      <vt:lpstr>Frame</vt:lpstr>
      <vt:lpstr>PowerPoint Presentation</vt:lpstr>
      <vt:lpstr>PowerPoint Presentation</vt:lpstr>
      <vt:lpstr>گزارش ثبت‌نام کربلا</vt:lpstr>
      <vt:lpstr>آمار کل ثبت‌نام</vt:lpstr>
      <vt:lpstr>آمار کل ثبت‌نام  به تفکیک استان</vt:lpstr>
      <vt:lpstr>آمار کل ثبت‌نام  به تفکیک روز</vt:lpstr>
      <vt:lpstr>نذورات دریافتی</vt:lpstr>
      <vt:lpstr>دی‌ان‌اس ابری  DNS</vt:lpstr>
      <vt:lpstr>امنیت ابری</vt:lpstr>
      <vt:lpstr>شبکه توزیع محتوا  CDN</vt:lpstr>
      <vt:lpstr>شبکه توزیع محتوا   تحلیل ترافیک</vt:lpstr>
      <vt:lpstr>شبکه توزیع محتوا   صرفه‌جویی</vt:lpstr>
      <vt:lpstr>شبکه توزیع محتوا  تحلیل درخواست‌ها</vt:lpstr>
      <vt:lpstr>شبکه توزیع محتوا  بازدیدکنندگان</vt:lpstr>
      <vt:lpstr>رایانش ابری</vt:lpstr>
      <vt:lpstr>منابع سرور</vt:lpstr>
      <vt:lpstr>بازدیدکنندگان</vt:lpstr>
      <vt:lpstr>بازدیدکنندگان  به تفکیک کشور</vt:lpstr>
      <vt:lpstr>بازدیدکنندگان  به تفکیک استان</vt:lpstr>
      <vt:lpstr>بازدیدکنندگان  به تفکیک روز</vt:lpstr>
      <vt:lpstr>بازدیدکنندگان  به تفکیک زمان</vt:lpstr>
      <vt:lpstr>بازدیدکنندگان  به تفکیک دستگاه</vt:lpstr>
      <vt:lpstr>بازدیدکنندگان  بیشترین بازدید</vt:lpstr>
      <vt:lpstr>پیامک</vt:lpstr>
      <vt:lpstr>تیکت  بیش از ۲۵۰ عدد</vt:lpstr>
      <vt:lpstr>PowerPoint Presentation</vt:lpstr>
    </vt:vector>
  </TitlesOfParts>
  <Company>Ermile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Javad Evazzadeh</dc:creator>
  <cp:lastModifiedBy>Javad Evazzadeh</cp:lastModifiedBy>
  <cp:revision>650</cp:revision>
  <dcterms:created xsi:type="dcterms:W3CDTF">2017-06-14T04:33:28Z</dcterms:created>
  <dcterms:modified xsi:type="dcterms:W3CDTF">2019-02-07T10:06:30Z</dcterms:modified>
</cp:coreProperties>
</file>