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3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8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2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2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9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1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3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2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7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15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Fake vs Real News Detection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End-to-End ML Project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Fake news spreads quickly on social media, influencing public opinion.</a:t>
            </a:r>
          </a:p>
          <a:p>
            <a:r>
              <a:t>Goal: Develop a machine learning model to accurately classify news articles as 'Fake' or 'Real'.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Source: Kaggle Fake News Dataset</a:t>
            </a:r>
          </a:p>
          <a:p>
            <a:r>
              <a:rPr dirty="0"/>
              <a:t> Size: ~20,000 labeled news articles</a:t>
            </a:r>
          </a:p>
          <a:p>
            <a:r>
              <a:rPr lang="en-US" dirty="0"/>
              <a:t> </a:t>
            </a:r>
            <a:r>
              <a:rPr dirty="0"/>
              <a:t>Features: Title, text, label</a:t>
            </a:r>
          </a:p>
          <a:p>
            <a:r>
              <a:rPr lang="en-US" dirty="0"/>
              <a:t> </a:t>
            </a:r>
            <a:r>
              <a:rPr dirty="0"/>
              <a:t>Labels: Fake (0), Real (1)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Cleaning: Remove stopwords, punctuation, lowercasing</a:t>
            </a:r>
          </a:p>
          <a:p>
            <a:r>
              <a:t>2. Feature Extraction: TF-IDF Vectorization</a:t>
            </a:r>
          </a:p>
          <a:p>
            <a:r>
              <a:t>3. Model Training: Logistic Regression</a:t>
            </a:r>
          </a:p>
          <a:p>
            <a:r>
              <a:t>4. Evaluation: Accuracy, Precision, Recall, F1-Score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Accuracy: 96%</a:t>
            </a:r>
          </a:p>
          <a:p>
            <a:r>
              <a:rPr dirty="0"/>
              <a:t> Precision: 95%</a:t>
            </a:r>
          </a:p>
          <a:p>
            <a:r>
              <a:rPr dirty="0"/>
              <a:t> Recall: 96%</a:t>
            </a:r>
          </a:p>
          <a:p>
            <a:r>
              <a:rPr dirty="0"/>
              <a:t> Model performs well in detecting both fake and real news.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The model can effectively classify news articles with high accuracy.</a:t>
            </a:r>
          </a:p>
          <a:p>
            <a:r>
              <a:rPr dirty="0"/>
              <a:t> Can be integrated into social media platforms or news portals to detect misinformation.</a:t>
            </a:r>
          </a:p>
          <a:p>
            <a:r>
              <a:rPr dirty="0"/>
              <a:t> Future work: Use deep learning models like LSTMs or BERT for better contextual understanding.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</TotalTime>
  <Words>189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Fake vs Real News Detection using Machine Learning</vt:lpstr>
      <vt:lpstr>Problem Statement</vt:lpstr>
      <vt:lpstr>Dataset</vt:lpstr>
      <vt:lpstr>Methodology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Khadija Ashraf</cp:lastModifiedBy>
  <cp:revision>2</cp:revision>
  <dcterms:created xsi:type="dcterms:W3CDTF">2013-01-27T09:14:16Z</dcterms:created>
  <dcterms:modified xsi:type="dcterms:W3CDTF">2025-08-12T07:55:04Z</dcterms:modified>
  <cp:category/>
</cp:coreProperties>
</file>