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689" r:id="rId3"/>
    <p:sldMasterId id="2147483715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9" r:id="rId12"/>
    <p:sldId id="263" r:id="rId13"/>
    <p:sldId id="264" r:id="rId14"/>
    <p:sldId id="271" r:id="rId15"/>
    <p:sldId id="270" r:id="rId16"/>
    <p:sldId id="265" r:id="rId17"/>
    <p:sldId id="272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C000"/>
    <a:srgbClr val="E0FADC"/>
    <a:srgbClr val="113608"/>
    <a:srgbClr val="36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4BC70-38E7-4594-AFD1-AF3EE31C2211}" v="93" dt="2025-04-07T15:30:15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Mascuñano" userId="3ffca4fcdebb4151" providerId="LiveId" clId="{2404BC70-38E7-4594-AFD1-AF3EE31C2211}"/>
    <pc:docChg chg="undo redo custSel addSld delSld modSld sldOrd">
      <pc:chgData name="Vera Mascuñano" userId="3ffca4fcdebb4151" providerId="LiveId" clId="{2404BC70-38E7-4594-AFD1-AF3EE31C2211}" dt="2025-04-07T19:43:16.322" v="8354" actId="20577"/>
      <pc:docMkLst>
        <pc:docMk/>
      </pc:docMkLst>
      <pc:sldChg chg="delSp modSp mod modClrScheme chgLayout">
        <pc:chgData name="Vera Mascuñano" userId="3ffca4fcdebb4151" providerId="LiveId" clId="{2404BC70-38E7-4594-AFD1-AF3EE31C2211}" dt="2025-04-06T16:09:43.775" v="7521" actId="207"/>
        <pc:sldMkLst>
          <pc:docMk/>
          <pc:sldMk cId="3761915164" sldId="256"/>
        </pc:sldMkLst>
        <pc:spChg chg="mod">
          <ac:chgData name="Vera Mascuñano" userId="3ffca4fcdebb4151" providerId="LiveId" clId="{2404BC70-38E7-4594-AFD1-AF3EE31C2211}" dt="2025-04-06T16:09:43.775" v="7521" actId="207"/>
          <ac:spMkLst>
            <pc:docMk/>
            <pc:sldMk cId="3761915164" sldId="256"/>
            <ac:spMk id="2" creationId="{0820BC58-1011-786E-0161-7BB8622117AC}"/>
          </ac:spMkLst>
        </pc:spChg>
      </pc:sldChg>
      <pc:sldChg chg="addSp delSp modSp new mod modClrScheme chgLayout">
        <pc:chgData name="Vera Mascuñano" userId="3ffca4fcdebb4151" providerId="LiveId" clId="{2404BC70-38E7-4594-AFD1-AF3EE31C2211}" dt="2025-04-03T14:56:28.121" v="3301"/>
        <pc:sldMkLst>
          <pc:docMk/>
          <pc:sldMk cId="1736014307" sldId="257"/>
        </pc:sldMkLst>
        <pc:spChg chg="add mod">
          <ac:chgData name="Vera Mascuñano" userId="3ffca4fcdebb4151" providerId="LiveId" clId="{2404BC70-38E7-4594-AFD1-AF3EE31C2211}" dt="2025-04-03T14:56:28.121" v="3301"/>
          <ac:spMkLst>
            <pc:docMk/>
            <pc:sldMk cId="1736014307" sldId="257"/>
            <ac:spMk id="8" creationId="{2454D3E8-5523-3FFE-76E4-3950BEC5B403}"/>
          </ac:spMkLst>
        </pc:spChg>
        <pc:spChg chg="add mod">
          <ac:chgData name="Vera Mascuñano" userId="3ffca4fcdebb4151" providerId="LiveId" clId="{2404BC70-38E7-4594-AFD1-AF3EE31C2211}" dt="2025-04-03T14:56:28.121" v="3301"/>
          <ac:spMkLst>
            <pc:docMk/>
            <pc:sldMk cId="1736014307" sldId="257"/>
            <ac:spMk id="10" creationId="{E7025A51-077F-DE4A-F08B-9098EED8967B}"/>
          </ac:spMkLst>
        </pc:spChg>
      </pc:sldChg>
      <pc:sldChg chg="modSp add mod">
        <pc:chgData name="Vera Mascuñano" userId="3ffca4fcdebb4151" providerId="LiveId" clId="{2404BC70-38E7-4594-AFD1-AF3EE31C2211}" dt="2025-04-07T19:27:42.681" v="8126" actId="404"/>
        <pc:sldMkLst>
          <pc:docMk/>
          <pc:sldMk cId="1992632892" sldId="258"/>
        </pc:sldMkLst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1992632892" sldId="258"/>
            <ac:spMk id="8" creationId="{4946F8FE-B607-C261-0A07-F78D29111091}"/>
          </ac:spMkLst>
        </pc:spChg>
        <pc:spChg chg="mod">
          <ac:chgData name="Vera Mascuñano" userId="3ffca4fcdebb4151" providerId="LiveId" clId="{2404BC70-38E7-4594-AFD1-AF3EE31C2211}" dt="2025-04-07T19:27:42.681" v="8126" actId="404"/>
          <ac:spMkLst>
            <pc:docMk/>
            <pc:sldMk cId="1992632892" sldId="258"/>
            <ac:spMk id="10" creationId="{E1D24822-E694-2009-E63A-28C8963E4F2C}"/>
          </ac:spMkLst>
        </pc:spChg>
      </pc:sldChg>
      <pc:sldChg chg="new del">
        <pc:chgData name="Vera Mascuñano" userId="3ffca4fcdebb4151" providerId="LiveId" clId="{2404BC70-38E7-4594-AFD1-AF3EE31C2211}" dt="2025-03-31T11:46:36.022" v="178" actId="2696"/>
        <pc:sldMkLst>
          <pc:docMk/>
          <pc:sldMk cId="2845397694" sldId="258"/>
        </pc:sldMkLst>
      </pc:sldChg>
      <pc:sldChg chg="addSp modSp add mod ord">
        <pc:chgData name="Vera Mascuñano" userId="3ffca4fcdebb4151" providerId="LiveId" clId="{2404BC70-38E7-4594-AFD1-AF3EE31C2211}" dt="2025-04-03T14:56:28.121" v="3301"/>
        <pc:sldMkLst>
          <pc:docMk/>
          <pc:sldMk cId="3243374552" sldId="259"/>
        </pc:sldMkLst>
        <pc:spChg chg="add mod">
          <ac:chgData name="Vera Mascuñano" userId="3ffca4fcdebb4151" providerId="LiveId" clId="{2404BC70-38E7-4594-AFD1-AF3EE31C2211}" dt="2025-04-01T13:13:21.459" v="910" actId="14100"/>
          <ac:spMkLst>
            <pc:docMk/>
            <pc:sldMk cId="3243374552" sldId="259"/>
            <ac:spMk id="2" creationId="{767E36E9-DDAD-7AE4-CF8F-A2A29514A62F}"/>
          </ac:spMkLst>
        </pc:spChg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3243374552" sldId="259"/>
            <ac:spMk id="8" creationId="{D7687615-7602-5F3A-96D2-9C53746BDEDD}"/>
          </ac:spMkLst>
        </pc:spChg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3243374552" sldId="259"/>
            <ac:spMk id="10" creationId="{04568F64-BF53-0299-362B-594608ACCB47}"/>
          </ac:spMkLst>
        </pc:spChg>
      </pc:sldChg>
      <pc:sldChg chg="modSp add mod">
        <pc:chgData name="Vera Mascuñano" userId="3ffca4fcdebb4151" providerId="LiveId" clId="{2404BC70-38E7-4594-AFD1-AF3EE31C2211}" dt="2025-04-07T19:43:16.322" v="8354" actId="20577"/>
        <pc:sldMkLst>
          <pc:docMk/>
          <pc:sldMk cId="2224564792" sldId="260"/>
        </pc:sldMkLst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2224564792" sldId="260"/>
            <ac:spMk id="8" creationId="{A518AD99-48DD-5951-87AC-8062358B4C96}"/>
          </ac:spMkLst>
        </pc:spChg>
        <pc:spChg chg="mod">
          <ac:chgData name="Vera Mascuñano" userId="3ffca4fcdebb4151" providerId="LiveId" clId="{2404BC70-38E7-4594-AFD1-AF3EE31C2211}" dt="2025-04-07T19:43:16.322" v="8354" actId="20577"/>
          <ac:spMkLst>
            <pc:docMk/>
            <pc:sldMk cId="2224564792" sldId="260"/>
            <ac:spMk id="10" creationId="{909DFEF4-AD32-3066-BCC3-0DAF2D57F458}"/>
          </ac:spMkLst>
        </pc:spChg>
      </pc:sldChg>
      <pc:sldChg chg="addSp delSp modSp add mod">
        <pc:chgData name="Vera Mascuñano" userId="3ffca4fcdebb4151" providerId="LiveId" clId="{2404BC70-38E7-4594-AFD1-AF3EE31C2211}" dt="2025-04-06T11:11:05.195" v="7455" actId="115"/>
        <pc:sldMkLst>
          <pc:docMk/>
          <pc:sldMk cId="2234059608" sldId="261"/>
        </pc:sldMkLst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2234059608" sldId="261"/>
            <ac:spMk id="8" creationId="{11CA1973-9648-B52F-2E2E-AEDBA3DA7B65}"/>
          </ac:spMkLst>
        </pc:spChg>
        <pc:spChg chg="mod">
          <ac:chgData name="Vera Mascuñano" userId="3ffca4fcdebb4151" providerId="LiveId" clId="{2404BC70-38E7-4594-AFD1-AF3EE31C2211}" dt="2025-04-06T11:11:05.195" v="7455" actId="115"/>
          <ac:spMkLst>
            <pc:docMk/>
            <pc:sldMk cId="2234059608" sldId="261"/>
            <ac:spMk id="10" creationId="{0B1B3420-E003-5B77-FA72-D6F2AD3D27E1}"/>
          </ac:spMkLst>
        </pc:spChg>
        <pc:spChg chg="add mod">
          <ac:chgData name="Vera Mascuñano" userId="3ffca4fcdebb4151" providerId="LiveId" clId="{2404BC70-38E7-4594-AFD1-AF3EE31C2211}" dt="2025-04-03T15:04:46.808" v="3321" actId="1076"/>
          <ac:spMkLst>
            <pc:docMk/>
            <pc:sldMk cId="2234059608" sldId="261"/>
            <ac:spMk id="11" creationId="{E8353D00-064E-C702-C9D2-A8AC1E0BBABE}"/>
          </ac:spMkLst>
        </pc:spChg>
        <pc:spChg chg="add mod">
          <ac:chgData name="Vera Mascuñano" userId="3ffca4fcdebb4151" providerId="LiveId" clId="{2404BC70-38E7-4594-AFD1-AF3EE31C2211}" dt="2025-04-03T16:54:14.152" v="3646" actId="20577"/>
          <ac:spMkLst>
            <pc:docMk/>
            <pc:sldMk cId="2234059608" sldId="261"/>
            <ac:spMk id="12" creationId="{F7263DD4-CF37-ABB7-07F7-BE65C4B703E7}"/>
          </ac:spMkLst>
        </pc:spChg>
      </pc:sldChg>
      <pc:sldChg chg="modSp add mod">
        <pc:chgData name="Vera Mascuñano" userId="3ffca4fcdebb4151" providerId="LiveId" clId="{2404BC70-38E7-4594-AFD1-AF3EE31C2211}" dt="2025-04-07T19:26:39.218" v="8075" actId="6549"/>
        <pc:sldMkLst>
          <pc:docMk/>
          <pc:sldMk cId="95476973" sldId="262"/>
        </pc:sldMkLst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95476973" sldId="262"/>
            <ac:spMk id="8" creationId="{FE845DD7-83C3-B511-E086-C74286A4F6B7}"/>
          </ac:spMkLst>
        </pc:spChg>
        <pc:spChg chg="mod">
          <ac:chgData name="Vera Mascuñano" userId="3ffca4fcdebb4151" providerId="LiveId" clId="{2404BC70-38E7-4594-AFD1-AF3EE31C2211}" dt="2025-04-07T19:26:39.218" v="8075" actId="6549"/>
          <ac:spMkLst>
            <pc:docMk/>
            <pc:sldMk cId="95476973" sldId="262"/>
            <ac:spMk id="10" creationId="{10E45454-5DB9-314F-6781-B119688E9FFF}"/>
          </ac:spMkLst>
        </pc:spChg>
      </pc:sldChg>
      <pc:sldChg chg="addSp modSp add mod">
        <pc:chgData name="Vera Mascuñano" userId="3ffca4fcdebb4151" providerId="LiveId" clId="{2404BC70-38E7-4594-AFD1-AF3EE31C2211}" dt="2025-04-03T17:25:10.720" v="4581" actId="1076"/>
        <pc:sldMkLst>
          <pc:docMk/>
          <pc:sldMk cId="3281311465" sldId="263"/>
        </pc:sldMkLst>
        <pc:spChg chg="add mod">
          <ac:chgData name="Vera Mascuñano" userId="3ffca4fcdebb4151" providerId="LiveId" clId="{2404BC70-38E7-4594-AFD1-AF3EE31C2211}" dt="2025-04-03T16:51:26.974" v="3618" actId="1076"/>
          <ac:spMkLst>
            <pc:docMk/>
            <pc:sldMk cId="3281311465" sldId="263"/>
            <ac:spMk id="3" creationId="{F5DA189F-0E61-A0D5-43C4-6505EB287AEF}"/>
          </ac:spMkLst>
        </pc:spChg>
        <pc:spChg chg="add mod">
          <ac:chgData name="Vera Mascuñano" userId="3ffca4fcdebb4151" providerId="LiveId" clId="{2404BC70-38E7-4594-AFD1-AF3EE31C2211}" dt="2025-04-03T17:25:10.720" v="4581" actId="1076"/>
          <ac:spMkLst>
            <pc:docMk/>
            <pc:sldMk cId="3281311465" sldId="263"/>
            <ac:spMk id="4" creationId="{41E5927D-56DD-60EB-1C6D-088CB551C000}"/>
          </ac:spMkLst>
        </pc:spChg>
        <pc:spChg chg="add mod">
          <ac:chgData name="Vera Mascuñano" userId="3ffca4fcdebb4151" providerId="LiveId" clId="{2404BC70-38E7-4594-AFD1-AF3EE31C2211}" dt="2025-04-03T17:05:24.291" v="4065" actId="20577"/>
          <ac:spMkLst>
            <pc:docMk/>
            <pc:sldMk cId="3281311465" sldId="263"/>
            <ac:spMk id="5" creationId="{09A4F33F-C8AA-497C-CF91-EE80E7013CB5}"/>
          </ac:spMkLst>
        </pc:spChg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3281311465" sldId="263"/>
            <ac:spMk id="8" creationId="{B6FB578B-84F1-156D-E11A-98D9476F4AC4}"/>
          </ac:spMkLst>
        </pc:spChg>
        <pc:spChg chg="mod">
          <ac:chgData name="Vera Mascuñano" userId="3ffca4fcdebb4151" providerId="LiveId" clId="{2404BC70-38E7-4594-AFD1-AF3EE31C2211}" dt="2025-04-03T17:10:13.496" v="4215" actId="20577"/>
          <ac:spMkLst>
            <pc:docMk/>
            <pc:sldMk cId="3281311465" sldId="263"/>
            <ac:spMk id="10" creationId="{8FCC1CFD-0210-C8FD-18A9-49F969E2AFFF}"/>
          </ac:spMkLst>
        </pc:spChg>
        <pc:graphicFrameChg chg="add mod">
          <ac:chgData name="Vera Mascuñano" userId="3ffca4fcdebb4151" providerId="LiveId" clId="{2404BC70-38E7-4594-AFD1-AF3EE31C2211}" dt="2025-04-03T16:51:26.974" v="3618" actId="1076"/>
          <ac:graphicFrameMkLst>
            <pc:docMk/>
            <pc:sldMk cId="3281311465" sldId="263"/>
            <ac:graphicFrameMk id="2" creationId="{8E2228A3-5C8B-4AA1-6866-D94C4AE22355}"/>
          </ac:graphicFrameMkLst>
        </pc:graphicFrameChg>
      </pc:sldChg>
      <pc:sldChg chg="addSp delSp modSp add mod">
        <pc:chgData name="Vera Mascuñano" userId="3ffca4fcdebb4151" providerId="LiveId" clId="{2404BC70-38E7-4594-AFD1-AF3EE31C2211}" dt="2025-04-04T17:39:39.440" v="6542" actId="113"/>
        <pc:sldMkLst>
          <pc:docMk/>
          <pc:sldMk cId="2193361096" sldId="264"/>
        </pc:sldMkLst>
        <pc:spChg chg="add mod">
          <ac:chgData name="Vera Mascuñano" userId="3ffca4fcdebb4151" providerId="LiveId" clId="{2404BC70-38E7-4594-AFD1-AF3EE31C2211}" dt="2025-04-03T17:17:58.783" v="4401" actId="1076"/>
          <ac:spMkLst>
            <pc:docMk/>
            <pc:sldMk cId="2193361096" sldId="264"/>
            <ac:spMk id="5" creationId="{47CF6D77-F6A2-824E-B121-2F4E4C322A93}"/>
          </ac:spMkLst>
        </pc:spChg>
        <pc:spChg chg="add del mod">
          <ac:chgData name="Vera Mascuñano" userId="3ffca4fcdebb4151" providerId="LiveId" clId="{2404BC70-38E7-4594-AFD1-AF3EE31C2211}" dt="2025-04-04T17:32:55.665" v="6459" actId="1076"/>
          <ac:spMkLst>
            <pc:docMk/>
            <pc:sldMk cId="2193361096" sldId="264"/>
            <ac:spMk id="6" creationId="{4FF3108C-D813-3556-3F5D-2A30F14ABD25}"/>
          </ac:spMkLst>
        </pc:spChg>
        <pc:spChg chg="add mod">
          <ac:chgData name="Vera Mascuñano" userId="3ffca4fcdebb4151" providerId="LiveId" clId="{2404BC70-38E7-4594-AFD1-AF3EE31C2211}" dt="2025-04-03T17:24:47.296" v="4579" actId="20577"/>
          <ac:spMkLst>
            <pc:docMk/>
            <pc:sldMk cId="2193361096" sldId="264"/>
            <ac:spMk id="7" creationId="{1AA903A0-5F4D-45BF-686A-B2057A7A3656}"/>
          </ac:spMkLst>
        </pc:spChg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2193361096" sldId="264"/>
            <ac:spMk id="8" creationId="{E7B3E199-8BDE-6B26-BCB5-47C5A37B80A6}"/>
          </ac:spMkLst>
        </pc:spChg>
        <pc:spChg chg="mod">
          <ac:chgData name="Vera Mascuñano" userId="3ffca4fcdebb4151" providerId="LiveId" clId="{2404BC70-38E7-4594-AFD1-AF3EE31C2211}" dt="2025-04-04T17:39:39.440" v="6542" actId="113"/>
          <ac:spMkLst>
            <pc:docMk/>
            <pc:sldMk cId="2193361096" sldId="264"/>
            <ac:spMk id="10" creationId="{71153EC6-57FD-8340-752F-279431F4E24E}"/>
          </ac:spMkLst>
        </pc:spChg>
        <pc:graphicFrameChg chg="add mod modGraphic">
          <ac:chgData name="Vera Mascuñano" userId="3ffca4fcdebb4151" providerId="LiveId" clId="{2404BC70-38E7-4594-AFD1-AF3EE31C2211}" dt="2025-04-03T17:17:53.571" v="4400" actId="1076"/>
          <ac:graphicFrameMkLst>
            <pc:docMk/>
            <pc:sldMk cId="2193361096" sldId="264"/>
            <ac:graphicFrameMk id="4" creationId="{ACF9E53F-380B-520F-3B85-8C21028BA74B}"/>
          </ac:graphicFrameMkLst>
        </pc:graphicFrameChg>
      </pc:sldChg>
      <pc:sldChg chg="addSp modSp add mod">
        <pc:chgData name="Vera Mascuñano" userId="3ffca4fcdebb4151" providerId="LiveId" clId="{2404BC70-38E7-4594-AFD1-AF3EE31C2211}" dt="2025-04-05T10:42:58.323" v="7421" actId="1076"/>
        <pc:sldMkLst>
          <pc:docMk/>
          <pc:sldMk cId="1668299975" sldId="265"/>
        </pc:sldMkLst>
        <pc:spChg chg="add mod">
          <ac:chgData name="Vera Mascuñano" userId="3ffca4fcdebb4151" providerId="LiveId" clId="{2404BC70-38E7-4594-AFD1-AF3EE31C2211}" dt="2025-04-05T10:41:45.281" v="7420" actId="1076"/>
          <ac:spMkLst>
            <pc:docMk/>
            <pc:sldMk cId="1668299975" sldId="265"/>
            <ac:spMk id="3" creationId="{A88818C8-BE91-24AA-D373-D4D51C8E04F8}"/>
          </ac:spMkLst>
        </pc:spChg>
        <pc:spChg chg="add mod">
          <ac:chgData name="Vera Mascuñano" userId="3ffca4fcdebb4151" providerId="LiveId" clId="{2404BC70-38E7-4594-AFD1-AF3EE31C2211}" dt="2025-04-05T10:42:58.323" v="7421" actId="1076"/>
          <ac:spMkLst>
            <pc:docMk/>
            <pc:sldMk cId="1668299975" sldId="265"/>
            <ac:spMk id="4" creationId="{61D2622D-C85A-346F-B6AA-7E9C52A7E07E}"/>
          </ac:spMkLst>
        </pc:spChg>
        <pc:spChg chg="add mod">
          <ac:chgData name="Vera Mascuñano" userId="3ffca4fcdebb4151" providerId="LiveId" clId="{2404BC70-38E7-4594-AFD1-AF3EE31C2211}" dt="2025-04-05T10:42:58.323" v="7421" actId="1076"/>
          <ac:spMkLst>
            <pc:docMk/>
            <pc:sldMk cId="1668299975" sldId="265"/>
            <ac:spMk id="5" creationId="{3D7F2097-67AD-B1DA-48B7-B09C60F01493}"/>
          </ac:spMkLst>
        </pc:spChg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1668299975" sldId="265"/>
            <ac:spMk id="8" creationId="{CBF85403-2362-E8F3-FC4C-54D52E486C62}"/>
          </ac:spMkLst>
        </pc:spChg>
        <pc:spChg chg="mod">
          <ac:chgData name="Vera Mascuñano" userId="3ffca4fcdebb4151" providerId="LiveId" clId="{2404BC70-38E7-4594-AFD1-AF3EE31C2211}" dt="2025-04-05T10:41:37.904" v="7419" actId="14100"/>
          <ac:spMkLst>
            <pc:docMk/>
            <pc:sldMk cId="1668299975" sldId="265"/>
            <ac:spMk id="10" creationId="{AAADB44D-201E-D069-0582-41D43103F03F}"/>
          </ac:spMkLst>
        </pc:spChg>
        <pc:graphicFrameChg chg="add mod modGraphic">
          <ac:chgData name="Vera Mascuñano" userId="3ffca4fcdebb4151" providerId="LiveId" clId="{2404BC70-38E7-4594-AFD1-AF3EE31C2211}" dt="2025-04-05T10:41:45.281" v="7420" actId="1076"/>
          <ac:graphicFrameMkLst>
            <pc:docMk/>
            <pc:sldMk cId="1668299975" sldId="265"/>
            <ac:graphicFrameMk id="2" creationId="{5C342A64-F0D2-6C05-54B9-1455CDE6D124}"/>
          </ac:graphicFrameMkLst>
        </pc:graphicFrameChg>
      </pc:sldChg>
      <pc:sldChg chg="modSp add mod">
        <pc:chgData name="Vera Mascuñano" userId="3ffca4fcdebb4151" providerId="LiveId" clId="{2404BC70-38E7-4594-AFD1-AF3EE31C2211}" dt="2025-04-07T19:26:20.090" v="8070" actId="20577"/>
        <pc:sldMkLst>
          <pc:docMk/>
          <pc:sldMk cId="3637493722" sldId="266"/>
        </pc:sldMkLst>
        <pc:spChg chg="mod">
          <ac:chgData name="Vera Mascuñano" userId="3ffca4fcdebb4151" providerId="LiveId" clId="{2404BC70-38E7-4594-AFD1-AF3EE31C2211}" dt="2025-04-03T19:20:37.458" v="5527" actId="20577"/>
          <ac:spMkLst>
            <pc:docMk/>
            <pc:sldMk cId="3637493722" sldId="266"/>
            <ac:spMk id="8" creationId="{5D5F7435-F533-BC20-1946-933ABB76CEBB}"/>
          </ac:spMkLst>
        </pc:spChg>
        <pc:spChg chg="mod">
          <ac:chgData name="Vera Mascuñano" userId="3ffca4fcdebb4151" providerId="LiveId" clId="{2404BC70-38E7-4594-AFD1-AF3EE31C2211}" dt="2025-04-07T19:26:20.090" v="8070" actId="20577"/>
          <ac:spMkLst>
            <pc:docMk/>
            <pc:sldMk cId="3637493722" sldId="266"/>
            <ac:spMk id="10" creationId="{EA4A14EB-BA09-BD93-1831-55B540BE241D}"/>
          </ac:spMkLst>
        </pc:spChg>
      </pc:sldChg>
      <pc:sldChg chg="modSp add del mod ord">
        <pc:chgData name="Vera Mascuñano" userId="3ffca4fcdebb4151" providerId="LiveId" clId="{2404BC70-38E7-4594-AFD1-AF3EE31C2211}" dt="2025-04-07T19:25:22.772" v="7945" actId="2696"/>
        <pc:sldMkLst>
          <pc:docMk/>
          <pc:sldMk cId="1113862189" sldId="267"/>
        </pc:sldMkLst>
      </pc:sldChg>
      <pc:sldChg chg="modSp add del mod">
        <pc:chgData name="Vera Mascuñano" userId="3ffca4fcdebb4151" providerId="LiveId" clId="{2404BC70-38E7-4594-AFD1-AF3EE31C2211}" dt="2025-04-07T19:26:56.769" v="8076" actId="2696"/>
        <pc:sldMkLst>
          <pc:docMk/>
          <pc:sldMk cId="382019056" sldId="268"/>
        </pc:sldMkLst>
      </pc:sldChg>
      <pc:sldChg chg="addSp delSp modSp add mod">
        <pc:chgData name="Vera Mascuñano" userId="3ffca4fcdebb4151" providerId="LiveId" clId="{2404BC70-38E7-4594-AFD1-AF3EE31C2211}" dt="2025-04-03T16:50:33.372" v="3613"/>
        <pc:sldMkLst>
          <pc:docMk/>
          <pc:sldMk cId="2171006007" sldId="269"/>
        </pc:sldMkLst>
        <pc:spChg chg="mod">
          <ac:chgData name="Vera Mascuñano" userId="3ffca4fcdebb4151" providerId="LiveId" clId="{2404BC70-38E7-4594-AFD1-AF3EE31C2211}" dt="2025-04-03T14:56:28.121" v="3301"/>
          <ac:spMkLst>
            <pc:docMk/>
            <pc:sldMk cId="2171006007" sldId="269"/>
            <ac:spMk id="8" creationId="{1EFBB357-E624-848E-0D50-AF45813EE71D}"/>
          </ac:spMkLst>
        </pc:spChg>
        <pc:spChg chg="add mod">
          <ac:chgData name="Vera Mascuñano" userId="3ffca4fcdebb4151" providerId="LiveId" clId="{2404BC70-38E7-4594-AFD1-AF3EE31C2211}" dt="2025-04-01T18:11:34.419" v="2854" actId="1076"/>
          <ac:spMkLst>
            <pc:docMk/>
            <pc:sldMk cId="2171006007" sldId="269"/>
            <ac:spMk id="12" creationId="{AD9C12EA-C410-0D60-526F-1D5C14F26481}"/>
          </ac:spMkLst>
        </pc:spChg>
        <pc:spChg chg="add mod">
          <ac:chgData name="Vera Mascuñano" userId="3ffca4fcdebb4151" providerId="LiveId" clId="{2404BC70-38E7-4594-AFD1-AF3EE31C2211}" dt="2025-04-01T18:22:36.525" v="3008" actId="1076"/>
          <ac:spMkLst>
            <pc:docMk/>
            <pc:sldMk cId="2171006007" sldId="269"/>
            <ac:spMk id="13" creationId="{9B9F23F1-8392-5CA6-94AF-B11D717E9AF3}"/>
          </ac:spMkLst>
        </pc:spChg>
        <pc:graphicFrameChg chg="mod modGraphic">
          <ac:chgData name="Vera Mascuñano" userId="3ffca4fcdebb4151" providerId="LiveId" clId="{2404BC70-38E7-4594-AFD1-AF3EE31C2211}" dt="2025-04-03T16:50:17.243" v="3610"/>
          <ac:graphicFrameMkLst>
            <pc:docMk/>
            <pc:sldMk cId="2171006007" sldId="269"/>
            <ac:graphicFrameMk id="2" creationId="{0C7E05AD-B2E1-F897-178F-5C118C307092}"/>
          </ac:graphicFrameMkLst>
        </pc:graphicFrameChg>
        <pc:graphicFrameChg chg="add mod modGraphic">
          <ac:chgData name="Vera Mascuñano" userId="3ffca4fcdebb4151" providerId="LiveId" clId="{2404BC70-38E7-4594-AFD1-AF3EE31C2211}" dt="2025-04-01T18:11:34.419" v="2854" actId="1076"/>
          <ac:graphicFrameMkLst>
            <pc:docMk/>
            <pc:sldMk cId="2171006007" sldId="269"/>
            <ac:graphicFrameMk id="3" creationId="{294A6A36-E25E-03DD-2CAE-3CA51A7F31FB}"/>
          </ac:graphicFrameMkLst>
        </pc:graphicFrameChg>
        <pc:graphicFrameChg chg="add mod modGraphic">
          <ac:chgData name="Vera Mascuñano" userId="3ffca4fcdebb4151" providerId="LiveId" clId="{2404BC70-38E7-4594-AFD1-AF3EE31C2211}" dt="2025-04-03T16:49:19.894" v="3606"/>
          <ac:graphicFrameMkLst>
            <pc:docMk/>
            <pc:sldMk cId="2171006007" sldId="269"/>
            <ac:graphicFrameMk id="4" creationId="{90FE0B9D-F592-DB5B-E0E7-A21B8EEB1F60}"/>
          </ac:graphicFrameMkLst>
        </pc:graphicFrameChg>
        <pc:graphicFrameChg chg="mod modGraphic">
          <ac:chgData name="Vera Mascuñano" userId="3ffca4fcdebb4151" providerId="LiveId" clId="{2404BC70-38E7-4594-AFD1-AF3EE31C2211}" dt="2025-04-03T16:50:33.372" v="3613"/>
          <ac:graphicFrameMkLst>
            <pc:docMk/>
            <pc:sldMk cId="2171006007" sldId="269"/>
            <ac:graphicFrameMk id="5" creationId="{96B6C074-2D5C-AC3E-E6EB-3EFF6ECD3FEA}"/>
          </ac:graphicFrameMkLst>
        </pc:graphicFrameChg>
        <pc:cxnChg chg="add mod">
          <ac:chgData name="Vera Mascuñano" userId="3ffca4fcdebb4151" providerId="LiveId" clId="{2404BC70-38E7-4594-AFD1-AF3EE31C2211}" dt="2025-04-01T18:11:34.419" v="2854" actId="1076"/>
          <ac:cxnSpMkLst>
            <pc:docMk/>
            <pc:sldMk cId="2171006007" sldId="269"/>
            <ac:cxnSpMk id="6" creationId="{7D5A88EE-2503-E72C-3480-C85F0D50ECB7}"/>
          </ac:cxnSpMkLst>
        </pc:cxnChg>
        <pc:cxnChg chg="mod">
          <ac:chgData name="Vera Mascuñano" userId="3ffca4fcdebb4151" providerId="LiveId" clId="{2404BC70-38E7-4594-AFD1-AF3EE31C2211}" dt="2025-04-01T18:23:07.129" v="3032" actId="14100"/>
          <ac:cxnSpMkLst>
            <pc:docMk/>
            <pc:sldMk cId="2171006007" sldId="269"/>
            <ac:cxnSpMk id="7" creationId="{6DAAC1A7-D005-EB24-40D0-1344C5414ACB}"/>
          </ac:cxnSpMkLst>
        </pc:cxnChg>
      </pc:sldChg>
      <pc:sldChg chg="addSp modSp add mod ord">
        <pc:chgData name="Vera Mascuñano" userId="3ffca4fcdebb4151" providerId="LiveId" clId="{2404BC70-38E7-4594-AFD1-AF3EE31C2211}" dt="2025-04-04T17:43:51.235" v="6647" actId="20577"/>
        <pc:sldMkLst>
          <pc:docMk/>
          <pc:sldMk cId="1417372390" sldId="270"/>
        </pc:sldMkLst>
        <pc:spChg chg="add mod">
          <ac:chgData name="Vera Mascuñano" userId="3ffca4fcdebb4151" providerId="LiveId" clId="{2404BC70-38E7-4594-AFD1-AF3EE31C2211}" dt="2025-04-04T17:33:34.269" v="6495" actId="20577"/>
          <ac:spMkLst>
            <pc:docMk/>
            <pc:sldMk cId="1417372390" sldId="270"/>
            <ac:spMk id="2" creationId="{EC4CF6FD-E51C-D710-775C-140668BAF468}"/>
          </ac:spMkLst>
        </pc:spChg>
        <pc:spChg chg="add mod">
          <ac:chgData name="Vera Mascuñano" userId="3ffca4fcdebb4151" providerId="LiveId" clId="{2404BC70-38E7-4594-AFD1-AF3EE31C2211}" dt="2025-04-04T17:43:51.235" v="6647" actId="20577"/>
          <ac:spMkLst>
            <pc:docMk/>
            <pc:sldMk cId="1417372390" sldId="270"/>
            <ac:spMk id="3" creationId="{31709FB9-B3A7-659B-9782-1F5E9B0BB626}"/>
          </ac:spMkLst>
        </pc:spChg>
        <pc:spChg chg="mod">
          <ac:chgData name="Vera Mascuñano" userId="3ffca4fcdebb4151" providerId="LiveId" clId="{2404BC70-38E7-4594-AFD1-AF3EE31C2211}" dt="2025-04-03T17:21:35.189" v="4486"/>
          <ac:spMkLst>
            <pc:docMk/>
            <pc:sldMk cId="1417372390" sldId="270"/>
            <ac:spMk id="8" creationId="{64AAEE65-9D20-AE06-0EF5-0E763603E1F7}"/>
          </ac:spMkLst>
        </pc:spChg>
        <pc:spChg chg="mod">
          <ac:chgData name="Vera Mascuñano" userId="3ffca4fcdebb4151" providerId="LiveId" clId="{2404BC70-38E7-4594-AFD1-AF3EE31C2211}" dt="2025-04-04T17:40:50.775" v="6578" actId="20577"/>
          <ac:spMkLst>
            <pc:docMk/>
            <pc:sldMk cId="1417372390" sldId="270"/>
            <ac:spMk id="10" creationId="{EAA630A1-5E42-BF18-994C-1D7B955B6F9C}"/>
          </ac:spMkLst>
        </pc:spChg>
      </pc:sldChg>
      <pc:sldChg chg="addSp modSp add mod ord">
        <pc:chgData name="Vera Mascuñano" userId="3ffca4fcdebb4151" providerId="LiveId" clId="{2404BC70-38E7-4594-AFD1-AF3EE31C2211}" dt="2025-04-03T17:48:57.372" v="5511" actId="27107"/>
        <pc:sldMkLst>
          <pc:docMk/>
          <pc:sldMk cId="3839781758" sldId="271"/>
        </pc:sldMkLst>
        <pc:spChg chg="mod">
          <ac:chgData name="Vera Mascuñano" userId="3ffca4fcdebb4151" providerId="LiveId" clId="{2404BC70-38E7-4594-AFD1-AF3EE31C2211}" dt="2025-04-03T17:31:27.504" v="4606" actId="20577"/>
          <ac:spMkLst>
            <pc:docMk/>
            <pc:sldMk cId="3839781758" sldId="271"/>
            <ac:spMk id="8" creationId="{578E20BC-74AF-2D39-8D15-D912077363EC}"/>
          </ac:spMkLst>
        </pc:spChg>
        <pc:spChg chg="mod">
          <ac:chgData name="Vera Mascuñano" userId="3ffca4fcdebb4151" providerId="LiveId" clId="{2404BC70-38E7-4594-AFD1-AF3EE31C2211}" dt="2025-04-03T17:48:57.372" v="5511" actId="27107"/>
          <ac:spMkLst>
            <pc:docMk/>
            <pc:sldMk cId="3839781758" sldId="271"/>
            <ac:spMk id="10" creationId="{C005797D-855F-7994-4B50-BB4324800E95}"/>
          </ac:spMkLst>
        </pc:spChg>
        <pc:graphicFrameChg chg="add mod modGraphic">
          <ac:chgData name="Vera Mascuñano" userId="3ffca4fcdebb4151" providerId="LiveId" clId="{2404BC70-38E7-4594-AFD1-AF3EE31C2211}" dt="2025-04-03T17:36:09.038" v="4751" actId="1076"/>
          <ac:graphicFrameMkLst>
            <pc:docMk/>
            <pc:sldMk cId="3839781758" sldId="271"/>
            <ac:graphicFrameMk id="2" creationId="{D65B0EF5-AB14-F87C-FCFC-18EE88616B9E}"/>
          </ac:graphicFrameMkLst>
        </pc:graphicFrameChg>
      </pc:sldChg>
      <pc:sldChg chg="addSp modSp add mod">
        <pc:chgData name="Vera Mascuñano" userId="3ffca4fcdebb4151" providerId="LiveId" clId="{2404BC70-38E7-4594-AFD1-AF3EE31C2211}" dt="2025-04-07T19:25:04.002" v="7943" actId="1076"/>
        <pc:sldMkLst>
          <pc:docMk/>
          <pc:sldMk cId="3010208168" sldId="272"/>
        </pc:sldMkLst>
        <pc:spChg chg="add mod">
          <ac:chgData name="Vera Mascuñano" userId="3ffca4fcdebb4151" providerId="LiveId" clId="{2404BC70-38E7-4594-AFD1-AF3EE31C2211}" dt="2025-04-07T19:25:04.002" v="7943" actId="1076"/>
          <ac:spMkLst>
            <pc:docMk/>
            <pc:sldMk cId="3010208168" sldId="272"/>
            <ac:spMk id="2" creationId="{3D1A1C52-3663-1C6D-2BB9-0B763DE799F7}"/>
          </ac:spMkLst>
        </pc:spChg>
        <pc:spChg chg="add mod">
          <ac:chgData name="Vera Mascuñano" userId="3ffca4fcdebb4151" providerId="LiveId" clId="{2404BC70-38E7-4594-AFD1-AF3EE31C2211}" dt="2025-04-07T19:25:04.002" v="7943" actId="1076"/>
          <ac:spMkLst>
            <pc:docMk/>
            <pc:sldMk cId="3010208168" sldId="272"/>
            <ac:spMk id="3" creationId="{AF3840CB-B323-0EF1-6C82-EF48000C1195}"/>
          </ac:spMkLst>
        </pc:spChg>
        <pc:spChg chg="mod">
          <ac:chgData name="Vera Mascuñano" userId="3ffca4fcdebb4151" providerId="LiveId" clId="{2404BC70-38E7-4594-AFD1-AF3EE31C2211}" dt="2025-04-03T19:31:32.942" v="6071" actId="20577"/>
          <ac:spMkLst>
            <pc:docMk/>
            <pc:sldMk cId="3010208168" sldId="272"/>
            <ac:spMk id="8" creationId="{A7D46B24-F789-EA98-EE90-506CF61051D6}"/>
          </ac:spMkLst>
        </pc:spChg>
        <pc:spChg chg="mod">
          <ac:chgData name="Vera Mascuñano" userId="3ffca4fcdebb4151" providerId="LiveId" clId="{2404BC70-38E7-4594-AFD1-AF3EE31C2211}" dt="2025-04-07T15:28:43.173" v="7687" actId="5793"/>
          <ac:spMkLst>
            <pc:docMk/>
            <pc:sldMk cId="3010208168" sldId="272"/>
            <ac:spMk id="10" creationId="{33CE6AED-8F79-1CEF-7E95-B88F9AD91102}"/>
          </ac:spMkLst>
        </pc:spChg>
      </pc:sldChg>
      <pc:sldChg chg="delSp modSp add del mod">
        <pc:chgData name="Vera Mascuñano" userId="3ffca4fcdebb4151" providerId="LiveId" clId="{2404BC70-38E7-4594-AFD1-AF3EE31C2211}" dt="2025-04-07T19:24:41.690" v="7941" actId="2696"/>
        <pc:sldMkLst>
          <pc:docMk/>
          <pc:sldMk cId="4160232977" sldId="27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0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190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68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513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43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64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603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97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600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133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9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5744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884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63311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8138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6512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7792D-48D6-C1ED-E889-55CF83E4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045AB-7BBB-6677-98F5-CB17085A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70DD4-B7B5-81FA-9E97-CB6AB79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DF064-2234-1ACC-5584-C2A34CE8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57CB-7BE8-E6EB-3354-3EAC8E7D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011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B57BB-A446-CA67-4831-411A4A27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FB825-0F20-27F1-DFB8-C9CC43C8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7BC16-4F9C-A619-03AC-CC7461E4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8117F-0311-CBDB-0E26-CAE4EF10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0CB8C-787A-7A9C-B3F4-1F717724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42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545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759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8361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40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13337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3750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2056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0070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690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9500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241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830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270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549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54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42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76890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083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0702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2424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208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986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6520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014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112487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864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1429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188002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7792D-48D6-C1ED-E889-55CF83E4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045AB-7BBB-6677-98F5-CB17085A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70DD4-B7B5-81FA-9E97-CB6AB79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DF064-2234-1ACC-5584-C2A34CE8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57CB-7BE8-E6EB-3354-3EAC8E7D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1951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B57BB-A446-CA67-4831-411A4A27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FB825-0F20-27F1-DFB8-C9CC43C8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7BC16-4F9C-A619-03AC-CC7461E4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06/04/2025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8117F-0311-CBDB-0E26-CAE4EF10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0CB8C-787A-7A9C-B3F4-1F717724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26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6736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46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35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56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39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9563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962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0794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5710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BC58-1011-786E-0161-7BB86221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</p:spPr>
        <p:txBody>
          <a:bodyPr wrap="square" anchor="b">
            <a:normAutofit fontScale="90000"/>
          </a:bodyPr>
          <a:lstStyle/>
          <a:p>
            <a:r>
              <a:rPr lang="es-ES" noProof="0" dirty="0"/>
              <a:t>Normalización:</a:t>
            </a:r>
            <a:br>
              <a:rPr lang="es-ES" noProof="0" dirty="0"/>
            </a:br>
            <a:r>
              <a:rPr lang="es-ES" sz="6000" noProof="0" dirty="0">
                <a:solidFill>
                  <a:schemeClr val="tx2"/>
                </a:solidFill>
              </a:rPr>
              <a:t>Optimizar la Estructura</a:t>
            </a:r>
          </a:p>
        </p:txBody>
      </p:sp>
    </p:spTree>
    <p:extLst>
      <p:ext uri="{BB962C8B-B14F-4D97-AF65-F5344CB8AC3E}">
        <p14:creationId xmlns:p14="http://schemas.microsoft.com/office/powerpoint/2010/main" val="376191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CC987-951E-7EC3-2A1A-4CBB86C9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7B3E199-8BDE-6B26-BCB5-47C5A37B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3ª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1153EC6-57FD-8340-752F-279431F4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noProof="0" dirty="0"/>
              <a:t>No tiene </a:t>
            </a:r>
            <a:r>
              <a:rPr lang="es-ES" sz="2000" b="1" noProof="0" dirty="0"/>
              <a:t>dependencias transitivas</a:t>
            </a:r>
            <a:r>
              <a:rPr lang="es-ES" sz="2000" noProof="0" dirty="0"/>
              <a:t>: cada atributo </a:t>
            </a:r>
            <a:r>
              <a:rPr lang="es-ES" sz="2000" b="1" noProof="0" dirty="0"/>
              <a:t>no clave </a:t>
            </a:r>
            <a:r>
              <a:rPr lang="es-ES" sz="2000" noProof="0" dirty="0"/>
              <a:t>de la tabla </a:t>
            </a:r>
            <a:r>
              <a:rPr lang="es-ES" sz="2000" b="1" noProof="0" dirty="0"/>
              <a:t>depende exclusivamente</a:t>
            </a:r>
            <a:r>
              <a:rPr lang="es-ES" sz="2000" noProof="0" dirty="0"/>
              <a:t> de la clave primaria (nunca de otro atributo).</a:t>
            </a:r>
          </a:p>
          <a:p>
            <a:r>
              <a:rPr lang="es-ES" sz="2000" noProof="0" dirty="0"/>
              <a:t>Cumple 2NF</a:t>
            </a:r>
          </a:p>
          <a:p>
            <a:endParaRPr lang="es-ES" sz="2000" noProof="0" dirty="0"/>
          </a:p>
          <a:p>
            <a:pPr marL="186262" indent="0">
              <a:buNone/>
            </a:pPr>
            <a:endParaRPr lang="es-ES" sz="2000" noProof="0" dirty="0"/>
          </a:p>
          <a:p>
            <a:pPr marL="186262" indent="0">
              <a:buNone/>
            </a:pPr>
            <a:endParaRPr lang="es-ES" sz="2000" noProof="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CF9E53F-380B-520F-3B85-8C21028B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55571"/>
              </p:ext>
            </p:extLst>
          </p:nvPr>
        </p:nvGraphicFramePr>
        <p:xfrm>
          <a:off x="6096000" y="2514472"/>
          <a:ext cx="4013201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60">
                  <a:extLst>
                    <a:ext uri="{9D8B030D-6E8A-4147-A177-3AD203B41FA5}">
                      <a16:colId xmlns:a16="http://schemas.microsoft.com/office/drawing/2014/main" val="3837441319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381761">
                  <a:extLst>
                    <a:ext uri="{9D8B030D-6E8A-4147-A177-3AD203B41FA5}">
                      <a16:colId xmlns:a16="http://schemas.microsoft.com/office/drawing/2014/main" val="3581213401"/>
                    </a:ext>
                  </a:extLst>
                </a:gridCol>
              </a:tblGrid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Iniciales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Pepito Palotes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P.P.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Jacobo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J.S.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8526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Alonso Fernando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A.F.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1308"/>
                  </a:ext>
                </a:extLst>
              </a:tr>
            </a:tbl>
          </a:graphicData>
        </a:graphic>
      </p:graphicFrame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47CF6D77-F6A2-824E-B121-2F4E4C322A93}"/>
              </a:ext>
            </a:extLst>
          </p:cNvPr>
          <p:cNvSpPr/>
          <p:nvPr/>
        </p:nvSpPr>
        <p:spPr>
          <a:xfrm>
            <a:off x="9639936" y="2888973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4FF3108C-D813-3556-3F5D-2A30F14ABD25}"/>
              </a:ext>
            </a:extLst>
          </p:cNvPr>
          <p:cNvSpPr/>
          <p:nvPr/>
        </p:nvSpPr>
        <p:spPr>
          <a:xfrm>
            <a:off x="1698566" y="4485743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Elimina más redundancias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Facilita el mantenimiento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Mejor almacenamiento</a:t>
            </a:r>
          </a:p>
        </p:txBody>
      </p:sp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1AA903A0-5F4D-45BF-686A-B2057A7A3656}"/>
              </a:ext>
            </a:extLst>
          </p:cNvPr>
          <p:cNvSpPr/>
          <p:nvPr/>
        </p:nvSpPr>
        <p:spPr>
          <a:xfrm>
            <a:off x="6014233" y="4485743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Todavía más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joins</a:t>
            </a: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Tiende a añadir cálculos a las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queries</a:t>
            </a: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Datos muy segmentados</a:t>
            </a:r>
          </a:p>
        </p:txBody>
      </p:sp>
    </p:spTree>
    <p:extLst>
      <p:ext uri="{BB962C8B-B14F-4D97-AF65-F5344CB8AC3E}">
        <p14:creationId xmlns:p14="http://schemas.microsoft.com/office/powerpoint/2010/main" val="219336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EDB74-5CEC-8BAC-A8B2-9DAEB31D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8E20BC-74AF-2D39-8D15-D9120773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Dependencias Filosóficas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05797D-855F-7994-4B50-BB432480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noProof="0" dirty="0"/>
              <a:t>La NASA tiene la siguiente tabla en una base de datos de simulaciones:</a:t>
            </a:r>
          </a:p>
          <a:p>
            <a:pPr marL="186262" indent="0">
              <a:buNone/>
            </a:pPr>
            <a:endParaRPr lang="es-ES" sz="2000" noProof="0" dirty="0"/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Si el Resultado de cada simulación depende completamente de sus Parámetros y se tarda X tiempo en realizar esa simulación, </a:t>
            </a:r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¿a partir de qué valor de X deja de ser una dependencia?</a:t>
            </a:r>
          </a:p>
          <a:p>
            <a:pPr marL="186262" indent="0">
              <a:buNone/>
            </a:pPr>
            <a:endParaRPr lang="es-E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186262" indent="0">
              <a:buNone/>
            </a:pP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Es decir, ¿cómo de complicado ha de ser obtener un valor a partir de otro para que consideremos los valores como independientes?</a:t>
            </a:r>
            <a:endParaRPr lang="es-ES" sz="2000" dirty="0"/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¿Depende tu nombre del de tus padres? Ir a preguntarles es una forma de obtenerlo.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65B0EF5-AB14-F87C-FCFC-18EE8861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86261"/>
              </p:ext>
            </p:extLst>
          </p:nvPr>
        </p:nvGraphicFramePr>
        <p:xfrm>
          <a:off x="6177280" y="2144208"/>
          <a:ext cx="4723213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1380573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ID Simulación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Parámetros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8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85BC8-9E1D-B0CD-686F-1931284F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AAEE65-9D20-AE06-0EF5-0E763603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Boyce-Codd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AA630A1-5E42-BF18-994C-1D7B955B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noProof="0" dirty="0"/>
              <a:t>También conocida como </a:t>
            </a:r>
            <a:r>
              <a:rPr lang="es-ES" sz="2000" b="1" noProof="0" dirty="0"/>
              <a:t>3.5NF</a:t>
            </a:r>
            <a:r>
              <a:rPr lang="es-ES" sz="2000" noProof="0" dirty="0"/>
              <a:t> o </a:t>
            </a:r>
            <a:r>
              <a:rPr lang="es-ES" sz="2000" b="1" noProof="0" dirty="0"/>
              <a:t>BCNF</a:t>
            </a:r>
          </a:p>
          <a:p>
            <a:r>
              <a:rPr lang="es-ES" sz="2000" dirty="0"/>
              <a:t>Requiere cumplir 3NF</a:t>
            </a:r>
          </a:p>
          <a:p>
            <a:r>
              <a:rPr lang="es-ES" sz="2000" dirty="0"/>
              <a:t>Exige que ninguna parte de la clave primaria dependa de cualquier otra cosa que no sea la propia clave primaria.</a:t>
            </a:r>
          </a:p>
          <a:p>
            <a:r>
              <a:rPr lang="es-ES" sz="2000" dirty="0"/>
              <a:t>Si no hay solapamiento entre claves, se cumple por defecto</a:t>
            </a:r>
          </a:p>
          <a:p>
            <a:endParaRPr lang="es-ES" dirty="0"/>
          </a:p>
          <a:p>
            <a:endParaRPr lang="es-ES" sz="2000" b="1" noProof="0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EC4CF6FD-E51C-D710-775C-140668BAF468}"/>
              </a:ext>
            </a:extLst>
          </p:cNvPr>
          <p:cNvSpPr/>
          <p:nvPr/>
        </p:nvSpPr>
        <p:spPr>
          <a:xfrm>
            <a:off x="1464886" y="4485743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Elimina redundancias difíciles de detectar</a:t>
            </a:r>
          </a:p>
        </p:txBody>
      </p:sp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31709FB9-B3A7-659B-9782-1F5E9B0BB626}"/>
              </a:ext>
            </a:extLst>
          </p:cNvPr>
          <p:cNvSpPr/>
          <p:nvPr/>
        </p:nvSpPr>
        <p:spPr>
          <a:xfrm>
            <a:off x="6440953" y="4480766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Todavía más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joins</a:t>
            </a: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 segmentación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Puede ser matemáticamente imposible</a:t>
            </a:r>
          </a:p>
        </p:txBody>
      </p:sp>
    </p:spTree>
    <p:extLst>
      <p:ext uri="{BB962C8B-B14F-4D97-AF65-F5344CB8AC3E}">
        <p14:creationId xmlns:p14="http://schemas.microsoft.com/office/powerpoint/2010/main" val="141737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3E3EC-B18A-6B93-2085-DF0A9A228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BF85403-2362-E8F3-FC4C-54D52E4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4ª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AADB44D-201E-D069-0582-41D43103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5136000" cy="4555200"/>
          </a:xfrm>
        </p:spPr>
        <p:txBody>
          <a:bodyPr/>
          <a:lstStyle/>
          <a:p>
            <a:r>
              <a:rPr lang="es-ES" sz="2000" noProof="0" dirty="0"/>
              <a:t>Cumple 3.5NF</a:t>
            </a:r>
          </a:p>
          <a:p>
            <a:r>
              <a:rPr lang="es-ES" sz="2000" dirty="0"/>
              <a:t>Solo tiene </a:t>
            </a:r>
            <a:r>
              <a:rPr lang="es-ES" sz="2000" b="1" dirty="0"/>
              <a:t>dependencias multivaluadas </a:t>
            </a:r>
            <a:r>
              <a:rPr lang="es-ES" sz="2000" dirty="0"/>
              <a:t>(los valores posibles de un atributo dependen de otro) </a:t>
            </a:r>
            <a:r>
              <a:rPr lang="es-ES" sz="2000" b="1" dirty="0"/>
              <a:t>triviales</a:t>
            </a:r>
          </a:p>
          <a:p>
            <a:endParaRPr lang="es-ES" sz="2000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C342A64-F0D2-6C05-54B9-1455CDE6D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38743"/>
              </p:ext>
            </p:extLst>
          </p:nvPr>
        </p:nvGraphicFramePr>
        <p:xfrm>
          <a:off x="6201219" y="1886195"/>
          <a:ext cx="4387173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7242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430526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1429405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Juego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Idioma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Consola</a:t>
                      </a:r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Silksong</a:t>
                      </a:r>
                      <a:endParaRPr lang="es-ES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Inglés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Switch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Bloodborne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Castellano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Bloodborne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Castellano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Bloodborne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Inglés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87197"/>
                  </a:ext>
                </a:extLst>
              </a:tr>
            </a:tbl>
          </a:graphicData>
        </a:graphic>
      </p:graphicFrame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A88818C8-BE91-24AA-D373-D4D51C8E04F8}"/>
              </a:ext>
            </a:extLst>
          </p:cNvPr>
          <p:cNvSpPr/>
          <p:nvPr/>
        </p:nvSpPr>
        <p:spPr>
          <a:xfrm>
            <a:off x="8470831" y="1381380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61D2622D-C85A-346F-B6AA-7E9C52A7E07E}"/>
              </a:ext>
            </a:extLst>
          </p:cNvPr>
          <p:cNvSpPr/>
          <p:nvPr/>
        </p:nvSpPr>
        <p:spPr>
          <a:xfrm>
            <a:off x="1659439" y="4316747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Muestra las dependencias de forma mucho más explícita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Previene incongruencias difíciles de detectar</a:t>
            </a:r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3D7F2097-67AD-B1DA-48B7-B09C60F01493}"/>
              </a:ext>
            </a:extLst>
          </p:cNvPr>
          <p:cNvSpPr/>
          <p:nvPr/>
        </p:nvSpPr>
        <p:spPr>
          <a:xfrm>
            <a:off x="6210946" y="4315454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Requiere bastante esfuerzo llegar a este nivel de normalización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 poco común y tiende a depender de tablas sin 4NF</a:t>
            </a:r>
          </a:p>
        </p:txBody>
      </p:sp>
    </p:spTree>
    <p:extLst>
      <p:ext uri="{BB962C8B-B14F-4D97-AF65-F5344CB8AC3E}">
        <p14:creationId xmlns:p14="http://schemas.microsoft.com/office/powerpoint/2010/main" val="16682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31A9D-5360-5856-A355-43BE50A1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D46B24-F789-EA98-EE90-506CF610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5ª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CE6AED-8F79-1CEF-7E95-B88F9AD9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noProof="0" dirty="0"/>
              <a:t>Cumple 4NF</a:t>
            </a:r>
          </a:p>
          <a:p>
            <a:r>
              <a:rPr lang="es-ES" sz="2000" dirty="0"/>
              <a:t>No tiene dependencia de </a:t>
            </a:r>
            <a:r>
              <a:rPr lang="es-ES" sz="2000" dirty="0" err="1"/>
              <a:t>Joins</a:t>
            </a:r>
            <a:r>
              <a:rPr lang="es-ES" sz="2000" dirty="0"/>
              <a:t>, es decir, la tabla se puede descomponer en varias subtablas unidas por </a:t>
            </a:r>
            <a:r>
              <a:rPr lang="es-ES" sz="2000" dirty="0" err="1"/>
              <a:t>Joins</a:t>
            </a:r>
            <a:endParaRPr lang="es-ES" sz="2000" dirty="0"/>
          </a:p>
          <a:p>
            <a:pPr marL="186262" indent="0">
              <a:buNone/>
            </a:pPr>
            <a:endParaRPr lang="es-ES" sz="2000" noProof="0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3D1A1C52-3663-1C6D-2BB9-0B763DE799F7}"/>
              </a:ext>
            </a:extLst>
          </p:cNvPr>
          <p:cNvSpPr/>
          <p:nvPr/>
        </p:nvSpPr>
        <p:spPr>
          <a:xfrm>
            <a:off x="6528501" y="4100660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 aún más difícil de obtener y poco intuitiva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 mayoría de tablas en 4NF están ya en 5NF</a:t>
            </a:r>
          </a:p>
        </p:txBody>
      </p:sp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AF3840CB-B323-0EF1-6C82-EF48000C1195}"/>
              </a:ext>
            </a:extLst>
          </p:cNvPr>
          <p:cNvSpPr/>
          <p:nvPr/>
        </p:nvSpPr>
        <p:spPr>
          <a:xfrm>
            <a:off x="1367608" y="4100660"/>
            <a:ext cx="4091609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Termina de descomponer la información en sus unidades básicas.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Comprueba que no se puede eliminar más redundancia</a:t>
            </a:r>
          </a:p>
        </p:txBody>
      </p:sp>
    </p:spTree>
    <p:extLst>
      <p:ext uri="{BB962C8B-B14F-4D97-AF65-F5344CB8AC3E}">
        <p14:creationId xmlns:p14="http://schemas.microsoft.com/office/powerpoint/2010/main" val="301020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ABBD4-C6A3-9254-5A41-500982228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D5F7435-F533-BC20-1946-933ABB76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Desnormalización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A4A14EB-BA09-BD93-1831-55B540BE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noProof="0" dirty="0"/>
              <a:t>A veces lo óptimo es no seguir ninguna normal </a:t>
            </a:r>
            <a:r>
              <a:rPr lang="es-ES" sz="2000" noProof="0" dirty="0" err="1"/>
              <a:t>form</a:t>
            </a:r>
            <a:r>
              <a:rPr lang="es-ES" sz="2000" noProof="0" dirty="0"/>
              <a:t>, generalmente para incrementar la velocidad de las consultas.</a:t>
            </a:r>
            <a:endParaRPr lang="es-ES" sz="2000" noProof="0" dirty="0">
              <a:highlight>
                <a:srgbClr val="FF0000"/>
              </a:highlight>
            </a:endParaRPr>
          </a:p>
          <a:p>
            <a:pPr marL="186262" indent="0">
              <a:buNone/>
            </a:pPr>
            <a:endParaRPr lang="es-ES" sz="2000" dirty="0">
              <a:highlight>
                <a:srgbClr val="FF0000"/>
              </a:highlight>
            </a:endParaRPr>
          </a:p>
          <a:p>
            <a:pPr marL="186262" indent="0">
              <a:buNone/>
            </a:pPr>
            <a:r>
              <a:rPr lang="es-ES" sz="2000" noProof="0" dirty="0"/>
              <a:t>Una forma muy común de hacerlo es añadiendo una clave primaria nueva que no depende de otras tablas</a:t>
            </a:r>
          </a:p>
        </p:txBody>
      </p:sp>
    </p:spTree>
    <p:extLst>
      <p:ext uri="{BB962C8B-B14F-4D97-AF65-F5344CB8AC3E}">
        <p14:creationId xmlns:p14="http://schemas.microsoft.com/office/powerpoint/2010/main" val="363749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54D3E8-5523-3FFE-76E4-3950BEC5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¿Y ahora qué?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7025A51-077F-DE4A-F08B-9098EED8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noProof="0" dirty="0"/>
              <a:t>Ya sabéis hacer una base de datos y como interactuar con ella.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noProof="0" dirty="0"/>
              <a:t>Ahora </a:t>
            </a:r>
            <a:r>
              <a:rPr lang="es-ES" sz="2000" noProof="0" dirty="0" err="1"/>
              <a:t>to</a:t>
            </a:r>
            <a:r>
              <a:rPr lang="es-ES" sz="2000" dirty="0"/>
              <a:t>ca aprender a hacerlo </a:t>
            </a:r>
            <a:r>
              <a:rPr lang="es-ES" sz="2000" b="1" dirty="0"/>
              <a:t>bien</a:t>
            </a:r>
            <a:r>
              <a:rPr lang="es-ES" sz="2000" dirty="0"/>
              <a:t>.</a:t>
            </a:r>
            <a:endParaRPr lang="es-ES" sz="2000" noProof="0" dirty="0"/>
          </a:p>
        </p:txBody>
      </p:sp>
    </p:spTree>
    <p:extLst>
      <p:ext uri="{BB962C8B-B14F-4D97-AF65-F5344CB8AC3E}">
        <p14:creationId xmlns:p14="http://schemas.microsoft.com/office/powerpoint/2010/main" val="173601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0636-45D8-017D-1E5D-4B98617F1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46F8FE-B607-C261-0A07-F78D2911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Todo es Optimización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1D24822-E694-2009-E63A-28C8963E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400" noProof="0" dirty="0"/>
              <a:t>La optimización es el problema fundamental de la computación:</a:t>
            </a:r>
          </a:p>
          <a:p>
            <a:r>
              <a:rPr lang="es-ES" sz="2400" noProof="0" dirty="0"/>
              <a:t>Todo lo que hace un ordenador se puede hacer sin este</a:t>
            </a:r>
          </a:p>
          <a:p>
            <a:r>
              <a:rPr lang="es-ES" sz="2400" noProof="0" dirty="0"/>
              <a:t>Simplemente no es práctico</a:t>
            </a:r>
          </a:p>
        </p:txBody>
      </p:sp>
    </p:spTree>
    <p:extLst>
      <p:ext uri="{BB962C8B-B14F-4D97-AF65-F5344CB8AC3E}">
        <p14:creationId xmlns:p14="http://schemas.microsoft.com/office/powerpoint/2010/main" val="199263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10B1C-F539-CCD8-2BF8-3A0A1123C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687615-7602-5F3A-96D2-9C53746B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dirty="0"/>
              <a:t>¿Qué optimizamos?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568F64-BF53-0299-362B-594608AC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dirty="0"/>
              <a:t>Velocidad</a:t>
            </a:r>
          </a:p>
          <a:p>
            <a:r>
              <a:rPr lang="es-ES" sz="2000" noProof="0" dirty="0"/>
              <a:t>Eficiencia (uso de recursos)</a:t>
            </a:r>
          </a:p>
          <a:p>
            <a:r>
              <a:rPr lang="es-ES" sz="2000" dirty="0"/>
              <a:t>Tamaño</a:t>
            </a:r>
            <a:endParaRPr lang="es-ES" sz="2000" noProof="0" dirty="0"/>
          </a:p>
          <a:p>
            <a:r>
              <a:rPr lang="es-ES" sz="2000" dirty="0"/>
              <a:t>Fiabilidad</a:t>
            </a:r>
          </a:p>
          <a:p>
            <a:r>
              <a:rPr lang="es-ES" sz="2000" noProof="0" dirty="0"/>
              <a:t>Maleabilidad (facilidad para modificar)</a:t>
            </a:r>
          </a:p>
          <a:p>
            <a:r>
              <a:rPr lang="es-ES" sz="2000" noProof="0" dirty="0"/>
              <a:t>Precisión</a:t>
            </a:r>
          </a:p>
          <a:p>
            <a:r>
              <a:rPr lang="es-ES" sz="2000" noProof="0" dirty="0"/>
              <a:t>Facilidad (de desarrollo)</a:t>
            </a:r>
          </a:p>
          <a:p>
            <a:r>
              <a:rPr lang="es-ES" sz="2000" dirty="0"/>
              <a:t>Simplicidad</a:t>
            </a:r>
          </a:p>
          <a:p>
            <a:r>
              <a:rPr lang="es-ES" sz="2000" noProof="0" dirty="0"/>
              <a:t>Durabilidad</a:t>
            </a:r>
          </a:p>
          <a:p>
            <a:r>
              <a:rPr lang="es-ES" sz="2000" dirty="0"/>
              <a:t>Coste</a:t>
            </a:r>
            <a:endParaRPr lang="es-ES" sz="2000" noProof="0" dirty="0"/>
          </a:p>
          <a:p>
            <a:r>
              <a:rPr lang="es-ES" sz="2000" noProof="0" dirty="0" err="1"/>
              <a:t>etc</a:t>
            </a:r>
            <a:endParaRPr lang="es-ES" sz="2000" noProof="0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767E36E9-DDAD-7AE4-CF8F-A2A29514A62F}"/>
              </a:ext>
            </a:extLst>
          </p:cNvPr>
          <p:cNvSpPr/>
          <p:nvPr/>
        </p:nvSpPr>
        <p:spPr>
          <a:xfrm>
            <a:off x="7893538" y="2078892"/>
            <a:ext cx="3133970" cy="1492739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hace falta memorizar. Solo tener una idea general de las distintas cosas que se pueden optimizar</a:t>
            </a:r>
          </a:p>
        </p:txBody>
      </p:sp>
    </p:spTree>
    <p:extLst>
      <p:ext uri="{BB962C8B-B14F-4D97-AF65-F5344CB8AC3E}">
        <p14:creationId xmlns:p14="http://schemas.microsoft.com/office/powerpoint/2010/main" val="324337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CCE2-B324-7E32-3DBC-53468AD4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518AD99-48DD-5951-87AC-8062358B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¿Cómo optimizamos?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9DFEF4-AD32-3066-BCC3-0DAF2D57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Generalmente, hay dos cosas que podemos cambiar para optimizar un programa: cómo se procesan los datos y cómo se estructuran los datos.</a:t>
            </a:r>
          </a:p>
          <a:p>
            <a:pPr marL="186262" indent="0">
              <a:buNone/>
            </a:pPr>
            <a:endParaRPr lang="es-ES" sz="2000" noProof="0" dirty="0"/>
          </a:p>
          <a:p>
            <a:pPr marL="186262" indent="0">
              <a:buNone/>
            </a:pPr>
            <a:endParaRPr lang="es-ES" sz="2000" noProof="0" dirty="0"/>
          </a:p>
        </p:txBody>
      </p:sp>
    </p:spTree>
    <p:extLst>
      <p:ext uri="{BB962C8B-B14F-4D97-AF65-F5344CB8AC3E}">
        <p14:creationId xmlns:p14="http://schemas.microsoft.com/office/powerpoint/2010/main" val="222456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53CD6-FDAD-9600-2DE0-E1AB1A79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845DD7-83C3-B511-E086-C74286A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Normalización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0E45454-5DB9-314F-6781-B119688E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noProof="0" dirty="0"/>
              <a:t>Es una </a:t>
            </a:r>
            <a:r>
              <a:rPr lang="es-ES" sz="2000" b="1" noProof="0" dirty="0"/>
              <a:t>forma de diseñar tablas</a:t>
            </a:r>
            <a:r>
              <a:rPr lang="es-ES" sz="2000" noProof="0" dirty="0"/>
              <a:t> para evitar que los datos estén duplicados o se “corrompan”. De esta forma se aumenta la </a:t>
            </a:r>
            <a:r>
              <a:rPr lang="es-ES" sz="2000" b="1" noProof="0" dirty="0"/>
              <a:t>fiabilidad </a:t>
            </a:r>
            <a:r>
              <a:rPr lang="es-ES" sz="2000" noProof="0" dirty="0"/>
              <a:t>y </a:t>
            </a:r>
            <a:r>
              <a:rPr lang="es-ES" sz="2000" b="1" noProof="0" dirty="0"/>
              <a:t>durabilidad</a:t>
            </a:r>
            <a:r>
              <a:rPr lang="es-ES" sz="2000" noProof="0" dirty="0"/>
              <a:t> de la BD.</a:t>
            </a:r>
            <a:endParaRPr lang="es-ES" sz="2000" b="1" dirty="0"/>
          </a:p>
          <a:p>
            <a:pPr marL="186262" indent="0">
              <a:buNone/>
            </a:pPr>
            <a:endParaRPr lang="es-ES" sz="2000" b="1" noProof="0" dirty="0"/>
          </a:p>
          <a:p>
            <a:pPr marL="186262" indent="0">
              <a:buNone/>
            </a:pPr>
            <a:r>
              <a:rPr lang="es-ES" sz="2000" noProof="0" dirty="0"/>
              <a:t>La normalización tiene varios niveles, estos se conocen como </a:t>
            </a:r>
            <a:r>
              <a:rPr lang="es-ES" sz="2000" b="1" noProof="0" dirty="0"/>
              <a:t>Normal </a:t>
            </a:r>
            <a:r>
              <a:rPr lang="es-ES" sz="2000" b="1" noProof="0" dirty="0" err="1"/>
              <a:t>Forms</a:t>
            </a:r>
            <a:r>
              <a:rPr lang="es-ES" sz="2000" dirty="0"/>
              <a:t>. Cada una protege un aspecto concreto de los datos y además incluye todas las anteriores.</a:t>
            </a:r>
            <a:endParaRPr lang="es-ES" sz="2000" noProof="0" dirty="0"/>
          </a:p>
        </p:txBody>
      </p:sp>
    </p:spTree>
    <p:extLst>
      <p:ext uri="{BB962C8B-B14F-4D97-AF65-F5344CB8AC3E}">
        <p14:creationId xmlns:p14="http://schemas.microsoft.com/office/powerpoint/2010/main" val="9547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0E355-BBE2-C3F2-A9C3-FF49E417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CA1973-9648-B52F-2E2E-AEDBA3D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1ª Normal </a:t>
            </a:r>
            <a:r>
              <a:rPr lang="es-ES" sz="4000" noProof="0" dirty="0" err="1"/>
              <a:t>Form</a:t>
            </a:r>
            <a:r>
              <a:rPr lang="es-ES" sz="4000" noProof="0" dirty="0"/>
              <a:t> (1NF)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1B3420-E003-5B77-FA72-D6F2AD3D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Consiste en:</a:t>
            </a:r>
          </a:p>
          <a:p>
            <a:r>
              <a:rPr lang="es-ES" sz="2000" dirty="0"/>
              <a:t>Separar atributos en unidades indivisibles (un solo valor por celda)</a:t>
            </a:r>
          </a:p>
          <a:p>
            <a:r>
              <a:rPr lang="es-ES" sz="2000" dirty="0"/>
              <a:t>El número de columnas de una tabla no varía (no hay </a:t>
            </a:r>
            <a:r>
              <a:rPr lang="es-ES" sz="2000" dirty="0" err="1"/>
              <a:t>nulls</a:t>
            </a:r>
            <a:r>
              <a:rPr lang="es-ES" sz="2000" dirty="0"/>
              <a:t> </a:t>
            </a:r>
            <a:r>
              <a:rPr lang="es-ES" sz="2000"/>
              <a:t>en valores*)</a:t>
            </a:r>
            <a:endParaRPr lang="es-ES" sz="2000" dirty="0"/>
          </a:p>
          <a:p>
            <a:r>
              <a:rPr lang="es-ES" sz="2000" dirty="0"/>
              <a:t>Reordenar las filas o columnas no cambia el significado</a:t>
            </a:r>
          </a:p>
          <a:p>
            <a:r>
              <a:rPr lang="es-ES" sz="2000" noProof="0" dirty="0"/>
              <a:t>Los valores de una fila están asociados a la clave</a:t>
            </a:r>
          </a:p>
          <a:p>
            <a:endParaRPr lang="es-ES" sz="2000" dirty="0"/>
          </a:p>
          <a:p>
            <a:pPr marL="186262" indent="0">
              <a:buNone/>
            </a:pPr>
            <a:endParaRPr lang="es-ES" dirty="0"/>
          </a:p>
        </p:txBody>
      </p:sp>
      <p:sp>
        <p:nvSpPr>
          <p:cNvPr id="11" name="Rectángulo: esquinas diagonales cortadas 10">
            <a:extLst>
              <a:ext uri="{FF2B5EF4-FFF2-40B4-BE49-F238E27FC236}">
                <a16:creationId xmlns:a16="http://schemas.microsoft.com/office/drawing/2014/main" id="{E8353D00-064E-C702-C9D2-A8AC1E0BBABE}"/>
              </a:ext>
            </a:extLst>
          </p:cNvPr>
          <p:cNvSpPr/>
          <p:nvPr/>
        </p:nvSpPr>
        <p:spPr>
          <a:xfrm>
            <a:off x="7393158" y="3898603"/>
            <a:ext cx="3191022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Pierde un poco de velocidad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 poco restrictiva con los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nulls</a:t>
            </a: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ángulo: esquinas diagonales cortadas 11">
            <a:extLst>
              <a:ext uri="{FF2B5EF4-FFF2-40B4-BE49-F238E27FC236}">
                <a16:creationId xmlns:a16="http://schemas.microsoft.com/office/drawing/2014/main" id="{F7263DD4-CF37-ABB7-07F7-BE65C4B703E7}"/>
              </a:ext>
            </a:extLst>
          </p:cNvPr>
          <p:cNvSpPr/>
          <p:nvPr/>
        </p:nvSpPr>
        <p:spPr>
          <a:xfrm>
            <a:off x="1292078" y="3898603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Estructura estandarizada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Sin redundancia de valores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Simplifica las consultas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Más integridad</a:t>
            </a:r>
          </a:p>
        </p:txBody>
      </p:sp>
    </p:spTree>
    <p:extLst>
      <p:ext uri="{BB962C8B-B14F-4D97-AF65-F5344CB8AC3E}">
        <p14:creationId xmlns:p14="http://schemas.microsoft.com/office/powerpoint/2010/main" val="223405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26FD-34A6-0785-0F03-E0BBB8D54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EFBB357-E624-848E-0D50-AF45813E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Ejemplos 1NF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C7E05AD-B2E1-F897-178F-5C118C307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18034"/>
              </p:ext>
            </p:extLst>
          </p:nvPr>
        </p:nvGraphicFramePr>
        <p:xfrm>
          <a:off x="5506719" y="2379065"/>
          <a:ext cx="4409441" cy="14124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2059941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Modelos 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Negro, Azul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Sudadera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1366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6B6C074-2D5C-AC3E-E6EB-3EFF6ECD3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86450"/>
              </p:ext>
            </p:extLst>
          </p:nvPr>
        </p:nvGraphicFramePr>
        <p:xfrm>
          <a:off x="5506720" y="4294237"/>
          <a:ext cx="383540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ID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Modelo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Negro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7074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DAAC1A7-D005-EB24-40D0-1344C5414ACB}"/>
              </a:ext>
            </a:extLst>
          </p:cNvPr>
          <p:cNvCxnSpPr>
            <a:cxnSpLocks/>
          </p:cNvCxnSpPr>
          <p:nvPr/>
        </p:nvCxnSpPr>
        <p:spPr>
          <a:xfrm>
            <a:off x="7048500" y="3791560"/>
            <a:ext cx="0" cy="5026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94A6A36-E25E-03DD-2CAE-3CA51A7F3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3475"/>
              </p:ext>
            </p:extLst>
          </p:nvPr>
        </p:nvGraphicFramePr>
        <p:xfrm>
          <a:off x="2434590" y="2069005"/>
          <a:ext cx="157988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</a:tblGrid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Ganadores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Pepito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Jacobo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8526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Alonso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1308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0FE0B9D-F592-DB5B-E0E7-A21B8EEB1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14467"/>
              </p:ext>
            </p:extLst>
          </p:nvPr>
        </p:nvGraphicFramePr>
        <p:xfrm>
          <a:off x="2391410" y="3918253"/>
          <a:ext cx="259080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5397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895403">
                  <a:extLst>
                    <a:ext uri="{9D8B030D-6E8A-4147-A177-3AD203B41FA5}">
                      <a16:colId xmlns:a16="http://schemas.microsoft.com/office/drawing/2014/main" val="3581213401"/>
                    </a:ext>
                  </a:extLst>
                </a:gridCol>
              </a:tblGrid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Ganadores</a:t>
                      </a:r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Orden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Pepito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Jacobo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8526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Alonso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1308"/>
                  </a:ext>
                </a:extLst>
              </a:tr>
            </a:tbl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D5A88EE-2503-E72C-3480-C85F0D50ECB7}"/>
              </a:ext>
            </a:extLst>
          </p:cNvPr>
          <p:cNvCxnSpPr>
            <a:cxnSpLocks/>
          </p:cNvCxnSpPr>
          <p:nvPr/>
        </p:nvCxnSpPr>
        <p:spPr>
          <a:xfrm>
            <a:off x="3167380" y="3572941"/>
            <a:ext cx="0" cy="3453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AD9C12EA-C410-0D60-526F-1D5C14F26481}"/>
              </a:ext>
            </a:extLst>
          </p:cNvPr>
          <p:cNvSpPr/>
          <p:nvPr/>
        </p:nvSpPr>
        <p:spPr>
          <a:xfrm>
            <a:off x="3545205" y="2316158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9B9F23F1-8392-5CA6-94AF-B11D717E9AF3}"/>
              </a:ext>
            </a:extLst>
          </p:cNvPr>
          <p:cNvSpPr/>
          <p:nvPr/>
        </p:nvSpPr>
        <p:spPr>
          <a:xfrm>
            <a:off x="9446895" y="2880920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00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34CEA-E7EC-D6A9-3DD0-77A3D443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B578B-84F1-156D-E11A-98D9476F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2ª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FCC1CFD-0210-C8FD-18A9-49F969E2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noProof="0" dirty="0"/>
              <a:t>No tiene </a:t>
            </a:r>
            <a:r>
              <a:rPr lang="es-ES" sz="2000" b="1" noProof="0" dirty="0"/>
              <a:t>dependencias parciales</a:t>
            </a:r>
            <a:r>
              <a:rPr lang="es-ES" sz="2000" noProof="0" dirty="0"/>
              <a:t>: Todos los atributos no </a:t>
            </a:r>
            <a:r>
              <a:rPr lang="es-ES" sz="2000" noProof="0" dirty="0" err="1"/>
              <a:t>key</a:t>
            </a:r>
            <a:r>
              <a:rPr lang="es-ES" sz="2000" noProof="0" dirty="0"/>
              <a:t> de una tabla dependen de la </a:t>
            </a:r>
            <a:r>
              <a:rPr lang="es-ES" sz="2000" noProof="0" dirty="0" err="1"/>
              <a:t>primary</a:t>
            </a:r>
            <a:r>
              <a:rPr lang="es-ES" sz="2000" noProof="0" dirty="0"/>
              <a:t> </a:t>
            </a:r>
            <a:r>
              <a:rPr lang="es-ES" sz="2000" noProof="0" dirty="0" err="1"/>
              <a:t>key</a:t>
            </a:r>
            <a:r>
              <a:rPr lang="es-ES" sz="2000" noProof="0" dirty="0"/>
              <a:t> </a:t>
            </a:r>
            <a:r>
              <a:rPr lang="es-ES" sz="2000" b="1" noProof="0" dirty="0"/>
              <a:t>al completo</a:t>
            </a:r>
            <a:r>
              <a:rPr lang="es-ES" sz="2000" noProof="0" dirty="0"/>
              <a:t> (No solo de partes)</a:t>
            </a:r>
          </a:p>
          <a:p>
            <a:r>
              <a:rPr lang="es-ES" sz="2000" noProof="0" dirty="0"/>
              <a:t>Cumple 1NF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E2228A3-5C8B-4AA1-6866-D94C4AE2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70964"/>
              </p:ext>
            </p:extLst>
          </p:nvPr>
        </p:nvGraphicFramePr>
        <p:xfrm>
          <a:off x="6790771" y="2530288"/>
          <a:ext cx="383540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ID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Modelo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Negro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7074"/>
                  </a:ext>
                </a:extLst>
              </a:tr>
            </a:tbl>
          </a:graphicData>
        </a:graphic>
      </p:graphicFrame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F5DA189F-0E61-A0D5-43C4-6505EB287AEF}"/>
              </a:ext>
            </a:extLst>
          </p:cNvPr>
          <p:cNvSpPr/>
          <p:nvPr/>
        </p:nvSpPr>
        <p:spPr>
          <a:xfrm>
            <a:off x="9374586" y="2747651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41E5927D-56DD-60EB-1C6D-088CB551C000}"/>
              </a:ext>
            </a:extLst>
          </p:cNvPr>
          <p:cNvSpPr/>
          <p:nvPr/>
        </p:nvSpPr>
        <p:spPr>
          <a:xfrm>
            <a:off x="1565829" y="4185652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Más integridad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Mejor almacenamiento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Elimina muchas redundancias</a:t>
            </a:r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09A4F33F-C8AA-497C-CF91-EE80E7013CB5}"/>
              </a:ext>
            </a:extLst>
          </p:cNvPr>
          <p:cNvSpPr/>
          <p:nvPr/>
        </p:nvSpPr>
        <p:spPr>
          <a:xfrm>
            <a:off x="6449438" y="4180706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Estructura más compleja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Fuerza más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Joins</a:t>
            </a: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queries</a:t>
            </a: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más lentas y complejas)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1146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roducción a la Iteración">
  <a:themeElements>
    <a:clrScheme name="Clase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138200"/>
      </a:accent2>
      <a:accent3>
        <a:srgbClr val="C00000"/>
      </a:accent3>
      <a:accent4>
        <a:srgbClr val="00B0C8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A839AAB-3E6C-42F8-9252-5E0824276E7E}" vid="{D7407BC2-7DC4-4991-9C73-A5E6798C0566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 Intro to Iteration by Slidesgo</Template>
  <TotalTime>9436</TotalTime>
  <Words>793</Words>
  <Application>Microsoft Office PowerPoint</Application>
  <PresentationFormat>Panorámica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15</vt:i4>
      </vt:variant>
    </vt:vector>
  </HeadingPairs>
  <TitlesOfParts>
    <vt:vector size="26" baseType="lpstr">
      <vt:lpstr>Anaheim</vt:lpstr>
      <vt:lpstr>Arial</vt:lpstr>
      <vt:lpstr>Nunito Light</vt:lpstr>
      <vt:lpstr>Poppins</vt:lpstr>
      <vt:lpstr>Poppins SemiBold</vt:lpstr>
      <vt:lpstr>Proxima Nova</vt:lpstr>
      <vt:lpstr>Syne</vt:lpstr>
      <vt:lpstr>Intro to Iteration by Slidesgo</vt:lpstr>
      <vt:lpstr>Slidesgo Final Pages</vt:lpstr>
      <vt:lpstr>Introducción a la Iteración</vt:lpstr>
      <vt:lpstr>1_Slidesgo Final Pages</vt:lpstr>
      <vt:lpstr>Normalización: Optimizar la Estructura</vt:lpstr>
      <vt:lpstr>¿Y ahora qué?</vt:lpstr>
      <vt:lpstr>Todo es Optimización</vt:lpstr>
      <vt:lpstr>¿Qué optimizamos?</vt:lpstr>
      <vt:lpstr>¿Cómo optimizamos?</vt:lpstr>
      <vt:lpstr>Normalización</vt:lpstr>
      <vt:lpstr>1ª Normal Form (1NF)</vt:lpstr>
      <vt:lpstr>Ejemplos 1NF</vt:lpstr>
      <vt:lpstr>2ª Normal Form</vt:lpstr>
      <vt:lpstr>3ª Normal Form</vt:lpstr>
      <vt:lpstr>Dependencias Filosóficas</vt:lpstr>
      <vt:lpstr>Boyce-Codd Normal Form</vt:lpstr>
      <vt:lpstr>4ª Normal Form</vt:lpstr>
      <vt:lpstr>5ª Normal Form</vt:lpstr>
      <vt:lpstr>Desnormalización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Vera Mascuñano</dc:creator>
  <cp:lastModifiedBy>Vera Mascuñano</cp:lastModifiedBy>
  <cp:revision>1</cp:revision>
  <dcterms:created xsi:type="dcterms:W3CDTF">2025-03-29T09:10:13Z</dcterms:created>
  <dcterms:modified xsi:type="dcterms:W3CDTF">2025-04-07T19:56:32Z</dcterms:modified>
</cp:coreProperties>
</file>