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5" r:id="rId2"/>
    <p:sldMasterId id="2147483688" r:id="rId3"/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9" r:id="rId15"/>
    <p:sldId id="268" r:id="rId16"/>
    <p:sldId id="264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A94729-5078-4063-B27C-42659A0675F5}" v="2" dt="2025-04-09T21:00:51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a Mascuñano Planell" userId="1ce54b8cf64139af" providerId="LiveId" clId="{438E568E-1795-44AB-B79D-2095D5FE2B05}"/>
    <pc:docChg chg="modSld">
      <pc:chgData name="Vera Mascuñano Planell" userId="1ce54b8cf64139af" providerId="LiveId" clId="{438E568E-1795-44AB-B79D-2095D5FE2B05}" dt="2025-04-10T06:49:10.338" v="10" actId="20577"/>
      <pc:docMkLst>
        <pc:docMk/>
      </pc:docMkLst>
      <pc:sldChg chg="modSp mod">
        <pc:chgData name="Vera Mascuñano Planell" userId="1ce54b8cf64139af" providerId="LiveId" clId="{438E568E-1795-44AB-B79D-2095D5FE2B05}" dt="2025-04-10T06:49:10.338" v="10" actId="20577"/>
        <pc:sldMkLst>
          <pc:docMk/>
          <pc:sldMk cId="3761915164" sldId="257"/>
        </pc:sldMkLst>
        <pc:spChg chg="mod">
          <ac:chgData name="Vera Mascuñano Planell" userId="1ce54b8cf64139af" providerId="LiveId" clId="{438E568E-1795-44AB-B79D-2095D5FE2B05}" dt="2025-04-10T06:49:10.338" v="10" actId="20577"/>
          <ac:spMkLst>
            <pc:docMk/>
            <pc:sldMk cId="3761915164" sldId="257"/>
            <ac:spMk id="2" creationId="{0820BC58-1011-786E-0161-7BB8622117AC}"/>
          </ac:spMkLst>
        </pc:spChg>
      </pc:sldChg>
    </pc:docChg>
  </pc:docChgLst>
  <pc:docChgLst>
    <pc:chgData name="Vera Mascuñano" userId="3ffca4fcdebb4151" providerId="LiveId" clId="{7FA93CB5-8669-43E0-9E2D-DC03716654F7}"/>
    <pc:docChg chg="undo custSel addSld delSld modSld">
      <pc:chgData name="Vera Mascuñano" userId="3ffca4fcdebb4151" providerId="LiveId" clId="{7FA93CB5-8669-43E0-9E2D-DC03716654F7}" dt="2025-04-08T20:07:08.648" v="4321" actId="5793"/>
      <pc:docMkLst>
        <pc:docMk/>
      </pc:docMkLst>
      <pc:sldChg chg="del">
        <pc:chgData name="Vera Mascuñano" userId="3ffca4fcdebb4151" providerId="LiveId" clId="{7FA93CB5-8669-43E0-9E2D-DC03716654F7}" dt="2025-04-07T14:25:48.819" v="2" actId="47"/>
        <pc:sldMkLst>
          <pc:docMk/>
          <pc:sldMk cId="2957553455" sldId="256"/>
        </pc:sldMkLst>
      </pc:sldChg>
      <pc:sldChg chg="modSp add mod">
        <pc:chgData name="Vera Mascuñano" userId="3ffca4fcdebb4151" providerId="LiveId" clId="{7FA93CB5-8669-43E0-9E2D-DC03716654F7}" dt="2025-04-08T20:06:17.686" v="4281" actId="20577"/>
        <pc:sldMkLst>
          <pc:docMk/>
          <pc:sldMk cId="3761915164" sldId="257"/>
        </pc:sldMkLst>
        <pc:spChg chg="mod">
          <ac:chgData name="Vera Mascuñano" userId="3ffca4fcdebb4151" providerId="LiveId" clId="{7FA93CB5-8669-43E0-9E2D-DC03716654F7}" dt="2025-04-08T20:06:17.686" v="4281" actId="20577"/>
          <ac:spMkLst>
            <pc:docMk/>
            <pc:sldMk cId="3761915164" sldId="257"/>
            <ac:spMk id="2" creationId="{0820BC58-1011-786E-0161-7BB8622117AC}"/>
          </ac:spMkLst>
        </pc:spChg>
      </pc:sldChg>
      <pc:sldChg chg="modSp add mod">
        <pc:chgData name="Vera Mascuñano" userId="3ffca4fcdebb4151" providerId="LiveId" clId="{7FA93CB5-8669-43E0-9E2D-DC03716654F7}" dt="2025-04-08T19:56:45.284" v="3875"/>
        <pc:sldMkLst>
          <pc:docMk/>
          <pc:sldMk cId="1736014307" sldId="258"/>
        </pc:sldMkLst>
        <pc:spChg chg="mod">
          <ac:chgData name="Vera Mascuñano" userId="3ffca4fcdebb4151" providerId="LiveId" clId="{7FA93CB5-8669-43E0-9E2D-DC03716654F7}" dt="2025-04-08T19:56:45.284" v="3875"/>
          <ac:spMkLst>
            <pc:docMk/>
            <pc:sldMk cId="1736014307" sldId="258"/>
            <ac:spMk id="8" creationId="{2454D3E8-5523-3FFE-76E4-3950BEC5B403}"/>
          </ac:spMkLst>
        </pc:spChg>
        <pc:spChg chg="mod">
          <ac:chgData name="Vera Mascuñano" userId="3ffca4fcdebb4151" providerId="LiveId" clId="{7FA93CB5-8669-43E0-9E2D-DC03716654F7}" dt="2025-04-08T19:56:45.284" v="3875"/>
          <ac:spMkLst>
            <pc:docMk/>
            <pc:sldMk cId="1736014307" sldId="258"/>
            <ac:spMk id="10" creationId="{E7025A51-077F-DE4A-F08B-9098EED8967B}"/>
          </ac:spMkLst>
        </pc:spChg>
      </pc:sldChg>
      <pc:sldChg chg="modSp new mod">
        <pc:chgData name="Vera Mascuñano" userId="3ffca4fcdebb4151" providerId="LiveId" clId="{7FA93CB5-8669-43E0-9E2D-DC03716654F7}" dt="2025-04-08T19:56:45.284" v="3875"/>
        <pc:sldMkLst>
          <pc:docMk/>
          <pc:sldMk cId="2612597213" sldId="259"/>
        </pc:sldMkLst>
        <pc:spChg chg="mod">
          <ac:chgData name="Vera Mascuñano" userId="3ffca4fcdebb4151" providerId="LiveId" clId="{7FA93CB5-8669-43E0-9E2D-DC03716654F7}" dt="2025-04-08T19:56:45.284" v="3875"/>
          <ac:spMkLst>
            <pc:docMk/>
            <pc:sldMk cId="2612597213" sldId="259"/>
            <ac:spMk id="2" creationId="{4C13574F-E234-E12E-A5F8-CFCC0AC6A986}"/>
          </ac:spMkLst>
        </pc:spChg>
        <pc:spChg chg="mod">
          <ac:chgData name="Vera Mascuñano" userId="3ffca4fcdebb4151" providerId="LiveId" clId="{7FA93CB5-8669-43E0-9E2D-DC03716654F7}" dt="2025-04-08T19:56:45.284" v="3875"/>
          <ac:spMkLst>
            <pc:docMk/>
            <pc:sldMk cId="2612597213" sldId="259"/>
            <ac:spMk id="3" creationId="{18293DCA-A28A-DAA7-778C-FD15AE62FA0F}"/>
          </ac:spMkLst>
        </pc:spChg>
      </pc:sldChg>
      <pc:sldChg chg="addSp modSp new mod">
        <pc:chgData name="Vera Mascuñano" userId="3ffca4fcdebb4151" providerId="LiveId" clId="{7FA93CB5-8669-43E0-9E2D-DC03716654F7}" dt="2025-04-08T19:56:45.284" v="3875"/>
        <pc:sldMkLst>
          <pc:docMk/>
          <pc:sldMk cId="1548675426" sldId="260"/>
        </pc:sldMkLst>
        <pc:spChg chg="mod">
          <ac:chgData name="Vera Mascuñano" userId="3ffca4fcdebb4151" providerId="LiveId" clId="{7FA93CB5-8669-43E0-9E2D-DC03716654F7}" dt="2025-04-08T19:56:45.284" v="3875"/>
          <ac:spMkLst>
            <pc:docMk/>
            <pc:sldMk cId="1548675426" sldId="260"/>
            <ac:spMk id="2" creationId="{8FF8A3A9-07F6-263F-11F1-691D4B908DC8}"/>
          </ac:spMkLst>
        </pc:spChg>
        <pc:spChg chg="mod">
          <ac:chgData name="Vera Mascuñano" userId="3ffca4fcdebb4151" providerId="LiveId" clId="{7FA93CB5-8669-43E0-9E2D-DC03716654F7}" dt="2025-04-08T16:09:32.125" v="1318" actId="207"/>
          <ac:spMkLst>
            <pc:docMk/>
            <pc:sldMk cId="1548675426" sldId="260"/>
            <ac:spMk id="3" creationId="{2FAA65CB-A002-86BF-BC5B-8BBD25F749CA}"/>
          </ac:spMkLst>
        </pc:spChg>
        <pc:picChg chg="add mod">
          <ac:chgData name="Vera Mascuñano" userId="3ffca4fcdebb4151" providerId="LiveId" clId="{7FA93CB5-8669-43E0-9E2D-DC03716654F7}" dt="2025-04-07T15:10:59.248" v="1184" actId="1076"/>
          <ac:picMkLst>
            <pc:docMk/>
            <pc:sldMk cId="1548675426" sldId="260"/>
            <ac:picMk id="5" creationId="{CFBAB1B1-CDA9-FE24-5A9D-733933AC44C4}"/>
          </ac:picMkLst>
        </pc:picChg>
      </pc:sldChg>
      <pc:sldChg chg="addSp delSp modSp mod">
        <pc:chgData name="Vera Mascuñano" userId="3ffca4fcdebb4151" providerId="LiveId" clId="{7FA93CB5-8669-43E0-9E2D-DC03716654F7}" dt="2025-04-08T19:56:45.284" v="3875"/>
        <pc:sldMkLst>
          <pc:docMk/>
          <pc:sldMk cId="791382014" sldId="261"/>
        </pc:sldMkLst>
        <pc:spChg chg="mod">
          <ac:chgData name="Vera Mascuñano" userId="3ffca4fcdebb4151" providerId="LiveId" clId="{7FA93CB5-8669-43E0-9E2D-DC03716654F7}" dt="2025-04-08T19:56:45.284" v="3875"/>
          <ac:spMkLst>
            <pc:docMk/>
            <pc:sldMk cId="791382014" sldId="261"/>
            <ac:spMk id="2" creationId="{BA7D89B9-60A2-FE7F-F346-9DF3CD543F5D}"/>
          </ac:spMkLst>
        </pc:spChg>
        <pc:spChg chg="mod">
          <ac:chgData name="Vera Mascuñano" userId="3ffca4fcdebb4151" providerId="LiveId" clId="{7FA93CB5-8669-43E0-9E2D-DC03716654F7}" dt="2025-04-08T19:37:56.042" v="3197" actId="20577"/>
          <ac:spMkLst>
            <pc:docMk/>
            <pc:sldMk cId="791382014" sldId="261"/>
            <ac:spMk id="3" creationId="{21BB920F-EEC1-7D45-E621-D2D45D2D8809}"/>
          </ac:spMkLst>
        </pc:spChg>
        <pc:graphicFrameChg chg="add mod modGraphic">
          <ac:chgData name="Vera Mascuñano" userId="3ffca4fcdebb4151" providerId="LiveId" clId="{7FA93CB5-8669-43E0-9E2D-DC03716654F7}" dt="2025-04-08T19:43:22.922" v="3325" actId="1076"/>
          <ac:graphicFrameMkLst>
            <pc:docMk/>
            <pc:sldMk cId="791382014" sldId="261"/>
            <ac:graphicFrameMk id="6" creationId="{49257C89-C5D5-7A3B-0CD2-B5A3E697A856}"/>
          </ac:graphicFrameMkLst>
        </pc:graphicFrameChg>
      </pc:sldChg>
      <pc:sldChg chg="addSp modSp mod">
        <pc:chgData name="Vera Mascuñano" userId="3ffca4fcdebb4151" providerId="LiveId" clId="{7FA93CB5-8669-43E0-9E2D-DC03716654F7}" dt="2025-04-08T20:05:36.503" v="4270" actId="20577"/>
        <pc:sldMkLst>
          <pc:docMk/>
          <pc:sldMk cId="3077726999" sldId="262"/>
        </pc:sldMkLst>
        <pc:spChg chg="mod">
          <ac:chgData name="Vera Mascuñano" userId="3ffca4fcdebb4151" providerId="LiveId" clId="{7FA93CB5-8669-43E0-9E2D-DC03716654F7}" dt="2025-04-08T19:56:45.284" v="3875"/>
          <ac:spMkLst>
            <pc:docMk/>
            <pc:sldMk cId="3077726999" sldId="262"/>
            <ac:spMk id="2" creationId="{D4C6709D-E7D5-C406-B95D-36BB0B930D9F}"/>
          </ac:spMkLst>
        </pc:spChg>
        <pc:spChg chg="mod">
          <ac:chgData name="Vera Mascuñano" userId="3ffca4fcdebb4151" providerId="LiveId" clId="{7FA93CB5-8669-43E0-9E2D-DC03716654F7}" dt="2025-04-08T19:56:45.284" v="3875"/>
          <ac:spMkLst>
            <pc:docMk/>
            <pc:sldMk cId="3077726999" sldId="262"/>
            <ac:spMk id="3" creationId="{E16A0EEE-22DF-4855-0098-8BAF268D11FF}"/>
          </ac:spMkLst>
        </pc:spChg>
        <pc:spChg chg="add mod">
          <ac:chgData name="Vera Mascuñano" userId="3ffca4fcdebb4151" providerId="LiveId" clId="{7FA93CB5-8669-43E0-9E2D-DC03716654F7}" dt="2025-04-08T19:54:27.794" v="3866" actId="207"/>
          <ac:spMkLst>
            <pc:docMk/>
            <pc:sldMk cId="3077726999" sldId="262"/>
            <ac:spMk id="7" creationId="{8E7D1FB9-C4C9-A3FA-FA04-082146CFDA84}"/>
          </ac:spMkLst>
        </pc:spChg>
        <pc:spChg chg="add mod">
          <ac:chgData name="Vera Mascuñano" userId="3ffca4fcdebb4151" providerId="LiveId" clId="{7FA93CB5-8669-43E0-9E2D-DC03716654F7}" dt="2025-04-08T19:54:52.963" v="3870" actId="1076"/>
          <ac:spMkLst>
            <pc:docMk/>
            <pc:sldMk cId="3077726999" sldId="262"/>
            <ac:spMk id="8" creationId="{8A04F9DE-7CBD-0754-17FA-AAE4E943EEFD}"/>
          </ac:spMkLst>
        </pc:spChg>
        <pc:spChg chg="add mod">
          <ac:chgData name="Vera Mascuñano" userId="3ffca4fcdebb4151" providerId="LiveId" clId="{7FA93CB5-8669-43E0-9E2D-DC03716654F7}" dt="2025-04-08T20:05:36.503" v="4270" actId="20577"/>
          <ac:spMkLst>
            <pc:docMk/>
            <pc:sldMk cId="3077726999" sldId="262"/>
            <ac:spMk id="9" creationId="{8B5C2053-F8C7-4C53-23E0-79647622258F}"/>
          </ac:spMkLst>
        </pc:spChg>
        <pc:graphicFrameChg chg="add mod modGraphic">
          <ac:chgData name="Vera Mascuñano" userId="3ffca4fcdebb4151" providerId="LiveId" clId="{7FA93CB5-8669-43E0-9E2D-DC03716654F7}" dt="2025-04-08T19:51:01.279" v="3807" actId="20577"/>
          <ac:graphicFrameMkLst>
            <pc:docMk/>
            <pc:sldMk cId="3077726999" sldId="262"/>
            <ac:graphicFrameMk id="4" creationId="{37D28A96-AC90-607C-C6B0-2D3E5F9342F3}"/>
          </ac:graphicFrameMkLst>
        </pc:graphicFrameChg>
        <pc:graphicFrameChg chg="add mod modGraphic">
          <ac:chgData name="Vera Mascuñano" userId="3ffca4fcdebb4151" providerId="LiveId" clId="{7FA93CB5-8669-43E0-9E2D-DC03716654F7}" dt="2025-04-08T19:51:48.567" v="3829" actId="20577"/>
          <ac:graphicFrameMkLst>
            <pc:docMk/>
            <pc:sldMk cId="3077726999" sldId="262"/>
            <ac:graphicFrameMk id="5" creationId="{59871060-9199-7DB2-FFD8-035CF5B37479}"/>
          </ac:graphicFrameMkLst>
        </pc:graphicFrameChg>
        <pc:graphicFrameChg chg="add mod modGraphic">
          <ac:chgData name="Vera Mascuñano" userId="3ffca4fcdebb4151" providerId="LiveId" clId="{7FA93CB5-8669-43E0-9E2D-DC03716654F7}" dt="2025-04-08T19:53:59.758" v="3863" actId="1076"/>
          <ac:graphicFrameMkLst>
            <pc:docMk/>
            <pc:sldMk cId="3077726999" sldId="262"/>
            <ac:graphicFrameMk id="6" creationId="{8388A0C7-03D4-D459-EF38-7CC2C12C2F35}"/>
          </ac:graphicFrameMkLst>
        </pc:graphicFrameChg>
      </pc:sldChg>
      <pc:sldChg chg="modSp add mod">
        <pc:chgData name="Vera Mascuñano" userId="3ffca4fcdebb4151" providerId="LiveId" clId="{7FA93CB5-8669-43E0-9E2D-DC03716654F7}" dt="2025-04-08T20:07:08.648" v="4321" actId="5793"/>
        <pc:sldMkLst>
          <pc:docMk/>
          <pc:sldMk cId="2106026480" sldId="263"/>
        </pc:sldMkLst>
        <pc:spChg chg="mod">
          <ac:chgData name="Vera Mascuñano" userId="3ffca4fcdebb4151" providerId="LiveId" clId="{7FA93CB5-8669-43E0-9E2D-DC03716654F7}" dt="2025-04-08T20:07:08.648" v="4321" actId="5793"/>
          <ac:spMkLst>
            <pc:docMk/>
            <pc:sldMk cId="2106026480" sldId="263"/>
            <ac:spMk id="2" creationId="{1FA88824-0C7F-00D4-48F8-D5B71068401C}"/>
          </ac:spMkLst>
        </pc:spChg>
        <pc:spChg chg="mod">
          <ac:chgData name="Vera Mascuñano" userId="3ffca4fcdebb4151" providerId="LiveId" clId="{7FA93CB5-8669-43E0-9E2D-DC03716654F7}" dt="2025-04-08T19:56:45.284" v="3875"/>
          <ac:spMkLst>
            <pc:docMk/>
            <pc:sldMk cId="2106026480" sldId="263"/>
            <ac:spMk id="3" creationId="{18BF4F44-39F5-1CFE-FFFA-3074B102F156}"/>
          </ac:spMkLst>
        </pc:spChg>
      </pc:sldChg>
      <pc:sldChg chg="add">
        <pc:chgData name="Vera Mascuñano" userId="3ffca4fcdebb4151" providerId="LiveId" clId="{7FA93CB5-8669-43E0-9E2D-DC03716654F7}" dt="2025-04-08T20:05:45.980" v="4271"/>
        <pc:sldMkLst>
          <pc:docMk/>
          <pc:sldMk cId="919208854" sldId="264"/>
        </pc:sldMkLst>
      </pc:sldChg>
    </pc:docChg>
  </pc:docChgLst>
  <pc:docChgLst>
    <pc:chgData name="Vera Mascuñano Planell" userId="1ce54b8cf64139af" providerId="LiveId" clId="{D3A94729-5078-4063-B27C-42659A0675F5}"/>
    <pc:docChg chg="undo custSel addSld delSld modSld sldOrd">
      <pc:chgData name="Vera Mascuñano Planell" userId="1ce54b8cf64139af" providerId="LiveId" clId="{D3A94729-5078-4063-B27C-42659A0675F5}" dt="2025-04-10T04:59:02.124" v="5698" actId="403"/>
      <pc:docMkLst>
        <pc:docMk/>
      </pc:docMkLst>
      <pc:sldChg chg="modSp mod">
        <pc:chgData name="Vera Mascuñano Planell" userId="1ce54b8cf64139af" providerId="LiveId" clId="{D3A94729-5078-4063-B27C-42659A0675F5}" dt="2025-04-09T21:33:19.820" v="4804" actId="113"/>
        <pc:sldMkLst>
          <pc:docMk/>
          <pc:sldMk cId="2612597213" sldId="259"/>
        </pc:sldMkLst>
        <pc:spChg chg="mod">
          <ac:chgData name="Vera Mascuñano Planell" userId="1ce54b8cf64139af" providerId="LiveId" clId="{D3A94729-5078-4063-B27C-42659A0675F5}" dt="2025-04-09T21:33:19.820" v="4804" actId="113"/>
          <ac:spMkLst>
            <pc:docMk/>
            <pc:sldMk cId="2612597213" sldId="259"/>
            <ac:spMk id="3" creationId="{18293DCA-A28A-DAA7-778C-FD15AE62FA0F}"/>
          </ac:spMkLst>
        </pc:spChg>
      </pc:sldChg>
      <pc:sldChg chg="modSp mod">
        <pc:chgData name="Vera Mascuñano Planell" userId="1ce54b8cf64139af" providerId="LiveId" clId="{D3A94729-5078-4063-B27C-42659A0675F5}" dt="2025-04-09T21:35:29.850" v="5003" actId="20577"/>
        <pc:sldMkLst>
          <pc:docMk/>
          <pc:sldMk cId="1548675426" sldId="260"/>
        </pc:sldMkLst>
        <pc:spChg chg="mod">
          <ac:chgData name="Vera Mascuñano Planell" userId="1ce54b8cf64139af" providerId="LiveId" clId="{D3A94729-5078-4063-B27C-42659A0675F5}" dt="2025-04-09T21:35:29.850" v="5003" actId="20577"/>
          <ac:spMkLst>
            <pc:docMk/>
            <pc:sldMk cId="1548675426" sldId="260"/>
            <ac:spMk id="3" creationId="{2FAA65CB-A002-86BF-BC5B-8BBD25F749CA}"/>
          </ac:spMkLst>
        </pc:spChg>
      </pc:sldChg>
      <pc:sldChg chg="modSp mod">
        <pc:chgData name="Vera Mascuñano Planell" userId="1ce54b8cf64139af" providerId="LiveId" clId="{D3A94729-5078-4063-B27C-42659A0675F5}" dt="2025-04-09T20:32:35.931" v="1251" actId="403"/>
        <pc:sldMkLst>
          <pc:docMk/>
          <pc:sldMk cId="2106026480" sldId="263"/>
        </pc:sldMkLst>
        <pc:spChg chg="mod">
          <ac:chgData name="Vera Mascuñano Planell" userId="1ce54b8cf64139af" providerId="LiveId" clId="{D3A94729-5078-4063-B27C-42659A0675F5}" dt="2025-04-09T18:48:49.986" v="476" actId="20577"/>
          <ac:spMkLst>
            <pc:docMk/>
            <pc:sldMk cId="2106026480" sldId="263"/>
            <ac:spMk id="2" creationId="{1FA88824-0C7F-00D4-48F8-D5B71068401C}"/>
          </ac:spMkLst>
        </pc:spChg>
        <pc:spChg chg="mod">
          <ac:chgData name="Vera Mascuñano Planell" userId="1ce54b8cf64139af" providerId="LiveId" clId="{D3A94729-5078-4063-B27C-42659A0675F5}" dt="2025-04-09T20:32:35.931" v="1251" actId="403"/>
          <ac:spMkLst>
            <pc:docMk/>
            <pc:sldMk cId="2106026480" sldId="263"/>
            <ac:spMk id="3" creationId="{18BF4F44-39F5-1CFE-FFFA-3074B102F156}"/>
          </ac:spMkLst>
        </pc:spChg>
      </pc:sldChg>
      <pc:sldChg chg="modSp new mod">
        <pc:chgData name="Vera Mascuñano Planell" userId="1ce54b8cf64139af" providerId="LiveId" clId="{D3A94729-5078-4063-B27C-42659A0675F5}" dt="2025-04-10T04:59:02.124" v="5698" actId="403"/>
        <pc:sldMkLst>
          <pc:docMk/>
          <pc:sldMk cId="799515315" sldId="264"/>
        </pc:sldMkLst>
        <pc:spChg chg="mod">
          <ac:chgData name="Vera Mascuñano Planell" userId="1ce54b8cf64139af" providerId="LiveId" clId="{D3A94729-5078-4063-B27C-42659A0675F5}" dt="2025-04-09T18:42:39.134" v="57" actId="20577"/>
          <ac:spMkLst>
            <pc:docMk/>
            <pc:sldMk cId="799515315" sldId="264"/>
            <ac:spMk id="2" creationId="{E6CE3FC8-C629-2F57-28EF-345D8E67AE10}"/>
          </ac:spMkLst>
        </pc:spChg>
        <pc:spChg chg="mod">
          <ac:chgData name="Vera Mascuñano Planell" userId="1ce54b8cf64139af" providerId="LiveId" clId="{D3A94729-5078-4063-B27C-42659A0675F5}" dt="2025-04-10T04:59:02.124" v="5698" actId="403"/>
          <ac:spMkLst>
            <pc:docMk/>
            <pc:sldMk cId="799515315" sldId="264"/>
            <ac:spMk id="3" creationId="{692F4886-BF88-2718-2941-8E8F497E2C2B}"/>
          </ac:spMkLst>
        </pc:spChg>
      </pc:sldChg>
      <pc:sldChg chg="del">
        <pc:chgData name="Vera Mascuñano Planell" userId="1ce54b8cf64139af" providerId="LiveId" clId="{D3A94729-5078-4063-B27C-42659A0675F5}" dt="2025-04-09T18:41:49.207" v="0" actId="47"/>
        <pc:sldMkLst>
          <pc:docMk/>
          <pc:sldMk cId="919208854" sldId="264"/>
        </pc:sldMkLst>
      </pc:sldChg>
      <pc:sldChg chg="modSp new mod">
        <pc:chgData name="Vera Mascuñano Planell" userId="1ce54b8cf64139af" providerId="LiveId" clId="{D3A94729-5078-4063-B27C-42659A0675F5}" dt="2025-04-09T20:44:16.147" v="1755" actId="20577"/>
        <pc:sldMkLst>
          <pc:docMk/>
          <pc:sldMk cId="2436973319" sldId="265"/>
        </pc:sldMkLst>
        <pc:spChg chg="mod">
          <ac:chgData name="Vera Mascuñano Planell" userId="1ce54b8cf64139af" providerId="LiveId" clId="{D3A94729-5078-4063-B27C-42659A0675F5}" dt="2025-04-09T19:07:04.124" v="666" actId="20577"/>
          <ac:spMkLst>
            <pc:docMk/>
            <pc:sldMk cId="2436973319" sldId="265"/>
            <ac:spMk id="2" creationId="{693D4355-E77F-27C6-17A2-6EAA18F53616}"/>
          </ac:spMkLst>
        </pc:spChg>
        <pc:spChg chg="mod">
          <ac:chgData name="Vera Mascuñano Planell" userId="1ce54b8cf64139af" providerId="LiveId" clId="{D3A94729-5078-4063-B27C-42659A0675F5}" dt="2025-04-09T20:44:16.147" v="1755" actId="20577"/>
          <ac:spMkLst>
            <pc:docMk/>
            <pc:sldMk cId="2436973319" sldId="265"/>
            <ac:spMk id="3" creationId="{7F28DA95-F7F3-E796-CFD1-D35AA0DA4A15}"/>
          </ac:spMkLst>
        </pc:spChg>
      </pc:sldChg>
      <pc:sldChg chg="modSp new mod">
        <pc:chgData name="Vera Mascuñano Planell" userId="1ce54b8cf64139af" providerId="LiveId" clId="{D3A94729-5078-4063-B27C-42659A0675F5}" dt="2025-04-09T21:37:00.568" v="5095" actId="20577"/>
        <pc:sldMkLst>
          <pc:docMk/>
          <pc:sldMk cId="1581885729" sldId="266"/>
        </pc:sldMkLst>
        <pc:spChg chg="mod">
          <ac:chgData name="Vera Mascuñano Planell" userId="1ce54b8cf64139af" providerId="LiveId" clId="{D3A94729-5078-4063-B27C-42659A0675F5}" dt="2025-04-09T21:29:00.593" v="4748" actId="20577"/>
          <ac:spMkLst>
            <pc:docMk/>
            <pc:sldMk cId="1581885729" sldId="266"/>
            <ac:spMk id="2" creationId="{8211BD8F-C972-9A51-F54D-3BD1DC59FD61}"/>
          </ac:spMkLst>
        </pc:spChg>
        <pc:spChg chg="mod">
          <ac:chgData name="Vera Mascuñano Planell" userId="1ce54b8cf64139af" providerId="LiveId" clId="{D3A94729-5078-4063-B27C-42659A0675F5}" dt="2025-04-09T21:37:00.568" v="5095" actId="20577"/>
          <ac:spMkLst>
            <pc:docMk/>
            <pc:sldMk cId="1581885729" sldId="266"/>
            <ac:spMk id="3" creationId="{4B08D96B-BDF4-435E-C2AA-781129B86315}"/>
          </ac:spMkLst>
        </pc:spChg>
      </pc:sldChg>
      <pc:sldChg chg="modSp new mod">
        <pc:chgData name="Vera Mascuñano Planell" userId="1ce54b8cf64139af" providerId="LiveId" clId="{D3A94729-5078-4063-B27C-42659A0675F5}" dt="2025-04-09T20:56:10.098" v="2484" actId="20577"/>
        <pc:sldMkLst>
          <pc:docMk/>
          <pc:sldMk cId="716111171" sldId="267"/>
        </pc:sldMkLst>
        <pc:spChg chg="mod">
          <ac:chgData name="Vera Mascuñano Planell" userId="1ce54b8cf64139af" providerId="LiveId" clId="{D3A94729-5078-4063-B27C-42659A0675F5}" dt="2025-04-09T20:47:25.892" v="1828" actId="20577"/>
          <ac:spMkLst>
            <pc:docMk/>
            <pc:sldMk cId="716111171" sldId="267"/>
            <ac:spMk id="2" creationId="{FC47C1E8-2FA0-0848-4930-677F2FF78D15}"/>
          </ac:spMkLst>
        </pc:spChg>
        <pc:spChg chg="mod">
          <ac:chgData name="Vera Mascuñano Planell" userId="1ce54b8cf64139af" providerId="LiveId" clId="{D3A94729-5078-4063-B27C-42659A0675F5}" dt="2025-04-09T20:56:10.098" v="2484" actId="20577"/>
          <ac:spMkLst>
            <pc:docMk/>
            <pc:sldMk cId="716111171" sldId="267"/>
            <ac:spMk id="3" creationId="{A4A6E648-DD3D-50CC-A26E-EE847C382474}"/>
          </ac:spMkLst>
        </pc:spChg>
      </pc:sldChg>
      <pc:sldChg chg="modSp add mod ord">
        <pc:chgData name="Vera Mascuñano Planell" userId="1ce54b8cf64139af" providerId="LiveId" clId="{D3A94729-5078-4063-B27C-42659A0675F5}" dt="2025-04-09T21:34:28.195" v="4898" actId="20577"/>
        <pc:sldMkLst>
          <pc:docMk/>
          <pc:sldMk cId="691280588" sldId="268"/>
        </pc:sldMkLst>
        <pc:spChg chg="mod">
          <ac:chgData name="Vera Mascuñano Planell" userId="1ce54b8cf64139af" providerId="LiveId" clId="{D3A94729-5078-4063-B27C-42659A0675F5}" dt="2025-04-09T20:53:42.033" v="2375" actId="20577"/>
          <ac:spMkLst>
            <pc:docMk/>
            <pc:sldMk cId="691280588" sldId="268"/>
            <ac:spMk id="2" creationId="{3E3A113F-DFD9-CB08-DB64-E07E3E02FDE1}"/>
          </ac:spMkLst>
        </pc:spChg>
        <pc:spChg chg="mod">
          <ac:chgData name="Vera Mascuñano Planell" userId="1ce54b8cf64139af" providerId="LiveId" clId="{D3A94729-5078-4063-B27C-42659A0675F5}" dt="2025-04-09T21:34:28.195" v="4898" actId="20577"/>
          <ac:spMkLst>
            <pc:docMk/>
            <pc:sldMk cId="691280588" sldId="268"/>
            <ac:spMk id="3" creationId="{812BC4CB-A543-C9C2-5B14-36A6BF4752AC}"/>
          </ac:spMkLst>
        </pc:spChg>
      </pc:sldChg>
      <pc:sldChg chg="modSp new mod">
        <pc:chgData name="Vera Mascuñano Planell" userId="1ce54b8cf64139af" providerId="LiveId" clId="{D3A94729-5078-4063-B27C-42659A0675F5}" dt="2025-04-09T21:16:38.642" v="3822" actId="20577"/>
        <pc:sldMkLst>
          <pc:docMk/>
          <pc:sldMk cId="370349974" sldId="269"/>
        </pc:sldMkLst>
        <pc:spChg chg="mod">
          <ac:chgData name="Vera Mascuñano Planell" userId="1ce54b8cf64139af" providerId="LiveId" clId="{D3A94729-5078-4063-B27C-42659A0675F5}" dt="2025-04-09T21:05:58.818" v="2914" actId="20577"/>
          <ac:spMkLst>
            <pc:docMk/>
            <pc:sldMk cId="370349974" sldId="269"/>
            <ac:spMk id="2" creationId="{867E3E61-3991-2A37-6319-4FAA004DC434}"/>
          </ac:spMkLst>
        </pc:spChg>
        <pc:spChg chg="mod">
          <ac:chgData name="Vera Mascuñano Planell" userId="1ce54b8cf64139af" providerId="LiveId" clId="{D3A94729-5078-4063-B27C-42659A0675F5}" dt="2025-04-09T21:16:38.642" v="3822" actId="20577"/>
          <ac:spMkLst>
            <pc:docMk/>
            <pc:sldMk cId="370349974" sldId="269"/>
            <ac:spMk id="3" creationId="{763DCE7A-A200-AD90-AB42-B8AA95FA40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26400" y="2156600"/>
            <a:ext cx="7339200" cy="25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70681" y="-803000"/>
            <a:ext cx="13333364" cy="7406000"/>
            <a:chOff x="-428011" y="-602250"/>
            <a:chExt cx="10000023" cy="55545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21" name="Google Shape;21;p2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24" name="Google Shape;24;p2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508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0" name="Google Shape;130;p11"/>
          <p:cNvGrpSpPr/>
          <p:nvPr/>
        </p:nvGrpSpPr>
        <p:grpSpPr>
          <a:xfrm>
            <a:off x="-531035" y="-1111029"/>
            <a:ext cx="13323216" cy="8921928"/>
            <a:chOff x="-398276" y="-833272"/>
            <a:chExt cx="9992412" cy="6691446"/>
          </a:xfrm>
        </p:grpSpPr>
        <p:grpSp>
          <p:nvGrpSpPr>
            <p:cNvPr id="131" name="Google Shape;131;p11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132" name="Google Shape;132;p11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4" name="Google Shape;134;p11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35" name="Google Shape;135;p11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39" name="Google Shape;139;p1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41" name="Google Shape;141;p11"/>
          <p:cNvSpPr txBox="1">
            <a:spLocks noGrp="1"/>
          </p:cNvSpPr>
          <p:nvPr>
            <p:ph type="title" hasCustomPrompt="1"/>
          </p:nvPr>
        </p:nvSpPr>
        <p:spPr>
          <a:xfrm>
            <a:off x="2780067" y="2778833"/>
            <a:ext cx="6632000" cy="11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1"/>
          </p:nvPr>
        </p:nvSpPr>
        <p:spPr>
          <a:xfrm>
            <a:off x="2780067" y="3902800"/>
            <a:ext cx="6632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600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581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960000" y="1938367"/>
            <a:ext cx="9146000" cy="1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>
            <a:off x="-1580591" y="-1369135"/>
            <a:ext cx="15098449" cy="8314029"/>
            <a:chOff x="-1185444" y="-1026851"/>
            <a:chExt cx="11323837" cy="6235522"/>
          </a:xfrm>
        </p:grpSpPr>
        <p:grpSp>
          <p:nvGrpSpPr>
            <p:cNvPr id="149" name="Google Shape;149;p13"/>
            <p:cNvGrpSpPr/>
            <p:nvPr/>
          </p:nvGrpSpPr>
          <p:grpSpPr>
            <a:xfrm>
              <a:off x="-1185444" y="2557150"/>
              <a:ext cx="10139094" cy="2651521"/>
              <a:chOff x="-1185444" y="2557150"/>
              <a:chExt cx="10139094" cy="2651521"/>
            </a:xfrm>
          </p:grpSpPr>
          <p:grpSp>
            <p:nvGrpSpPr>
              <p:cNvPr id="150" name="Google Shape;150;p13"/>
              <p:cNvGrpSpPr/>
              <p:nvPr/>
            </p:nvGrpSpPr>
            <p:grpSpPr>
              <a:xfrm>
                <a:off x="8814750" y="2557150"/>
                <a:ext cx="138900" cy="594300"/>
                <a:chOff x="259800" y="2501375"/>
                <a:chExt cx="138900" cy="594300"/>
              </a:xfrm>
            </p:grpSpPr>
            <p:sp>
              <p:nvSpPr>
                <p:cNvPr id="151" name="Google Shape;151;p1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2" name="Google Shape;152;p1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3" name="Google Shape;153;p1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sp>
            <p:nvSpPr>
              <p:cNvPr id="154" name="Google Shape;154;p13"/>
              <p:cNvSpPr/>
              <p:nvPr/>
            </p:nvSpPr>
            <p:spPr>
              <a:xfrm rot="10530084">
                <a:off x="-1120457" y="3415918"/>
                <a:ext cx="1728826" cy="1727606"/>
              </a:xfrm>
              <a:prstGeom prst="arc">
                <a:avLst>
                  <a:gd name="adj1" fmla="val 14305241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155" name="Google Shape;155;p13"/>
              <p:cNvGrpSpPr/>
              <p:nvPr/>
            </p:nvGrpSpPr>
            <p:grpSpPr>
              <a:xfrm>
                <a:off x="3790575" y="4815150"/>
                <a:ext cx="593700" cy="137100"/>
                <a:chOff x="8290500" y="4746600"/>
                <a:chExt cx="593700" cy="137100"/>
              </a:xfrm>
            </p:grpSpPr>
            <p:sp>
              <p:nvSpPr>
                <p:cNvPr id="156" name="Google Shape;156;p1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7" name="Google Shape;157;p1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159" name="Google Shape;159;p13"/>
            <p:cNvGrpSpPr/>
            <p:nvPr/>
          </p:nvGrpSpPr>
          <p:grpSpPr>
            <a:xfrm>
              <a:off x="7991894" y="-1026851"/>
              <a:ext cx="2146500" cy="2146200"/>
              <a:chOff x="7991894" y="-1026851"/>
              <a:chExt cx="2146500" cy="2146200"/>
            </a:xfrm>
          </p:grpSpPr>
          <p:sp>
            <p:nvSpPr>
              <p:cNvPr id="160" name="Google Shape;160;p13"/>
              <p:cNvSpPr/>
              <p:nvPr/>
            </p:nvSpPr>
            <p:spPr>
              <a:xfrm rot="-9814103">
                <a:off x="8200792" y="-817586"/>
                <a:ext cx="1728704" cy="1727671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rot="7425">
                <a:off x="8817004" y="814077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9225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p14"/>
          <p:cNvSpPr txBox="1">
            <a:spLocks noGrp="1"/>
          </p:cNvSpPr>
          <p:nvPr>
            <p:ph type="title"/>
          </p:nvPr>
        </p:nvSpPr>
        <p:spPr>
          <a:xfrm>
            <a:off x="2743600" y="2723500"/>
            <a:ext cx="6704800" cy="1572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400" b="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65" name="Google Shape;165;p14"/>
          <p:cNvGrpSpPr/>
          <p:nvPr/>
        </p:nvGrpSpPr>
        <p:grpSpPr>
          <a:xfrm>
            <a:off x="253800" y="255001"/>
            <a:ext cx="9575867" cy="5356100"/>
            <a:chOff x="190350" y="191250"/>
            <a:chExt cx="7181900" cy="4017075"/>
          </a:xfrm>
        </p:grpSpPr>
        <p:grpSp>
          <p:nvGrpSpPr>
            <p:cNvPr id="166" name="Google Shape;166;p14"/>
            <p:cNvGrpSpPr/>
            <p:nvPr/>
          </p:nvGrpSpPr>
          <p:grpSpPr>
            <a:xfrm>
              <a:off x="6778550" y="191250"/>
              <a:ext cx="593700" cy="137100"/>
              <a:chOff x="8290500" y="4746600"/>
              <a:chExt cx="593700" cy="137100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70" name="Google Shape;170;p14"/>
            <p:cNvGrpSpPr/>
            <p:nvPr/>
          </p:nvGrpSpPr>
          <p:grpSpPr>
            <a:xfrm>
              <a:off x="190350" y="3614025"/>
              <a:ext cx="138900" cy="594300"/>
              <a:chOff x="259800" y="2501375"/>
              <a:chExt cx="138900" cy="594300"/>
            </a:xfrm>
          </p:grpSpPr>
          <p:sp>
            <p:nvSpPr>
              <p:cNvPr id="171" name="Google Shape;171;p1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9193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" name="Google Shape;176;p15"/>
          <p:cNvSpPr txBox="1">
            <a:spLocks noGrp="1"/>
          </p:cNvSpPr>
          <p:nvPr>
            <p:ph type="title"/>
          </p:nvPr>
        </p:nvSpPr>
        <p:spPr>
          <a:xfrm>
            <a:off x="1578400" y="4659567"/>
            <a:ext cx="9035200" cy="6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77" name="Google Shape;177;p15"/>
          <p:cNvGrpSpPr/>
          <p:nvPr/>
        </p:nvGrpSpPr>
        <p:grpSpPr>
          <a:xfrm>
            <a:off x="253801" y="-519252"/>
            <a:ext cx="13127700" cy="8443099"/>
            <a:chOff x="190350" y="-389439"/>
            <a:chExt cx="9845775" cy="6332324"/>
          </a:xfrm>
        </p:grpSpPr>
        <p:grpSp>
          <p:nvGrpSpPr>
            <p:cNvPr id="178" name="Google Shape;178;p15"/>
            <p:cNvGrpSpPr/>
            <p:nvPr/>
          </p:nvGrpSpPr>
          <p:grpSpPr>
            <a:xfrm rot="8999956">
              <a:off x="7975973" y="3841105"/>
              <a:ext cx="1728562" cy="1789510"/>
              <a:chOff x="-433476" y="-754650"/>
              <a:chExt cx="1728600" cy="1789549"/>
            </a:xfrm>
          </p:grpSpPr>
          <p:sp>
            <p:nvSpPr>
              <p:cNvPr id="179" name="Google Shape;179;p1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291826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81" name="Google Shape;181;p15"/>
            <p:cNvGrpSpPr/>
            <p:nvPr/>
          </p:nvGrpSpPr>
          <p:grpSpPr>
            <a:xfrm>
              <a:off x="7489625" y="189400"/>
              <a:ext cx="593700" cy="137100"/>
              <a:chOff x="8290500" y="4746600"/>
              <a:chExt cx="593700" cy="137100"/>
            </a:xfrm>
          </p:grpSpPr>
          <p:sp>
            <p:nvSpPr>
              <p:cNvPr id="182" name="Google Shape;182;p15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85" name="Google Shape;185;p15"/>
            <p:cNvGrpSpPr/>
            <p:nvPr/>
          </p:nvGrpSpPr>
          <p:grpSpPr>
            <a:xfrm>
              <a:off x="190350" y="3534725"/>
              <a:ext cx="138900" cy="594300"/>
              <a:chOff x="259800" y="2501375"/>
              <a:chExt cx="138900" cy="594300"/>
            </a:xfrm>
          </p:grpSpPr>
          <p:sp>
            <p:nvSpPr>
              <p:cNvPr id="186" name="Google Shape;186;p1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89" name="Google Shape;189;p15"/>
            <p:cNvSpPr/>
            <p:nvPr/>
          </p:nvSpPr>
          <p:spPr>
            <a:xfrm rot="10800000">
              <a:off x="3626009" y="-389439"/>
              <a:ext cx="1728600" cy="1727400"/>
            </a:xfrm>
            <a:prstGeom prst="arc">
              <a:avLst>
                <a:gd name="adj1" fmla="val 19599382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4226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1"/>
          </p:nvPr>
        </p:nvSpPr>
        <p:spPr>
          <a:xfrm>
            <a:off x="950967" y="1932499"/>
            <a:ext cx="10290000" cy="2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93" name="Google Shape;193;p16"/>
          <p:cNvGrpSpPr/>
          <p:nvPr/>
        </p:nvGrpSpPr>
        <p:grpSpPr>
          <a:xfrm>
            <a:off x="-1248101" y="-1337348"/>
            <a:ext cx="14748176" cy="9825551"/>
            <a:chOff x="-936076" y="-1003011"/>
            <a:chExt cx="11061132" cy="7369163"/>
          </a:xfrm>
        </p:grpSpPr>
        <p:grpSp>
          <p:nvGrpSpPr>
            <p:cNvPr id="194" name="Google Shape;194;p16"/>
            <p:cNvGrpSpPr/>
            <p:nvPr/>
          </p:nvGrpSpPr>
          <p:grpSpPr>
            <a:xfrm rot="-887781">
              <a:off x="8144329" y="-803148"/>
              <a:ext cx="1789658" cy="1728708"/>
              <a:chOff x="7777000" y="-567252"/>
              <a:chExt cx="1789547" cy="1728600"/>
            </a:xfrm>
          </p:grpSpPr>
          <p:sp>
            <p:nvSpPr>
              <p:cNvPr id="195" name="Google Shape;195;p1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97" name="Google Shape;197;p16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198" name="Google Shape;198;p16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1" name="Google Shape;201;p16"/>
            <p:cNvGrpSpPr/>
            <p:nvPr/>
          </p:nvGrpSpPr>
          <p:grpSpPr>
            <a:xfrm rot="-8999956">
              <a:off x="-604486" y="4264372"/>
              <a:ext cx="1728562" cy="1789510"/>
              <a:chOff x="-433476" y="-754650"/>
              <a:chExt cx="1728600" cy="1789549"/>
            </a:xfrm>
          </p:grpSpPr>
          <p:sp>
            <p:nvSpPr>
              <p:cNvPr id="202" name="Google Shape;202;p16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204" name="Google Shape;204;p16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6633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1185967" y="1307667"/>
            <a:ext cx="9148000" cy="9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1"/>
          </p:nvPr>
        </p:nvSpPr>
        <p:spPr>
          <a:xfrm>
            <a:off x="1185967" y="2444200"/>
            <a:ext cx="9148000" cy="20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09" name="Google Shape;209;p17"/>
          <p:cNvGrpSpPr/>
          <p:nvPr/>
        </p:nvGrpSpPr>
        <p:grpSpPr>
          <a:xfrm>
            <a:off x="-1248101" y="-1512237"/>
            <a:ext cx="14908823" cy="10000440"/>
            <a:chOff x="-936076" y="-1134178"/>
            <a:chExt cx="11181617" cy="7500330"/>
          </a:xfrm>
        </p:grpSpPr>
        <p:grpSp>
          <p:nvGrpSpPr>
            <p:cNvPr id="210" name="Google Shape;210;p17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211" name="Google Shape;211;p17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13" name="Google Shape;213;p17"/>
            <p:cNvGrpSpPr/>
            <p:nvPr/>
          </p:nvGrpSpPr>
          <p:grpSpPr>
            <a:xfrm rot="-5400000">
              <a:off x="4644025" y="-37350"/>
              <a:ext cx="138900" cy="594300"/>
              <a:chOff x="259800" y="2501375"/>
              <a:chExt cx="138900" cy="594300"/>
            </a:xfrm>
          </p:grpSpPr>
          <p:sp>
            <p:nvSpPr>
              <p:cNvPr id="214" name="Google Shape;214;p17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17" name="Google Shape;217;p17"/>
            <p:cNvGrpSpPr/>
            <p:nvPr/>
          </p:nvGrpSpPr>
          <p:grpSpPr>
            <a:xfrm rot="-8999956">
              <a:off x="-604486" y="4264372"/>
              <a:ext cx="1728562" cy="1789510"/>
              <a:chOff x="-433476" y="-754650"/>
              <a:chExt cx="1728600" cy="1789549"/>
            </a:xfrm>
          </p:grpSpPr>
          <p:sp>
            <p:nvSpPr>
              <p:cNvPr id="218" name="Google Shape;218;p17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134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7405133" y="2428600"/>
            <a:ext cx="3507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"/>
          </p:nvPr>
        </p:nvSpPr>
        <p:spPr>
          <a:xfrm>
            <a:off x="7405300" y="3090600"/>
            <a:ext cx="3507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24" name="Google Shape;224;p18"/>
          <p:cNvGrpSpPr/>
          <p:nvPr/>
        </p:nvGrpSpPr>
        <p:grpSpPr>
          <a:xfrm>
            <a:off x="-1405541" y="-875171"/>
            <a:ext cx="14793840" cy="8789323"/>
            <a:chOff x="-1054156" y="-656378"/>
            <a:chExt cx="11095380" cy="6591992"/>
          </a:xfrm>
        </p:grpSpPr>
        <p:grpSp>
          <p:nvGrpSpPr>
            <p:cNvPr id="225" name="Google Shape;225;p18"/>
            <p:cNvGrpSpPr/>
            <p:nvPr/>
          </p:nvGrpSpPr>
          <p:grpSpPr>
            <a:xfrm rot="-1800044">
              <a:off x="-741886" y="-324789"/>
              <a:ext cx="1789507" cy="1728562"/>
              <a:chOff x="7777000" y="-567252"/>
              <a:chExt cx="1789547" cy="1728600"/>
            </a:xfrm>
          </p:grpSpPr>
          <p:sp>
            <p:nvSpPr>
              <p:cNvPr id="226" name="Google Shape;226;p1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229" name="Google Shape;229;p1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2" name="Google Shape;232;p18"/>
            <p:cNvGrpSpPr/>
            <p:nvPr/>
          </p:nvGrpSpPr>
          <p:grpSpPr>
            <a:xfrm rot="8999956">
              <a:off x="7981072" y="3833834"/>
              <a:ext cx="1728562" cy="1789510"/>
              <a:chOff x="-433476" y="-754650"/>
              <a:chExt cx="1728600" cy="1789549"/>
            </a:xfrm>
          </p:grpSpPr>
          <p:sp>
            <p:nvSpPr>
              <p:cNvPr id="233" name="Google Shape;233;p1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279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1185967" y="1470633"/>
            <a:ext cx="1013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1"/>
          </p:nvPr>
        </p:nvSpPr>
        <p:spPr>
          <a:xfrm>
            <a:off x="1185967" y="2444200"/>
            <a:ext cx="10130800" cy="2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39" name="Google Shape;239;p19"/>
          <p:cNvGrpSpPr/>
          <p:nvPr/>
        </p:nvGrpSpPr>
        <p:grpSpPr>
          <a:xfrm>
            <a:off x="-826672" y="253801"/>
            <a:ext cx="12763672" cy="7812351"/>
            <a:chOff x="-620004" y="190350"/>
            <a:chExt cx="9572754" cy="5859263"/>
          </a:xfrm>
        </p:grpSpPr>
        <p:grpSp>
          <p:nvGrpSpPr>
            <p:cNvPr id="240" name="Google Shape;240;p19"/>
            <p:cNvGrpSpPr/>
            <p:nvPr/>
          </p:nvGrpSpPr>
          <p:grpSpPr>
            <a:xfrm>
              <a:off x="2559175" y="190350"/>
              <a:ext cx="6393575" cy="2921850"/>
              <a:chOff x="2559175" y="190350"/>
              <a:chExt cx="6393575" cy="2921850"/>
            </a:xfrm>
          </p:grpSpPr>
          <p:grpSp>
            <p:nvGrpSpPr>
              <p:cNvPr id="241" name="Google Shape;241;p19"/>
              <p:cNvGrpSpPr/>
              <p:nvPr/>
            </p:nvGrpSpPr>
            <p:grpSpPr>
              <a:xfrm rot="-5400000">
                <a:off x="8587350" y="2746800"/>
                <a:ext cx="593700" cy="137100"/>
                <a:chOff x="8290500" y="4746600"/>
                <a:chExt cx="593700" cy="137100"/>
              </a:xfrm>
            </p:grpSpPr>
            <p:sp>
              <p:nvSpPr>
                <p:cNvPr id="242" name="Google Shape;242;p19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3" name="Google Shape;243;p19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4" name="Google Shape;244;p19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45" name="Google Shape;245;p19"/>
              <p:cNvGrpSpPr/>
              <p:nvPr/>
            </p:nvGrpSpPr>
            <p:grpSpPr>
              <a:xfrm rot="5400000">
                <a:off x="2786875" y="-37350"/>
                <a:ext cx="138900" cy="594300"/>
                <a:chOff x="259800" y="2501375"/>
                <a:chExt cx="138900" cy="594300"/>
              </a:xfrm>
            </p:grpSpPr>
            <p:sp>
              <p:nvSpPr>
                <p:cNvPr id="246" name="Google Shape;246;p19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7" name="Google Shape;247;p19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8" name="Google Shape;248;p19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249" name="Google Shape;249;p19"/>
            <p:cNvGrpSpPr/>
            <p:nvPr/>
          </p:nvGrpSpPr>
          <p:grpSpPr>
            <a:xfrm>
              <a:off x="-620004" y="4241023"/>
              <a:ext cx="1728600" cy="1808590"/>
              <a:chOff x="-620004" y="4241023"/>
              <a:chExt cx="1728600" cy="180859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-620004" y="4321913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 rot="-7425">
                <a:off x="174844" y="4241173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6675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1185967" y="1481980"/>
            <a:ext cx="5782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1"/>
          </p:nvPr>
        </p:nvSpPr>
        <p:spPr>
          <a:xfrm>
            <a:off x="1185967" y="2444216"/>
            <a:ext cx="5782800" cy="1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56" name="Google Shape;256;p20"/>
          <p:cNvGrpSpPr/>
          <p:nvPr/>
        </p:nvGrpSpPr>
        <p:grpSpPr>
          <a:xfrm>
            <a:off x="-1171335" y="-1321080"/>
            <a:ext cx="14656077" cy="9733033"/>
            <a:chOff x="-878501" y="-990811"/>
            <a:chExt cx="10992058" cy="7299775"/>
          </a:xfrm>
        </p:grpSpPr>
        <p:grpSp>
          <p:nvGrpSpPr>
            <p:cNvPr id="257" name="Google Shape;257;p20"/>
            <p:cNvGrpSpPr/>
            <p:nvPr/>
          </p:nvGrpSpPr>
          <p:grpSpPr>
            <a:xfrm>
              <a:off x="190350" y="-990811"/>
              <a:ext cx="9923207" cy="5943061"/>
              <a:chOff x="190350" y="-990811"/>
              <a:chExt cx="9923207" cy="5943061"/>
            </a:xfrm>
          </p:grpSpPr>
          <p:grpSp>
            <p:nvGrpSpPr>
              <p:cNvPr id="258" name="Google Shape;258;p20"/>
              <p:cNvGrpSpPr/>
              <p:nvPr/>
            </p:nvGrpSpPr>
            <p:grpSpPr>
              <a:xfrm>
                <a:off x="190350" y="2501375"/>
                <a:ext cx="8084250" cy="2450875"/>
                <a:chOff x="190350" y="2501375"/>
                <a:chExt cx="8084250" cy="2450875"/>
              </a:xfrm>
            </p:grpSpPr>
            <p:grpSp>
              <p:nvGrpSpPr>
                <p:cNvPr id="259" name="Google Shape;259;p20"/>
                <p:cNvGrpSpPr/>
                <p:nvPr/>
              </p:nvGrpSpPr>
              <p:grpSpPr>
                <a:xfrm>
                  <a:off x="7680900" y="4815150"/>
                  <a:ext cx="593700" cy="137100"/>
                  <a:chOff x="8290500" y="4746600"/>
                  <a:chExt cx="593700" cy="137100"/>
                </a:xfrm>
              </p:grpSpPr>
              <p:sp>
                <p:nvSpPr>
                  <p:cNvPr id="260" name="Google Shape;260;p20"/>
                  <p:cNvSpPr/>
                  <p:nvPr/>
                </p:nvSpPr>
                <p:spPr>
                  <a:xfrm>
                    <a:off x="8290500" y="4746600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1" name="Google Shape;261;p20"/>
                  <p:cNvSpPr/>
                  <p:nvPr/>
                </p:nvSpPr>
                <p:spPr>
                  <a:xfrm>
                    <a:off x="8517900" y="4746600"/>
                    <a:ext cx="138900" cy="1371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2" name="Google Shape;262;p20"/>
                  <p:cNvSpPr/>
                  <p:nvPr/>
                </p:nvSpPr>
                <p:spPr>
                  <a:xfrm>
                    <a:off x="8745300" y="4746600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</p:grpSp>
            <p:grpSp>
              <p:nvGrpSpPr>
                <p:cNvPr id="263" name="Google Shape;263;p20"/>
                <p:cNvGrpSpPr/>
                <p:nvPr/>
              </p:nvGrpSpPr>
              <p:grpSpPr>
                <a:xfrm>
                  <a:off x="190350" y="2501375"/>
                  <a:ext cx="138900" cy="594300"/>
                  <a:chOff x="259800" y="2501375"/>
                  <a:chExt cx="138900" cy="594300"/>
                </a:xfrm>
              </p:grpSpPr>
              <p:sp>
                <p:nvSpPr>
                  <p:cNvPr id="264" name="Google Shape;264;p20"/>
                  <p:cNvSpPr/>
                  <p:nvPr/>
                </p:nvSpPr>
                <p:spPr>
                  <a:xfrm>
                    <a:off x="259800" y="2501375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5" name="Google Shape;265;p20"/>
                  <p:cNvSpPr/>
                  <p:nvPr/>
                </p:nvSpPr>
                <p:spPr>
                  <a:xfrm>
                    <a:off x="259800" y="2729975"/>
                    <a:ext cx="138900" cy="1371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6" name="Google Shape;266;p20"/>
                  <p:cNvSpPr/>
                  <p:nvPr/>
                </p:nvSpPr>
                <p:spPr>
                  <a:xfrm>
                    <a:off x="259800" y="2958575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</p:grpSp>
          </p:grpSp>
          <p:grpSp>
            <p:nvGrpSpPr>
              <p:cNvPr id="267" name="Google Shape;267;p20"/>
              <p:cNvGrpSpPr/>
              <p:nvPr/>
            </p:nvGrpSpPr>
            <p:grpSpPr>
              <a:xfrm rot="-824666">
                <a:off x="8144211" y="-802963"/>
                <a:ext cx="1789611" cy="1728662"/>
                <a:chOff x="7777000" y="-567252"/>
                <a:chExt cx="1789547" cy="1728600"/>
              </a:xfrm>
            </p:grpSpPr>
            <p:sp>
              <p:nvSpPr>
                <p:cNvPr id="268" name="Google Shape;268;p20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69" name="Google Shape;269;p20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270" name="Google Shape;270;p20"/>
            <p:cNvGrpSpPr/>
            <p:nvPr/>
          </p:nvGrpSpPr>
          <p:grpSpPr>
            <a:xfrm>
              <a:off x="-878501" y="4062564"/>
              <a:ext cx="2245800" cy="2246400"/>
              <a:chOff x="-878501" y="4062564"/>
              <a:chExt cx="2245800" cy="2246400"/>
            </a:xfrm>
          </p:grpSpPr>
          <p:sp>
            <p:nvSpPr>
              <p:cNvPr id="271" name="Google Shape;271;p20"/>
              <p:cNvSpPr/>
              <p:nvPr/>
            </p:nvSpPr>
            <p:spPr>
              <a:xfrm rot="4093245">
                <a:off x="-619948" y="4321891"/>
                <a:ext cx="1728694" cy="1727747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2" name="Google Shape;272;p20"/>
              <p:cNvSpPr/>
              <p:nvPr/>
            </p:nvSpPr>
            <p:spPr>
              <a:xfrm rot="-7425">
                <a:off x="987719" y="4813498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926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8" name="Google Shape;28;p3"/>
          <p:cNvGrpSpPr/>
          <p:nvPr/>
        </p:nvGrpSpPr>
        <p:grpSpPr>
          <a:xfrm>
            <a:off x="-570681" y="-803000"/>
            <a:ext cx="13333364" cy="7406000"/>
            <a:chOff x="-428011" y="-602250"/>
            <a:chExt cx="10000023" cy="5554500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38" name="Google Shape;38;p3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40" name="Google Shape;40;p3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41" name="Google Shape;41;p3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960000" y="2128067"/>
            <a:ext cx="6756800" cy="29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950973" y="719333"/>
            <a:ext cx="3260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960000" y="5364400"/>
            <a:ext cx="67568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19919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1_Title and text 4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2359800" y="2414300"/>
            <a:ext cx="7472400" cy="2352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sz="3333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276" name="Google Shape;276;p21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277" name="Google Shape;277;p21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278" name="Google Shape;278;p21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279" name="Google Shape;279;p21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0" name="Google Shape;280;p21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1" name="Google Shape;281;p21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82" name="Google Shape;282;p21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283" name="Google Shape;283;p21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4" name="Google Shape;284;p21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5" name="Google Shape;285;p21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sp>
          <p:nvSpPr>
            <p:cNvPr id="286" name="Google Shape;286;p21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287" name="Google Shape;287;p21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288" name="Google Shape;288;p2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7109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2" name="Google Shape;292;p22"/>
          <p:cNvSpPr txBox="1">
            <a:spLocks noGrp="1"/>
          </p:cNvSpPr>
          <p:nvPr>
            <p:ph type="title"/>
          </p:nvPr>
        </p:nvSpPr>
        <p:spPr>
          <a:xfrm>
            <a:off x="3017167" y="957133"/>
            <a:ext cx="6157600" cy="12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subTitle" idx="1"/>
          </p:nvPr>
        </p:nvSpPr>
        <p:spPr>
          <a:xfrm>
            <a:off x="3017101" y="2131965"/>
            <a:ext cx="6157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>
            <a:off x="-799401" y="-1308978"/>
            <a:ext cx="14027425" cy="9072724"/>
            <a:chOff x="-599551" y="-981734"/>
            <a:chExt cx="10520569" cy="6804543"/>
          </a:xfrm>
        </p:grpSpPr>
        <p:grpSp>
          <p:nvGrpSpPr>
            <p:cNvPr id="295" name="Google Shape;295;p22"/>
            <p:cNvGrpSpPr/>
            <p:nvPr/>
          </p:nvGrpSpPr>
          <p:grpSpPr>
            <a:xfrm>
              <a:off x="2559175" y="190350"/>
              <a:ext cx="6393575" cy="2921850"/>
              <a:chOff x="2559175" y="190350"/>
              <a:chExt cx="6393575" cy="2921850"/>
            </a:xfrm>
          </p:grpSpPr>
          <p:grpSp>
            <p:nvGrpSpPr>
              <p:cNvPr id="296" name="Google Shape;296;p22"/>
              <p:cNvGrpSpPr/>
              <p:nvPr/>
            </p:nvGrpSpPr>
            <p:grpSpPr>
              <a:xfrm rot="-5400000">
                <a:off x="8587350" y="2746800"/>
                <a:ext cx="593700" cy="137100"/>
                <a:chOff x="8290500" y="4746600"/>
                <a:chExt cx="593700" cy="137100"/>
              </a:xfrm>
            </p:grpSpPr>
            <p:sp>
              <p:nvSpPr>
                <p:cNvPr id="297" name="Google Shape;297;p22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98" name="Google Shape;298;p22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99" name="Google Shape;299;p22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00" name="Google Shape;300;p22"/>
              <p:cNvGrpSpPr/>
              <p:nvPr/>
            </p:nvGrpSpPr>
            <p:grpSpPr>
              <a:xfrm rot="5400000">
                <a:off x="2786875" y="-37350"/>
                <a:ext cx="138900" cy="594300"/>
                <a:chOff x="259800" y="2501375"/>
                <a:chExt cx="138900" cy="594300"/>
              </a:xfrm>
            </p:grpSpPr>
            <p:sp>
              <p:nvSpPr>
                <p:cNvPr id="301" name="Google Shape;301;p22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2" name="Google Shape;302;p22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3" name="Google Shape;303;p22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04" name="Google Shape;304;p22"/>
            <p:cNvGrpSpPr/>
            <p:nvPr/>
          </p:nvGrpSpPr>
          <p:grpSpPr>
            <a:xfrm>
              <a:off x="-599551" y="-981734"/>
              <a:ext cx="10520569" cy="6804543"/>
              <a:chOff x="-599551" y="-981734"/>
              <a:chExt cx="10520569" cy="6804543"/>
            </a:xfrm>
          </p:grpSpPr>
          <p:grpSp>
            <p:nvGrpSpPr>
              <p:cNvPr id="305" name="Google Shape;305;p22"/>
              <p:cNvGrpSpPr/>
              <p:nvPr/>
            </p:nvGrpSpPr>
            <p:grpSpPr>
              <a:xfrm rot="-6299960">
                <a:off x="-375881" y="3861665"/>
                <a:ext cx="1728548" cy="1789496"/>
                <a:chOff x="-433476" y="-754650"/>
                <a:chExt cx="1728600" cy="1789549"/>
              </a:xfrm>
            </p:grpSpPr>
            <p:sp>
              <p:nvSpPr>
                <p:cNvPr id="306" name="Google Shape;306;p22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7" name="Google Shape;307;p22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08" name="Google Shape;308;p22"/>
              <p:cNvGrpSpPr/>
              <p:nvPr/>
            </p:nvGrpSpPr>
            <p:grpSpPr>
              <a:xfrm rot="-2700000">
                <a:off x="7782413" y="-602185"/>
                <a:ext cx="1789529" cy="1728583"/>
                <a:chOff x="7777000" y="-567252"/>
                <a:chExt cx="1789547" cy="1728600"/>
              </a:xfrm>
            </p:grpSpPr>
            <p:sp>
              <p:nvSpPr>
                <p:cNvPr id="309" name="Google Shape;309;p22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0" name="Google Shape;310;p22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  <p:sp>
        <p:nvSpPr>
          <p:cNvPr id="311" name="Google Shape;311;p22"/>
          <p:cNvSpPr txBox="1"/>
          <p:nvPr/>
        </p:nvSpPr>
        <p:spPr>
          <a:xfrm>
            <a:off x="2449533" y="4473533"/>
            <a:ext cx="7292800" cy="9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CRÉDITOS: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Esta plantilla para presentaciones es una creación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 incluye iconos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Flaticon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infografías e imágenes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Freepik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y contenido por 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Swetha Tandri</a:t>
            </a:r>
            <a:endParaRPr sz="16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625805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14" name="Google Shape;314;p23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315" name="Google Shape;315;p23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316" name="Google Shape;316;p23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317" name="Google Shape;317;p2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8" name="Google Shape;318;p2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9" name="Google Shape;319;p2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20" name="Google Shape;320;p23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321" name="Google Shape;321;p2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3" name="Google Shape;323;p2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24" name="Google Shape;324;p23"/>
            <p:cNvGrpSpPr/>
            <p:nvPr/>
          </p:nvGrpSpPr>
          <p:grpSpPr>
            <a:xfrm>
              <a:off x="-604491" y="-496839"/>
              <a:ext cx="10396060" cy="6576412"/>
              <a:chOff x="-604491" y="-496839"/>
              <a:chExt cx="10396060" cy="6576412"/>
            </a:xfrm>
          </p:grpSpPr>
          <p:sp>
            <p:nvSpPr>
              <p:cNvPr id="325" name="Google Shape;325;p23"/>
              <p:cNvSpPr/>
              <p:nvPr/>
            </p:nvSpPr>
            <p:spPr>
              <a:xfrm rot="10800000">
                <a:off x="-604491" y="-496839"/>
                <a:ext cx="1728600" cy="1727400"/>
              </a:xfrm>
              <a:prstGeom prst="arc">
                <a:avLst>
                  <a:gd name="adj1" fmla="val 20606760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326" name="Google Shape;326;p23"/>
              <p:cNvGrpSpPr/>
              <p:nvPr/>
            </p:nvGrpSpPr>
            <p:grpSpPr>
              <a:xfrm rot="7200044">
                <a:off x="7720263" y="3988947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27" name="Google Shape;327;p23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8" name="Google Shape;328;p23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85887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31" name="Google Shape;331;p24"/>
          <p:cNvGrpSpPr/>
          <p:nvPr/>
        </p:nvGrpSpPr>
        <p:grpSpPr>
          <a:xfrm>
            <a:off x="-1405541" y="-875171"/>
            <a:ext cx="14793840" cy="8789323"/>
            <a:chOff x="-1054156" y="-656378"/>
            <a:chExt cx="11095380" cy="6591992"/>
          </a:xfrm>
        </p:grpSpPr>
        <p:grpSp>
          <p:nvGrpSpPr>
            <p:cNvPr id="332" name="Google Shape;332;p24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333" name="Google Shape;333;p2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4" name="Google Shape;334;p2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5" name="Google Shape;335;p2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6" name="Google Shape;336;p24"/>
            <p:cNvGrpSpPr/>
            <p:nvPr/>
          </p:nvGrpSpPr>
          <p:grpSpPr>
            <a:xfrm>
              <a:off x="-1054156" y="-656378"/>
              <a:ext cx="11095380" cy="6591992"/>
              <a:chOff x="-1054156" y="-656378"/>
              <a:chExt cx="11095380" cy="6591992"/>
            </a:xfrm>
          </p:grpSpPr>
          <p:grpSp>
            <p:nvGrpSpPr>
              <p:cNvPr id="337" name="Google Shape;337;p24"/>
              <p:cNvGrpSpPr/>
              <p:nvPr/>
            </p:nvGrpSpPr>
            <p:grpSpPr>
              <a:xfrm rot="-1800044">
                <a:off x="-741886" y="-324789"/>
                <a:ext cx="1789507" cy="1728562"/>
                <a:chOff x="7777000" y="-567252"/>
                <a:chExt cx="1789547" cy="1728600"/>
              </a:xfrm>
            </p:grpSpPr>
            <p:sp>
              <p:nvSpPr>
                <p:cNvPr id="338" name="Google Shape;338;p24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39" name="Google Shape;339;p24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40" name="Google Shape;340;p24"/>
              <p:cNvGrpSpPr/>
              <p:nvPr/>
            </p:nvGrpSpPr>
            <p:grpSpPr>
              <a:xfrm rot="8999956">
                <a:off x="7981072" y="3833834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41" name="Google Shape;341;p24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42" name="Google Shape;342;p24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71238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58979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3799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26400" y="2156600"/>
            <a:ext cx="7339200" cy="25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70681" y="-803000"/>
            <a:ext cx="13333364" cy="7406000"/>
            <a:chOff x="-428011" y="-602250"/>
            <a:chExt cx="10000023" cy="55545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21" name="Google Shape;21;p2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24" name="Google Shape;24;p2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56824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8" name="Google Shape;28;p3"/>
          <p:cNvGrpSpPr/>
          <p:nvPr/>
        </p:nvGrpSpPr>
        <p:grpSpPr>
          <a:xfrm>
            <a:off x="-570681" y="-803000"/>
            <a:ext cx="13333364" cy="7406000"/>
            <a:chOff x="-428011" y="-602250"/>
            <a:chExt cx="10000023" cy="5554500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38" name="Google Shape;38;p3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40" name="Google Shape;40;p3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41" name="Google Shape;41;p3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960000" y="2128067"/>
            <a:ext cx="6756800" cy="29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950973" y="719333"/>
            <a:ext cx="3260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960000" y="5364400"/>
            <a:ext cx="67568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963906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087263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2" name="Google Shape;52;p5"/>
          <p:cNvGrpSpPr/>
          <p:nvPr/>
        </p:nvGrpSpPr>
        <p:grpSpPr>
          <a:xfrm>
            <a:off x="1399934" y="-1512237"/>
            <a:ext cx="12260788" cy="10000440"/>
            <a:chOff x="1049950" y="-1134178"/>
            <a:chExt cx="9195591" cy="7500330"/>
          </a:xfrm>
        </p:grpSpPr>
        <p:grpSp>
          <p:nvGrpSpPr>
            <p:cNvPr id="53" name="Google Shape;53;p5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54" name="Google Shape;54;p5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56" name="Google Shape;56;p5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57" name="Google Shape;57;p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60" name="Google Shape;60;p5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61" name="Google Shape;61;p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63" name="Google Shape;63;p5"/>
          <p:cNvSpPr txBox="1">
            <a:spLocks noGrp="1"/>
          </p:cNvSpPr>
          <p:nvPr>
            <p:ph type="subTitle" idx="1"/>
          </p:nvPr>
        </p:nvSpPr>
        <p:spPr>
          <a:xfrm>
            <a:off x="6912016" y="4307133"/>
            <a:ext cx="423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2"/>
          </p:nvPr>
        </p:nvSpPr>
        <p:spPr>
          <a:xfrm>
            <a:off x="1048400" y="4307133"/>
            <a:ext cx="423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3"/>
          </p:nvPr>
        </p:nvSpPr>
        <p:spPr>
          <a:xfrm>
            <a:off x="6912001" y="2940133"/>
            <a:ext cx="4231600" cy="1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4"/>
          </p:nvPr>
        </p:nvSpPr>
        <p:spPr>
          <a:xfrm>
            <a:off x="1048400" y="2940133"/>
            <a:ext cx="4231600" cy="1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463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050797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9204701" y="-1308979"/>
            <a:ext cx="4023324" cy="7911979"/>
            <a:chOff x="6903525" y="-981734"/>
            <a:chExt cx="3017493" cy="5933984"/>
          </a:xfrm>
        </p:grpSpPr>
        <p:grpSp>
          <p:nvGrpSpPr>
            <p:cNvPr id="73" name="Google Shape;73;p6"/>
            <p:cNvGrpSpPr/>
            <p:nvPr/>
          </p:nvGrpSpPr>
          <p:grpSpPr>
            <a:xfrm>
              <a:off x="6903525" y="4815150"/>
              <a:ext cx="593700" cy="137100"/>
              <a:chOff x="8290500" y="4746600"/>
              <a:chExt cx="593700" cy="137100"/>
            </a:xfrm>
          </p:grpSpPr>
          <p:sp>
            <p:nvSpPr>
              <p:cNvPr id="74" name="Google Shape;74;p6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7" name="Google Shape;77;p6"/>
            <p:cNvGrpSpPr/>
            <p:nvPr/>
          </p:nvGrpSpPr>
          <p:grpSpPr>
            <a:xfrm rot="-2700000">
              <a:off x="7782413" y="-602185"/>
              <a:ext cx="1789529" cy="1728583"/>
              <a:chOff x="7777000" y="-567252"/>
              <a:chExt cx="1789547" cy="1728600"/>
            </a:xfrm>
          </p:grpSpPr>
          <p:sp>
            <p:nvSpPr>
              <p:cNvPr id="78" name="Google Shape;78;p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3582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960000" y="575872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ubTitle" idx="1"/>
          </p:nvPr>
        </p:nvSpPr>
        <p:spPr>
          <a:xfrm>
            <a:off x="960000" y="1934403"/>
            <a:ext cx="10281200" cy="1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1399934" y="-1512237"/>
            <a:ext cx="12260788" cy="10000440"/>
            <a:chOff x="1049950" y="-1134178"/>
            <a:chExt cx="9195591" cy="7500330"/>
          </a:xfrm>
        </p:grpSpPr>
        <p:grpSp>
          <p:nvGrpSpPr>
            <p:cNvPr id="85" name="Google Shape;85;p7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86" name="Google Shape;86;p7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88" name="Google Shape;88;p7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89" name="Google Shape;89;p7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92" name="Google Shape;92;p7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93" name="Google Shape;93;p7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7281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7" name="Google Shape;97;p8"/>
          <p:cNvGrpSpPr/>
          <p:nvPr/>
        </p:nvGrpSpPr>
        <p:grpSpPr>
          <a:xfrm>
            <a:off x="-531035" y="-1111029"/>
            <a:ext cx="13323216" cy="8921928"/>
            <a:chOff x="-398276" y="-833272"/>
            <a:chExt cx="9992412" cy="6691446"/>
          </a:xfrm>
        </p:grpSpPr>
        <p:grpSp>
          <p:nvGrpSpPr>
            <p:cNvPr id="98" name="Google Shape;98;p8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99" name="Google Shape;99;p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1" name="Google Shape;101;p8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02" name="Google Shape;102;p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5" name="Google Shape;105;p8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06" name="Google Shape;106;p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08" name="Google Shape;108;p8"/>
          <p:cNvSpPr txBox="1">
            <a:spLocks noGrp="1"/>
          </p:cNvSpPr>
          <p:nvPr>
            <p:ph type="title"/>
          </p:nvPr>
        </p:nvSpPr>
        <p:spPr>
          <a:xfrm>
            <a:off x="1788167" y="2730133"/>
            <a:ext cx="8615600" cy="13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0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35558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2611400" y="2889200"/>
            <a:ext cx="6969200" cy="1738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400" b="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12" name="Google Shape;112;p9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113" name="Google Shape;113;p9"/>
            <p:cNvGrpSpPr/>
            <p:nvPr/>
          </p:nvGrpSpPr>
          <p:grpSpPr>
            <a:xfrm>
              <a:off x="190350" y="2517800"/>
              <a:ext cx="138900" cy="594300"/>
              <a:chOff x="259800" y="2501375"/>
              <a:chExt cx="138900" cy="594300"/>
            </a:xfrm>
          </p:grpSpPr>
          <p:sp>
            <p:nvSpPr>
              <p:cNvPr id="114" name="Google Shape;114;p9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17" name="Google Shape;117;p9"/>
            <p:cNvGrpSpPr/>
            <p:nvPr/>
          </p:nvGrpSpPr>
          <p:grpSpPr>
            <a:xfrm>
              <a:off x="6891900" y="191250"/>
              <a:ext cx="593700" cy="137100"/>
              <a:chOff x="8290500" y="4746600"/>
              <a:chExt cx="593700" cy="137100"/>
            </a:xfrm>
          </p:grpSpPr>
          <p:sp>
            <p:nvSpPr>
              <p:cNvPr id="118" name="Google Shape;118;p9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21" name="Google Shape;121;p9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122" name="Google Shape;122;p9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123" name="Google Shape;123;p9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77478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>
            <a:spLocks noGrp="1"/>
          </p:cNvSpPr>
          <p:nvPr>
            <p:ph type="pic" idx="2"/>
          </p:nvPr>
        </p:nvSpPr>
        <p:spPr>
          <a:xfrm>
            <a:off x="-8867" y="-8867"/>
            <a:ext cx="1220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99458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0" name="Google Shape;130;p11"/>
          <p:cNvGrpSpPr/>
          <p:nvPr/>
        </p:nvGrpSpPr>
        <p:grpSpPr>
          <a:xfrm>
            <a:off x="-531035" y="-1111029"/>
            <a:ext cx="13323216" cy="8921928"/>
            <a:chOff x="-398276" y="-833272"/>
            <a:chExt cx="9992412" cy="6691446"/>
          </a:xfrm>
        </p:grpSpPr>
        <p:grpSp>
          <p:nvGrpSpPr>
            <p:cNvPr id="131" name="Google Shape;131;p11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132" name="Google Shape;132;p11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4" name="Google Shape;134;p11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35" name="Google Shape;135;p11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39" name="Google Shape;139;p1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41" name="Google Shape;141;p11"/>
          <p:cNvSpPr txBox="1">
            <a:spLocks noGrp="1"/>
          </p:cNvSpPr>
          <p:nvPr>
            <p:ph type="title" hasCustomPrompt="1"/>
          </p:nvPr>
        </p:nvSpPr>
        <p:spPr>
          <a:xfrm>
            <a:off x="2780067" y="2778833"/>
            <a:ext cx="6632000" cy="11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1"/>
          </p:nvPr>
        </p:nvSpPr>
        <p:spPr>
          <a:xfrm>
            <a:off x="2780067" y="3902800"/>
            <a:ext cx="6632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91452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7190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960000" y="1938367"/>
            <a:ext cx="9146000" cy="1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>
            <a:off x="-1580591" y="-1369135"/>
            <a:ext cx="15098449" cy="8314029"/>
            <a:chOff x="-1185444" y="-1026851"/>
            <a:chExt cx="11323837" cy="6235522"/>
          </a:xfrm>
        </p:grpSpPr>
        <p:grpSp>
          <p:nvGrpSpPr>
            <p:cNvPr id="149" name="Google Shape;149;p13"/>
            <p:cNvGrpSpPr/>
            <p:nvPr/>
          </p:nvGrpSpPr>
          <p:grpSpPr>
            <a:xfrm>
              <a:off x="-1185444" y="2557150"/>
              <a:ext cx="10139094" cy="2651521"/>
              <a:chOff x="-1185444" y="2557150"/>
              <a:chExt cx="10139094" cy="2651521"/>
            </a:xfrm>
          </p:grpSpPr>
          <p:grpSp>
            <p:nvGrpSpPr>
              <p:cNvPr id="150" name="Google Shape;150;p13"/>
              <p:cNvGrpSpPr/>
              <p:nvPr/>
            </p:nvGrpSpPr>
            <p:grpSpPr>
              <a:xfrm>
                <a:off x="8814750" y="2557150"/>
                <a:ext cx="138900" cy="594300"/>
                <a:chOff x="259800" y="2501375"/>
                <a:chExt cx="138900" cy="594300"/>
              </a:xfrm>
            </p:grpSpPr>
            <p:sp>
              <p:nvSpPr>
                <p:cNvPr id="151" name="Google Shape;151;p1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2" name="Google Shape;152;p1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3" name="Google Shape;153;p1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sp>
            <p:nvSpPr>
              <p:cNvPr id="154" name="Google Shape;154;p13"/>
              <p:cNvSpPr/>
              <p:nvPr/>
            </p:nvSpPr>
            <p:spPr>
              <a:xfrm rot="10530084">
                <a:off x="-1120457" y="3415918"/>
                <a:ext cx="1728826" cy="1727606"/>
              </a:xfrm>
              <a:prstGeom prst="arc">
                <a:avLst>
                  <a:gd name="adj1" fmla="val 14305241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155" name="Google Shape;155;p13"/>
              <p:cNvGrpSpPr/>
              <p:nvPr/>
            </p:nvGrpSpPr>
            <p:grpSpPr>
              <a:xfrm>
                <a:off x="3790575" y="4815150"/>
                <a:ext cx="593700" cy="137100"/>
                <a:chOff x="8290500" y="4746600"/>
                <a:chExt cx="593700" cy="137100"/>
              </a:xfrm>
            </p:grpSpPr>
            <p:sp>
              <p:nvSpPr>
                <p:cNvPr id="156" name="Google Shape;156;p1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7" name="Google Shape;157;p1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159" name="Google Shape;159;p13"/>
            <p:cNvGrpSpPr/>
            <p:nvPr/>
          </p:nvGrpSpPr>
          <p:grpSpPr>
            <a:xfrm>
              <a:off x="7991894" y="-1026851"/>
              <a:ext cx="2146500" cy="2146200"/>
              <a:chOff x="7991894" y="-1026851"/>
              <a:chExt cx="2146500" cy="2146200"/>
            </a:xfrm>
          </p:grpSpPr>
          <p:sp>
            <p:nvSpPr>
              <p:cNvPr id="160" name="Google Shape;160;p13"/>
              <p:cNvSpPr/>
              <p:nvPr/>
            </p:nvSpPr>
            <p:spPr>
              <a:xfrm rot="-9814103">
                <a:off x="8200792" y="-817586"/>
                <a:ext cx="1728704" cy="1727671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rot="7425">
                <a:off x="8817004" y="814077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53395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p14"/>
          <p:cNvSpPr txBox="1">
            <a:spLocks noGrp="1"/>
          </p:cNvSpPr>
          <p:nvPr>
            <p:ph type="title"/>
          </p:nvPr>
        </p:nvSpPr>
        <p:spPr>
          <a:xfrm>
            <a:off x="2743600" y="2723500"/>
            <a:ext cx="6704800" cy="1572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400" b="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65" name="Google Shape;165;p14"/>
          <p:cNvGrpSpPr/>
          <p:nvPr/>
        </p:nvGrpSpPr>
        <p:grpSpPr>
          <a:xfrm>
            <a:off x="253800" y="255001"/>
            <a:ext cx="9575867" cy="5356100"/>
            <a:chOff x="190350" y="191250"/>
            <a:chExt cx="7181900" cy="4017075"/>
          </a:xfrm>
        </p:grpSpPr>
        <p:grpSp>
          <p:nvGrpSpPr>
            <p:cNvPr id="166" name="Google Shape;166;p14"/>
            <p:cNvGrpSpPr/>
            <p:nvPr/>
          </p:nvGrpSpPr>
          <p:grpSpPr>
            <a:xfrm>
              <a:off x="6778550" y="191250"/>
              <a:ext cx="593700" cy="137100"/>
              <a:chOff x="8290500" y="4746600"/>
              <a:chExt cx="593700" cy="137100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70" name="Google Shape;170;p14"/>
            <p:cNvGrpSpPr/>
            <p:nvPr/>
          </p:nvGrpSpPr>
          <p:grpSpPr>
            <a:xfrm>
              <a:off x="190350" y="3614025"/>
              <a:ext cx="138900" cy="594300"/>
              <a:chOff x="259800" y="2501375"/>
              <a:chExt cx="138900" cy="594300"/>
            </a:xfrm>
          </p:grpSpPr>
          <p:sp>
            <p:nvSpPr>
              <p:cNvPr id="171" name="Google Shape;171;p1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2704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" name="Google Shape;176;p15"/>
          <p:cNvSpPr txBox="1">
            <a:spLocks noGrp="1"/>
          </p:cNvSpPr>
          <p:nvPr>
            <p:ph type="title"/>
          </p:nvPr>
        </p:nvSpPr>
        <p:spPr>
          <a:xfrm>
            <a:off x="1578400" y="4659567"/>
            <a:ext cx="9035200" cy="6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77" name="Google Shape;177;p15"/>
          <p:cNvGrpSpPr/>
          <p:nvPr/>
        </p:nvGrpSpPr>
        <p:grpSpPr>
          <a:xfrm>
            <a:off x="253801" y="-519252"/>
            <a:ext cx="13127700" cy="8443099"/>
            <a:chOff x="190350" y="-389439"/>
            <a:chExt cx="9845775" cy="6332324"/>
          </a:xfrm>
        </p:grpSpPr>
        <p:grpSp>
          <p:nvGrpSpPr>
            <p:cNvPr id="178" name="Google Shape;178;p15"/>
            <p:cNvGrpSpPr/>
            <p:nvPr/>
          </p:nvGrpSpPr>
          <p:grpSpPr>
            <a:xfrm rot="8999956">
              <a:off x="7975973" y="3841105"/>
              <a:ext cx="1728562" cy="1789510"/>
              <a:chOff x="-433476" y="-754650"/>
              <a:chExt cx="1728600" cy="1789549"/>
            </a:xfrm>
          </p:grpSpPr>
          <p:sp>
            <p:nvSpPr>
              <p:cNvPr id="179" name="Google Shape;179;p1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291826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81" name="Google Shape;181;p15"/>
            <p:cNvGrpSpPr/>
            <p:nvPr/>
          </p:nvGrpSpPr>
          <p:grpSpPr>
            <a:xfrm>
              <a:off x="7489625" y="189400"/>
              <a:ext cx="593700" cy="137100"/>
              <a:chOff x="8290500" y="4746600"/>
              <a:chExt cx="593700" cy="137100"/>
            </a:xfrm>
          </p:grpSpPr>
          <p:sp>
            <p:nvSpPr>
              <p:cNvPr id="182" name="Google Shape;182;p15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85" name="Google Shape;185;p15"/>
            <p:cNvGrpSpPr/>
            <p:nvPr/>
          </p:nvGrpSpPr>
          <p:grpSpPr>
            <a:xfrm>
              <a:off x="190350" y="3534725"/>
              <a:ext cx="138900" cy="594300"/>
              <a:chOff x="259800" y="2501375"/>
              <a:chExt cx="138900" cy="594300"/>
            </a:xfrm>
          </p:grpSpPr>
          <p:sp>
            <p:nvSpPr>
              <p:cNvPr id="186" name="Google Shape;186;p1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89" name="Google Shape;189;p15"/>
            <p:cNvSpPr/>
            <p:nvPr/>
          </p:nvSpPr>
          <p:spPr>
            <a:xfrm rot="10800000">
              <a:off x="3626009" y="-389439"/>
              <a:ext cx="1728600" cy="1727400"/>
            </a:xfrm>
            <a:prstGeom prst="arc">
              <a:avLst>
                <a:gd name="adj1" fmla="val 19599382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31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2" name="Google Shape;52;p5"/>
          <p:cNvGrpSpPr/>
          <p:nvPr/>
        </p:nvGrpSpPr>
        <p:grpSpPr>
          <a:xfrm>
            <a:off x="1399934" y="-1512237"/>
            <a:ext cx="12260788" cy="10000440"/>
            <a:chOff x="1049950" y="-1134178"/>
            <a:chExt cx="9195591" cy="7500330"/>
          </a:xfrm>
        </p:grpSpPr>
        <p:grpSp>
          <p:nvGrpSpPr>
            <p:cNvPr id="53" name="Google Shape;53;p5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54" name="Google Shape;54;p5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56" name="Google Shape;56;p5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57" name="Google Shape;57;p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60" name="Google Shape;60;p5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61" name="Google Shape;61;p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63" name="Google Shape;63;p5"/>
          <p:cNvSpPr txBox="1">
            <a:spLocks noGrp="1"/>
          </p:cNvSpPr>
          <p:nvPr>
            <p:ph type="subTitle" idx="1"/>
          </p:nvPr>
        </p:nvSpPr>
        <p:spPr>
          <a:xfrm>
            <a:off x="6912016" y="4307133"/>
            <a:ext cx="423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2"/>
          </p:nvPr>
        </p:nvSpPr>
        <p:spPr>
          <a:xfrm>
            <a:off x="1048400" y="4307133"/>
            <a:ext cx="423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3"/>
          </p:nvPr>
        </p:nvSpPr>
        <p:spPr>
          <a:xfrm>
            <a:off x="6912001" y="2940133"/>
            <a:ext cx="4231600" cy="1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4"/>
          </p:nvPr>
        </p:nvSpPr>
        <p:spPr>
          <a:xfrm>
            <a:off x="1048400" y="2940133"/>
            <a:ext cx="4231600" cy="1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21686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1"/>
          </p:nvPr>
        </p:nvSpPr>
        <p:spPr>
          <a:xfrm>
            <a:off x="950967" y="1932499"/>
            <a:ext cx="10290000" cy="2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93" name="Google Shape;193;p16"/>
          <p:cNvGrpSpPr/>
          <p:nvPr/>
        </p:nvGrpSpPr>
        <p:grpSpPr>
          <a:xfrm>
            <a:off x="-1248101" y="-1337348"/>
            <a:ext cx="14748176" cy="9825551"/>
            <a:chOff x="-936076" y="-1003011"/>
            <a:chExt cx="11061132" cy="7369163"/>
          </a:xfrm>
        </p:grpSpPr>
        <p:grpSp>
          <p:nvGrpSpPr>
            <p:cNvPr id="194" name="Google Shape;194;p16"/>
            <p:cNvGrpSpPr/>
            <p:nvPr/>
          </p:nvGrpSpPr>
          <p:grpSpPr>
            <a:xfrm rot="-887781">
              <a:off x="8144329" y="-803148"/>
              <a:ext cx="1789658" cy="1728708"/>
              <a:chOff x="7777000" y="-567252"/>
              <a:chExt cx="1789547" cy="1728600"/>
            </a:xfrm>
          </p:grpSpPr>
          <p:sp>
            <p:nvSpPr>
              <p:cNvPr id="195" name="Google Shape;195;p1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97" name="Google Shape;197;p16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198" name="Google Shape;198;p16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1" name="Google Shape;201;p16"/>
            <p:cNvGrpSpPr/>
            <p:nvPr/>
          </p:nvGrpSpPr>
          <p:grpSpPr>
            <a:xfrm rot="-8999956">
              <a:off x="-604486" y="4264372"/>
              <a:ext cx="1728562" cy="1789510"/>
              <a:chOff x="-433476" y="-754650"/>
              <a:chExt cx="1728600" cy="1789549"/>
            </a:xfrm>
          </p:grpSpPr>
          <p:sp>
            <p:nvSpPr>
              <p:cNvPr id="202" name="Google Shape;202;p16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204" name="Google Shape;204;p16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42580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1185967" y="1307667"/>
            <a:ext cx="9148000" cy="9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1"/>
          </p:nvPr>
        </p:nvSpPr>
        <p:spPr>
          <a:xfrm>
            <a:off x="1185967" y="2444200"/>
            <a:ext cx="9148000" cy="20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09" name="Google Shape;209;p17"/>
          <p:cNvGrpSpPr/>
          <p:nvPr/>
        </p:nvGrpSpPr>
        <p:grpSpPr>
          <a:xfrm>
            <a:off x="-1248101" y="-1512237"/>
            <a:ext cx="14908823" cy="10000440"/>
            <a:chOff x="-936076" y="-1134178"/>
            <a:chExt cx="11181617" cy="7500330"/>
          </a:xfrm>
        </p:grpSpPr>
        <p:grpSp>
          <p:nvGrpSpPr>
            <p:cNvPr id="210" name="Google Shape;210;p17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211" name="Google Shape;211;p17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13" name="Google Shape;213;p17"/>
            <p:cNvGrpSpPr/>
            <p:nvPr/>
          </p:nvGrpSpPr>
          <p:grpSpPr>
            <a:xfrm rot="-5400000">
              <a:off x="4644025" y="-37350"/>
              <a:ext cx="138900" cy="594300"/>
              <a:chOff x="259800" y="2501375"/>
              <a:chExt cx="138900" cy="594300"/>
            </a:xfrm>
          </p:grpSpPr>
          <p:sp>
            <p:nvSpPr>
              <p:cNvPr id="214" name="Google Shape;214;p17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17" name="Google Shape;217;p17"/>
            <p:cNvGrpSpPr/>
            <p:nvPr/>
          </p:nvGrpSpPr>
          <p:grpSpPr>
            <a:xfrm rot="-8999956">
              <a:off x="-604486" y="4264372"/>
              <a:ext cx="1728562" cy="1789510"/>
              <a:chOff x="-433476" y="-754650"/>
              <a:chExt cx="1728600" cy="1789549"/>
            </a:xfrm>
          </p:grpSpPr>
          <p:sp>
            <p:nvSpPr>
              <p:cNvPr id="218" name="Google Shape;218;p17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72571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7405133" y="2428600"/>
            <a:ext cx="3507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"/>
          </p:nvPr>
        </p:nvSpPr>
        <p:spPr>
          <a:xfrm>
            <a:off x="7405300" y="3090600"/>
            <a:ext cx="3507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24" name="Google Shape;224;p18"/>
          <p:cNvGrpSpPr/>
          <p:nvPr/>
        </p:nvGrpSpPr>
        <p:grpSpPr>
          <a:xfrm>
            <a:off x="-1405541" y="-875171"/>
            <a:ext cx="14793840" cy="8789323"/>
            <a:chOff x="-1054156" y="-656378"/>
            <a:chExt cx="11095380" cy="6591992"/>
          </a:xfrm>
        </p:grpSpPr>
        <p:grpSp>
          <p:nvGrpSpPr>
            <p:cNvPr id="225" name="Google Shape;225;p18"/>
            <p:cNvGrpSpPr/>
            <p:nvPr/>
          </p:nvGrpSpPr>
          <p:grpSpPr>
            <a:xfrm rot="-1800044">
              <a:off x="-741886" y="-324789"/>
              <a:ext cx="1789507" cy="1728562"/>
              <a:chOff x="7777000" y="-567252"/>
              <a:chExt cx="1789547" cy="1728600"/>
            </a:xfrm>
          </p:grpSpPr>
          <p:sp>
            <p:nvSpPr>
              <p:cNvPr id="226" name="Google Shape;226;p1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229" name="Google Shape;229;p1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2" name="Google Shape;232;p18"/>
            <p:cNvGrpSpPr/>
            <p:nvPr/>
          </p:nvGrpSpPr>
          <p:grpSpPr>
            <a:xfrm rot="8999956">
              <a:off x="7981072" y="3833834"/>
              <a:ext cx="1728562" cy="1789510"/>
              <a:chOff x="-433476" y="-754650"/>
              <a:chExt cx="1728600" cy="1789549"/>
            </a:xfrm>
          </p:grpSpPr>
          <p:sp>
            <p:nvSpPr>
              <p:cNvPr id="233" name="Google Shape;233;p1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26233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1185967" y="1470633"/>
            <a:ext cx="1013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1"/>
          </p:nvPr>
        </p:nvSpPr>
        <p:spPr>
          <a:xfrm>
            <a:off x="1185967" y="2444200"/>
            <a:ext cx="10130800" cy="2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39" name="Google Shape;239;p19"/>
          <p:cNvGrpSpPr/>
          <p:nvPr/>
        </p:nvGrpSpPr>
        <p:grpSpPr>
          <a:xfrm>
            <a:off x="-826672" y="253801"/>
            <a:ext cx="12763672" cy="7812351"/>
            <a:chOff x="-620004" y="190350"/>
            <a:chExt cx="9572754" cy="5859263"/>
          </a:xfrm>
        </p:grpSpPr>
        <p:grpSp>
          <p:nvGrpSpPr>
            <p:cNvPr id="240" name="Google Shape;240;p19"/>
            <p:cNvGrpSpPr/>
            <p:nvPr/>
          </p:nvGrpSpPr>
          <p:grpSpPr>
            <a:xfrm>
              <a:off x="2559175" y="190350"/>
              <a:ext cx="6393575" cy="2921850"/>
              <a:chOff x="2559175" y="190350"/>
              <a:chExt cx="6393575" cy="2921850"/>
            </a:xfrm>
          </p:grpSpPr>
          <p:grpSp>
            <p:nvGrpSpPr>
              <p:cNvPr id="241" name="Google Shape;241;p19"/>
              <p:cNvGrpSpPr/>
              <p:nvPr/>
            </p:nvGrpSpPr>
            <p:grpSpPr>
              <a:xfrm rot="-5400000">
                <a:off x="8587350" y="2746800"/>
                <a:ext cx="593700" cy="137100"/>
                <a:chOff x="8290500" y="4746600"/>
                <a:chExt cx="593700" cy="137100"/>
              </a:xfrm>
            </p:grpSpPr>
            <p:sp>
              <p:nvSpPr>
                <p:cNvPr id="242" name="Google Shape;242;p19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3" name="Google Shape;243;p19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4" name="Google Shape;244;p19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45" name="Google Shape;245;p19"/>
              <p:cNvGrpSpPr/>
              <p:nvPr/>
            </p:nvGrpSpPr>
            <p:grpSpPr>
              <a:xfrm rot="5400000">
                <a:off x="2786875" y="-37350"/>
                <a:ext cx="138900" cy="594300"/>
                <a:chOff x="259800" y="2501375"/>
                <a:chExt cx="138900" cy="594300"/>
              </a:xfrm>
            </p:grpSpPr>
            <p:sp>
              <p:nvSpPr>
                <p:cNvPr id="246" name="Google Shape;246;p19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7" name="Google Shape;247;p19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8" name="Google Shape;248;p19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249" name="Google Shape;249;p19"/>
            <p:cNvGrpSpPr/>
            <p:nvPr/>
          </p:nvGrpSpPr>
          <p:grpSpPr>
            <a:xfrm>
              <a:off x="-620004" y="4241023"/>
              <a:ext cx="1728600" cy="1808590"/>
              <a:chOff x="-620004" y="4241023"/>
              <a:chExt cx="1728600" cy="180859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-620004" y="4321913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 rot="-7425">
                <a:off x="174844" y="4241173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741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1185967" y="1481980"/>
            <a:ext cx="5782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1"/>
          </p:nvPr>
        </p:nvSpPr>
        <p:spPr>
          <a:xfrm>
            <a:off x="1185967" y="2444216"/>
            <a:ext cx="5782800" cy="1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56" name="Google Shape;256;p20"/>
          <p:cNvGrpSpPr/>
          <p:nvPr/>
        </p:nvGrpSpPr>
        <p:grpSpPr>
          <a:xfrm>
            <a:off x="-1171335" y="-1321080"/>
            <a:ext cx="14656077" cy="9733033"/>
            <a:chOff x="-878501" y="-990811"/>
            <a:chExt cx="10992058" cy="7299775"/>
          </a:xfrm>
        </p:grpSpPr>
        <p:grpSp>
          <p:nvGrpSpPr>
            <p:cNvPr id="257" name="Google Shape;257;p20"/>
            <p:cNvGrpSpPr/>
            <p:nvPr/>
          </p:nvGrpSpPr>
          <p:grpSpPr>
            <a:xfrm>
              <a:off x="190350" y="-990811"/>
              <a:ext cx="9923207" cy="5943061"/>
              <a:chOff x="190350" y="-990811"/>
              <a:chExt cx="9923207" cy="5943061"/>
            </a:xfrm>
          </p:grpSpPr>
          <p:grpSp>
            <p:nvGrpSpPr>
              <p:cNvPr id="258" name="Google Shape;258;p20"/>
              <p:cNvGrpSpPr/>
              <p:nvPr/>
            </p:nvGrpSpPr>
            <p:grpSpPr>
              <a:xfrm>
                <a:off x="190350" y="2501375"/>
                <a:ext cx="8084250" cy="2450875"/>
                <a:chOff x="190350" y="2501375"/>
                <a:chExt cx="8084250" cy="2450875"/>
              </a:xfrm>
            </p:grpSpPr>
            <p:grpSp>
              <p:nvGrpSpPr>
                <p:cNvPr id="259" name="Google Shape;259;p20"/>
                <p:cNvGrpSpPr/>
                <p:nvPr/>
              </p:nvGrpSpPr>
              <p:grpSpPr>
                <a:xfrm>
                  <a:off x="7680900" y="4815150"/>
                  <a:ext cx="593700" cy="137100"/>
                  <a:chOff x="8290500" y="4746600"/>
                  <a:chExt cx="593700" cy="137100"/>
                </a:xfrm>
              </p:grpSpPr>
              <p:sp>
                <p:nvSpPr>
                  <p:cNvPr id="260" name="Google Shape;260;p20"/>
                  <p:cNvSpPr/>
                  <p:nvPr/>
                </p:nvSpPr>
                <p:spPr>
                  <a:xfrm>
                    <a:off x="8290500" y="4746600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1" name="Google Shape;261;p20"/>
                  <p:cNvSpPr/>
                  <p:nvPr/>
                </p:nvSpPr>
                <p:spPr>
                  <a:xfrm>
                    <a:off x="8517900" y="4746600"/>
                    <a:ext cx="138900" cy="1371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2" name="Google Shape;262;p20"/>
                  <p:cNvSpPr/>
                  <p:nvPr/>
                </p:nvSpPr>
                <p:spPr>
                  <a:xfrm>
                    <a:off x="8745300" y="4746600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</p:grpSp>
            <p:grpSp>
              <p:nvGrpSpPr>
                <p:cNvPr id="263" name="Google Shape;263;p20"/>
                <p:cNvGrpSpPr/>
                <p:nvPr/>
              </p:nvGrpSpPr>
              <p:grpSpPr>
                <a:xfrm>
                  <a:off x="190350" y="2501375"/>
                  <a:ext cx="138900" cy="594300"/>
                  <a:chOff x="259800" y="2501375"/>
                  <a:chExt cx="138900" cy="594300"/>
                </a:xfrm>
              </p:grpSpPr>
              <p:sp>
                <p:nvSpPr>
                  <p:cNvPr id="264" name="Google Shape;264;p20"/>
                  <p:cNvSpPr/>
                  <p:nvPr/>
                </p:nvSpPr>
                <p:spPr>
                  <a:xfrm>
                    <a:off x="259800" y="2501375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5" name="Google Shape;265;p20"/>
                  <p:cNvSpPr/>
                  <p:nvPr/>
                </p:nvSpPr>
                <p:spPr>
                  <a:xfrm>
                    <a:off x="259800" y="2729975"/>
                    <a:ext cx="138900" cy="1371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6" name="Google Shape;266;p20"/>
                  <p:cNvSpPr/>
                  <p:nvPr/>
                </p:nvSpPr>
                <p:spPr>
                  <a:xfrm>
                    <a:off x="259800" y="2958575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</p:grpSp>
          </p:grpSp>
          <p:grpSp>
            <p:nvGrpSpPr>
              <p:cNvPr id="267" name="Google Shape;267;p20"/>
              <p:cNvGrpSpPr/>
              <p:nvPr/>
            </p:nvGrpSpPr>
            <p:grpSpPr>
              <a:xfrm rot="-824666">
                <a:off x="8144211" y="-802963"/>
                <a:ext cx="1789611" cy="1728662"/>
                <a:chOff x="7777000" y="-567252"/>
                <a:chExt cx="1789547" cy="1728600"/>
              </a:xfrm>
            </p:grpSpPr>
            <p:sp>
              <p:nvSpPr>
                <p:cNvPr id="268" name="Google Shape;268;p20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69" name="Google Shape;269;p20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270" name="Google Shape;270;p20"/>
            <p:cNvGrpSpPr/>
            <p:nvPr/>
          </p:nvGrpSpPr>
          <p:grpSpPr>
            <a:xfrm>
              <a:off x="-878501" y="4062564"/>
              <a:ext cx="2245800" cy="2246400"/>
              <a:chOff x="-878501" y="4062564"/>
              <a:chExt cx="2245800" cy="2246400"/>
            </a:xfrm>
          </p:grpSpPr>
          <p:sp>
            <p:nvSpPr>
              <p:cNvPr id="271" name="Google Shape;271;p20"/>
              <p:cNvSpPr/>
              <p:nvPr/>
            </p:nvSpPr>
            <p:spPr>
              <a:xfrm rot="4093245">
                <a:off x="-619948" y="4321891"/>
                <a:ext cx="1728694" cy="1727747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2" name="Google Shape;272;p20"/>
              <p:cNvSpPr/>
              <p:nvPr/>
            </p:nvSpPr>
            <p:spPr>
              <a:xfrm rot="-7425">
                <a:off x="987719" y="4813498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7506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1_Title and text 4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2359800" y="2414300"/>
            <a:ext cx="7472400" cy="2352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sz="3333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276" name="Google Shape;276;p21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277" name="Google Shape;277;p21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278" name="Google Shape;278;p21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279" name="Google Shape;279;p21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0" name="Google Shape;280;p21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1" name="Google Shape;281;p21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82" name="Google Shape;282;p21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283" name="Google Shape;283;p21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4" name="Google Shape;284;p21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5" name="Google Shape;285;p21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sp>
          <p:nvSpPr>
            <p:cNvPr id="286" name="Google Shape;286;p21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287" name="Google Shape;287;p21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288" name="Google Shape;288;p2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82206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2" name="Google Shape;292;p22"/>
          <p:cNvSpPr txBox="1">
            <a:spLocks noGrp="1"/>
          </p:cNvSpPr>
          <p:nvPr>
            <p:ph type="title"/>
          </p:nvPr>
        </p:nvSpPr>
        <p:spPr>
          <a:xfrm>
            <a:off x="3017167" y="957133"/>
            <a:ext cx="6157600" cy="12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subTitle" idx="1"/>
          </p:nvPr>
        </p:nvSpPr>
        <p:spPr>
          <a:xfrm>
            <a:off x="3017101" y="2131965"/>
            <a:ext cx="6157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>
            <a:off x="-799401" y="-1308978"/>
            <a:ext cx="14027425" cy="9072724"/>
            <a:chOff x="-599551" y="-981734"/>
            <a:chExt cx="10520569" cy="6804543"/>
          </a:xfrm>
        </p:grpSpPr>
        <p:grpSp>
          <p:nvGrpSpPr>
            <p:cNvPr id="295" name="Google Shape;295;p22"/>
            <p:cNvGrpSpPr/>
            <p:nvPr/>
          </p:nvGrpSpPr>
          <p:grpSpPr>
            <a:xfrm>
              <a:off x="2559175" y="190350"/>
              <a:ext cx="6393575" cy="2921850"/>
              <a:chOff x="2559175" y="190350"/>
              <a:chExt cx="6393575" cy="2921850"/>
            </a:xfrm>
          </p:grpSpPr>
          <p:grpSp>
            <p:nvGrpSpPr>
              <p:cNvPr id="296" name="Google Shape;296;p22"/>
              <p:cNvGrpSpPr/>
              <p:nvPr/>
            </p:nvGrpSpPr>
            <p:grpSpPr>
              <a:xfrm rot="-5400000">
                <a:off x="8587350" y="2746800"/>
                <a:ext cx="593700" cy="137100"/>
                <a:chOff x="8290500" y="4746600"/>
                <a:chExt cx="593700" cy="137100"/>
              </a:xfrm>
            </p:grpSpPr>
            <p:sp>
              <p:nvSpPr>
                <p:cNvPr id="297" name="Google Shape;297;p22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98" name="Google Shape;298;p22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99" name="Google Shape;299;p22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00" name="Google Shape;300;p22"/>
              <p:cNvGrpSpPr/>
              <p:nvPr/>
            </p:nvGrpSpPr>
            <p:grpSpPr>
              <a:xfrm rot="5400000">
                <a:off x="2786875" y="-37350"/>
                <a:ext cx="138900" cy="594300"/>
                <a:chOff x="259800" y="2501375"/>
                <a:chExt cx="138900" cy="594300"/>
              </a:xfrm>
            </p:grpSpPr>
            <p:sp>
              <p:nvSpPr>
                <p:cNvPr id="301" name="Google Shape;301;p22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2" name="Google Shape;302;p22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3" name="Google Shape;303;p22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04" name="Google Shape;304;p22"/>
            <p:cNvGrpSpPr/>
            <p:nvPr/>
          </p:nvGrpSpPr>
          <p:grpSpPr>
            <a:xfrm>
              <a:off x="-599551" y="-981734"/>
              <a:ext cx="10520569" cy="6804543"/>
              <a:chOff x="-599551" y="-981734"/>
              <a:chExt cx="10520569" cy="6804543"/>
            </a:xfrm>
          </p:grpSpPr>
          <p:grpSp>
            <p:nvGrpSpPr>
              <p:cNvPr id="305" name="Google Shape;305;p22"/>
              <p:cNvGrpSpPr/>
              <p:nvPr/>
            </p:nvGrpSpPr>
            <p:grpSpPr>
              <a:xfrm rot="-6299960">
                <a:off x="-375881" y="3861665"/>
                <a:ext cx="1728548" cy="1789496"/>
                <a:chOff x="-433476" y="-754650"/>
                <a:chExt cx="1728600" cy="1789549"/>
              </a:xfrm>
            </p:grpSpPr>
            <p:sp>
              <p:nvSpPr>
                <p:cNvPr id="306" name="Google Shape;306;p22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7" name="Google Shape;307;p22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08" name="Google Shape;308;p22"/>
              <p:cNvGrpSpPr/>
              <p:nvPr/>
            </p:nvGrpSpPr>
            <p:grpSpPr>
              <a:xfrm rot="-2700000">
                <a:off x="7782413" y="-602185"/>
                <a:ext cx="1789529" cy="1728583"/>
                <a:chOff x="7777000" y="-567252"/>
                <a:chExt cx="1789547" cy="1728600"/>
              </a:xfrm>
            </p:grpSpPr>
            <p:sp>
              <p:nvSpPr>
                <p:cNvPr id="309" name="Google Shape;309;p22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0" name="Google Shape;310;p22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  <p:sp>
        <p:nvSpPr>
          <p:cNvPr id="311" name="Google Shape;311;p22"/>
          <p:cNvSpPr txBox="1"/>
          <p:nvPr/>
        </p:nvSpPr>
        <p:spPr>
          <a:xfrm>
            <a:off x="2449533" y="4473533"/>
            <a:ext cx="7292800" cy="9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CRÉDITOS: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Esta plantilla para presentaciones es una creación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 incluye iconos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Flaticon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infografías e imágenes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Freepik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y contenido por 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Swetha Tandri</a:t>
            </a:r>
            <a:endParaRPr sz="16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2946661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14" name="Google Shape;314;p23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315" name="Google Shape;315;p23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316" name="Google Shape;316;p23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317" name="Google Shape;317;p2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8" name="Google Shape;318;p2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9" name="Google Shape;319;p2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20" name="Google Shape;320;p23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321" name="Google Shape;321;p2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3" name="Google Shape;323;p2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24" name="Google Shape;324;p23"/>
            <p:cNvGrpSpPr/>
            <p:nvPr/>
          </p:nvGrpSpPr>
          <p:grpSpPr>
            <a:xfrm>
              <a:off x="-604491" y="-496839"/>
              <a:ext cx="10396060" cy="6576412"/>
              <a:chOff x="-604491" y="-496839"/>
              <a:chExt cx="10396060" cy="6576412"/>
            </a:xfrm>
          </p:grpSpPr>
          <p:sp>
            <p:nvSpPr>
              <p:cNvPr id="325" name="Google Shape;325;p23"/>
              <p:cNvSpPr/>
              <p:nvPr/>
            </p:nvSpPr>
            <p:spPr>
              <a:xfrm rot="10800000">
                <a:off x="-604491" y="-496839"/>
                <a:ext cx="1728600" cy="1727400"/>
              </a:xfrm>
              <a:prstGeom prst="arc">
                <a:avLst>
                  <a:gd name="adj1" fmla="val 20606760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326" name="Google Shape;326;p23"/>
              <p:cNvGrpSpPr/>
              <p:nvPr/>
            </p:nvGrpSpPr>
            <p:grpSpPr>
              <a:xfrm rot="7200044">
                <a:off x="7720263" y="3988947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27" name="Google Shape;327;p23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8" name="Google Shape;328;p23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006201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31" name="Google Shape;331;p24"/>
          <p:cNvGrpSpPr/>
          <p:nvPr/>
        </p:nvGrpSpPr>
        <p:grpSpPr>
          <a:xfrm>
            <a:off x="-1405541" y="-875171"/>
            <a:ext cx="14793840" cy="8789323"/>
            <a:chOff x="-1054156" y="-656378"/>
            <a:chExt cx="11095380" cy="6591992"/>
          </a:xfrm>
        </p:grpSpPr>
        <p:grpSp>
          <p:nvGrpSpPr>
            <p:cNvPr id="332" name="Google Shape;332;p24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333" name="Google Shape;333;p2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4" name="Google Shape;334;p2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5" name="Google Shape;335;p2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6" name="Google Shape;336;p24"/>
            <p:cNvGrpSpPr/>
            <p:nvPr/>
          </p:nvGrpSpPr>
          <p:grpSpPr>
            <a:xfrm>
              <a:off x="-1054156" y="-656378"/>
              <a:ext cx="11095380" cy="6591992"/>
              <a:chOff x="-1054156" y="-656378"/>
              <a:chExt cx="11095380" cy="6591992"/>
            </a:xfrm>
          </p:grpSpPr>
          <p:grpSp>
            <p:nvGrpSpPr>
              <p:cNvPr id="337" name="Google Shape;337;p24"/>
              <p:cNvGrpSpPr/>
              <p:nvPr/>
            </p:nvGrpSpPr>
            <p:grpSpPr>
              <a:xfrm rot="-1800044">
                <a:off x="-741886" y="-324789"/>
                <a:ext cx="1789507" cy="1728562"/>
                <a:chOff x="7777000" y="-567252"/>
                <a:chExt cx="1789547" cy="1728600"/>
              </a:xfrm>
            </p:grpSpPr>
            <p:sp>
              <p:nvSpPr>
                <p:cNvPr id="338" name="Google Shape;338;p24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39" name="Google Shape;339;p24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40" name="Google Shape;340;p24"/>
              <p:cNvGrpSpPr/>
              <p:nvPr/>
            </p:nvGrpSpPr>
            <p:grpSpPr>
              <a:xfrm rot="8999956">
                <a:off x="7981072" y="3833834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41" name="Google Shape;341;p24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42" name="Google Shape;342;p24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744134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08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9204701" y="-1308979"/>
            <a:ext cx="4023324" cy="7911979"/>
            <a:chOff x="6903525" y="-981734"/>
            <a:chExt cx="3017493" cy="5933984"/>
          </a:xfrm>
        </p:grpSpPr>
        <p:grpSp>
          <p:nvGrpSpPr>
            <p:cNvPr id="73" name="Google Shape;73;p6"/>
            <p:cNvGrpSpPr/>
            <p:nvPr/>
          </p:nvGrpSpPr>
          <p:grpSpPr>
            <a:xfrm>
              <a:off x="6903525" y="4815150"/>
              <a:ext cx="593700" cy="137100"/>
              <a:chOff x="8290500" y="4746600"/>
              <a:chExt cx="593700" cy="137100"/>
            </a:xfrm>
          </p:grpSpPr>
          <p:sp>
            <p:nvSpPr>
              <p:cNvPr id="74" name="Google Shape;74;p6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7" name="Google Shape;77;p6"/>
            <p:cNvGrpSpPr/>
            <p:nvPr/>
          </p:nvGrpSpPr>
          <p:grpSpPr>
            <a:xfrm rot="-2700000">
              <a:off x="7782413" y="-602185"/>
              <a:ext cx="1789529" cy="1728583"/>
              <a:chOff x="7777000" y="-567252"/>
              <a:chExt cx="1789547" cy="1728600"/>
            </a:xfrm>
          </p:grpSpPr>
          <p:sp>
            <p:nvSpPr>
              <p:cNvPr id="78" name="Google Shape;78;p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25234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382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960000" y="575872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ubTitle" idx="1"/>
          </p:nvPr>
        </p:nvSpPr>
        <p:spPr>
          <a:xfrm>
            <a:off x="960000" y="1934403"/>
            <a:ext cx="10281200" cy="1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1399934" y="-1512237"/>
            <a:ext cx="12260788" cy="10000440"/>
            <a:chOff x="1049950" y="-1134178"/>
            <a:chExt cx="9195591" cy="7500330"/>
          </a:xfrm>
        </p:grpSpPr>
        <p:grpSp>
          <p:nvGrpSpPr>
            <p:cNvPr id="85" name="Google Shape;85;p7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86" name="Google Shape;86;p7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88" name="Google Shape;88;p7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89" name="Google Shape;89;p7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92" name="Google Shape;92;p7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93" name="Google Shape;93;p7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767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7" name="Google Shape;97;p8"/>
          <p:cNvGrpSpPr/>
          <p:nvPr/>
        </p:nvGrpSpPr>
        <p:grpSpPr>
          <a:xfrm>
            <a:off x="-531035" y="-1111029"/>
            <a:ext cx="13323216" cy="8921928"/>
            <a:chOff x="-398276" y="-833272"/>
            <a:chExt cx="9992412" cy="6691446"/>
          </a:xfrm>
        </p:grpSpPr>
        <p:grpSp>
          <p:nvGrpSpPr>
            <p:cNvPr id="98" name="Google Shape;98;p8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99" name="Google Shape;99;p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1" name="Google Shape;101;p8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02" name="Google Shape;102;p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5" name="Google Shape;105;p8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06" name="Google Shape;106;p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08" name="Google Shape;108;p8"/>
          <p:cNvSpPr txBox="1">
            <a:spLocks noGrp="1"/>
          </p:cNvSpPr>
          <p:nvPr>
            <p:ph type="title"/>
          </p:nvPr>
        </p:nvSpPr>
        <p:spPr>
          <a:xfrm>
            <a:off x="1788167" y="2730133"/>
            <a:ext cx="8615600" cy="13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0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348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2611400" y="2889200"/>
            <a:ext cx="6969200" cy="1738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400" b="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12" name="Google Shape;112;p9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113" name="Google Shape;113;p9"/>
            <p:cNvGrpSpPr/>
            <p:nvPr/>
          </p:nvGrpSpPr>
          <p:grpSpPr>
            <a:xfrm>
              <a:off x="190350" y="2517800"/>
              <a:ext cx="138900" cy="594300"/>
              <a:chOff x="259800" y="2501375"/>
              <a:chExt cx="138900" cy="594300"/>
            </a:xfrm>
          </p:grpSpPr>
          <p:sp>
            <p:nvSpPr>
              <p:cNvPr id="114" name="Google Shape;114;p9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17" name="Google Shape;117;p9"/>
            <p:cNvGrpSpPr/>
            <p:nvPr/>
          </p:nvGrpSpPr>
          <p:grpSpPr>
            <a:xfrm>
              <a:off x="6891900" y="191250"/>
              <a:ext cx="593700" cy="137100"/>
              <a:chOff x="8290500" y="4746600"/>
              <a:chExt cx="593700" cy="137100"/>
            </a:xfrm>
          </p:grpSpPr>
          <p:sp>
            <p:nvSpPr>
              <p:cNvPr id="118" name="Google Shape;118;p9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21" name="Google Shape;121;p9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122" name="Google Shape;122;p9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123" name="Google Shape;123;p9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436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>
            <a:spLocks noGrp="1"/>
          </p:cNvSpPr>
          <p:nvPr>
            <p:ph type="pic" idx="2"/>
          </p:nvPr>
        </p:nvSpPr>
        <p:spPr>
          <a:xfrm>
            <a:off x="-8867" y="-8867"/>
            <a:ext cx="1220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683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737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4029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56847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66588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0BC58-1011-786E-0161-7BB8622117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s-ES" noProof="0" dirty="0" err="1"/>
              <a:t>Queries</a:t>
            </a:r>
            <a:r>
              <a:rPr lang="es-ES" noProof="0" dirty="0"/>
              <a:t> 1:</a:t>
            </a:r>
            <a:br>
              <a:rPr lang="es-ES" noProof="0" dirty="0"/>
            </a:br>
            <a:r>
              <a:rPr lang="es-ES" sz="6000" noProof="0">
                <a:solidFill>
                  <a:schemeClr val="tx2"/>
                </a:solidFill>
              </a:rPr>
              <a:t>Optimizar Consultas</a:t>
            </a:r>
            <a:endParaRPr lang="es-ES" sz="600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1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7C1E8-2FA0-0848-4930-677F2FF7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Usad Índices, pero con mesura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A6E648-DD3D-50CC-A26E-EE847C382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s-ES" sz="2000" dirty="0"/>
              <a:t>Las claves primarias usan índices por defecto porque el sistema ya espera que se esté consultando constantemente. Pero eso no quiere decir que no los puedas usar en otros campos.</a:t>
            </a:r>
          </a:p>
          <a:p>
            <a:pPr marL="186262" indent="0">
              <a:buNone/>
            </a:pPr>
            <a:endParaRPr lang="es-ES" sz="2000" dirty="0"/>
          </a:p>
          <a:p>
            <a:pPr marL="186262" indent="0">
              <a:buNone/>
            </a:pPr>
            <a:r>
              <a:rPr lang="es-ES" sz="2000" dirty="0"/>
              <a:t>No solo ayudan a “buscar” tablas. También simplifican el trabajo a ORDER BY y GROUP BY porque actúan como una versión paralela de la tabla que ya está ordenada.</a:t>
            </a:r>
          </a:p>
          <a:p>
            <a:pPr marL="186262" indent="0">
              <a:buNone/>
            </a:pPr>
            <a:endParaRPr lang="es-ES" sz="2000" dirty="0"/>
          </a:p>
          <a:p>
            <a:pPr marL="186262" indent="0">
              <a:buNone/>
            </a:pPr>
            <a:r>
              <a:rPr lang="es-ES" sz="2000" dirty="0"/>
              <a:t>Pero cuidado. No son gratis. Cada índice añade un coste extra a Insertar o Modificar filas. Pensad e incluso comprobad si realmente va a ser significativo.</a:t>
            </a:r>
          </a:p>
        </p:txBody>
      </p:sp>
    </p:spTree>
    <p:extLst>
      <p:ext uri="{BB962C8B-B14F-4D97-AF65-F5344CB8AC3E}">
        <p14:creationId xmlns:p14="http://schemas.microsoft.com/office/powerpoint/2010/main" val="71611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E3E61-3991-2A37-6319-4FAA004D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Usad Índices 2: Ahora es </a:t>
            </a:r>
            <a:r>
              <a:rPr lang="es-ES" dirty="0" err="1"/>
              <a:t>Wheresonal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3DCE7A-A200-AD90-AB42-B8AA95FA4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s-ES" sz="2000" dirty="0"/>
              <a:t>Intentad que vuestras </a:t>
            </a:r>
            <a:r>
              <a:rPr lang="es-ES" sz="2000" dirty="0" err="1"/>
              <a:t>queries</a:t>
            </a:r>
            <a:r>
              <a:rPr lang="es-ES" sz="2000" dirty="0"/>
              <a:t> sean “</a:t>
            </a:r>
            <a:r>
              <a:rPr lang="es-ES" sz="2000" b="1" dirty="0"/>
              <a:t>SARGABLE</a:t>
            </a:r>
            <a:r>
              <a:rPr lang="es-ES" sz="2000" dirty="0"/>
              <a:t>”, es decir, que están hechas de forma que no malgastan los índices de las tablas al emparejar o evaluar las filas.</a:t>
            </a:r>
          </a:p>
          <a:p>
            <a:pPr marL="186262" indent="0">
              <a:buNone/>
            </a:pPr>
            <a:endParaRPr lang="es-ES" sz="2000" b="1" dirty="0"/>
          </a:p>
          <a:p>
            <a:pPr marL="186262" indent="0">
              <a:buNone/>
            </a:pPr>
            <a:r>
              <a:rPr lang="es-ES" sz="2000" dirty="0"/>
              <a:t>Como el índice indica qué filas son más grandes/pequeñas en algún campo, el sistema puede usar esa información para evitar cálculos innecesarios.</a:t>
            </a:r>
          </a:p>
          <a:p>
            <a:pPr marL="186262" indent="0">
              <a:buNone/>
            </a:pPr>
            <a:endParaRPr lang="es-ES" sz="2000" dirty="0"/>
          </a:p>
          <a:p>
            <a:pPr marL="186262" indent="0">
              <a:buNone/>
            </a:pPr>
            <a:r>
              <a:rPr lang="es-ES" sz="2000" dirty="0"/>
              <a:t>Pero solo puede hacer eso si no </a:t>
            </a:r>
            <a:r>
              <a:rPr lang="es-ES" sz="2000" b="1" dirty="0"/>
              <a:t>te cargas el orden</a:t>
            </a:r>
            <a:r>
              <a:rPr lang="es-ES" sz="2000" dirty="0"/>
              <a:t> haciendo </a:t>
            </a:r>
            <a:r>
              <a:rPr lang="es-ES" sz="2000" b="1" dirty="0"/>
              <a:t>operaciones</a:t>
            </a:r>
            <a:r>
              <a:rPr lang="es-ES" sz="2000" dirty="0"/>
              <a:t> sobre las columnas indizadas antes de compararlas. Algunas operaciones sí son </a:t>
            </a:r>
            <a:r>
              <a:rPr lang="es-ES" sz="2000" dirty="0" err="1"/>
              <a:t>Sargable</a:t>
            </a:r>
            <a:r>
              <a:rPr lang="es-ES" sz="2000" dirty="0"/>
              <a:t> y se pueden usar sin problemas, comprobadlo antes de usarlas y buscad alternativas.</a:t>
            </a:r>
          </a:p>
        </p:txBody>
      </p:sp>
    </p:spTree>
    <p:extLst>
      <p:ext uri="{BB962C8B-B14F-4D97-AF65-F5344CB8AC3E}">
        <p14:creationId xmlns:p14="http://schemas.microsoft.com/office/powerpoint/2010/main" val="370349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8F8C6-A831-8A6A-1CF7-259ABAF90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A113F-DFD9-CB08-DB64-E07E3E02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Pensad a Bajo Nivel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2BC4CB-A543-C9C2-5B14-36A6BF475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s-ES" sz="2000" dirty="0"/>
              <a:t>La base de datos no hace magia, por muy optimizada que esté no se libra de los problemas comunes a todos los sistemas informáticos: trabajar con </a:t>
            </a:r>
            <a:r>
              <a:rPr lang="es-ES" sz="2000" dirty="0" err="1"/>
              <a:t>strings</a:t>
            </a:r>
            <a:r>
              <a:rPr lang="es-ES" sz="2000" dirty="0"/>
              <a:t> es una castaña, las potencias y divisiones cuestan mucho más que las multiplicaciones, etc.</a:t>
            </a:r>
          </a:p>
          <a:p>
            <a:pPr marL="186262" indent="0">
              <a:buNone/>
            </a:pPr>
            <a:endParaRPr lang="es-ES" sz="2000" dirty="0"/>
          </a:p>
          <a:p>
            <a:pPr marL="186262" indent="0">
              <a:buNone/>
            </a:pPr>
            <a:r>
              <a:rPr lang="es-ES" sz="2000" dirty="0"/>
              <a:t>Vigilad sobre todo con las operaciones que hacéis en </a:t>
            </a:r>
            <a:r>
              <a:rPr lang="es-ES" sz="2000" dirty="0" err="1"/>
              <a:t>Join</a:t>
            </a:r>
            <a:r>
              <a:rPr lang="es-ES" sz="2000" dirty="0"/>
              <a:t> y en </a:t>
            </a:r>
            <a:r>
              <a:rPr lang="es-ES" sz="2000" dirty="0" err="1"/>
              <a:t>Selects</a:t>
            </a:r>
            <a:r>
              <a:rPr lang="es-ES" sz="2000" dirty="0"/>
              <a:t> porque son las que suelen ser ejecutadas más veces.</a:t>
            </a:r>
          </a:p>
        </p:txBody>
      </p:sp>
    </p:spTree>
    <p:extLst>
      <p:ext uri="{BB962C8B-B14F-4D97-AF65-F5344CB8AC3E}">
        <p14:creationId xmlns:p14="http://schemas.microsoft.com/office/powerpoint/2010/main" val="691280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E3FC8-C629-2F57-28EF-345D8E67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Dios Bendiga al Optimizador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2F4886-BF88-2718-2941-8E8F497E2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s-ES" sz="2000" dirty="0"/>
              <a:t>SQL Server tiene un sistema super complejo de optimización que va a corregir silenciosamente la mayoría de vuestros errores. Esto es genial, pero no lo deis por sentado, el sistema tiene límites y tiende a no ser capaz de optimizar consultas complejas que usan otros elementos como consultas y </a:t>
            </a:r>
            <a:r>
              <a:rPr lang="es-ES" sz="2000" dirty="0" err="1"/>
              <a:t>stored</a:t>
            </a:r>
            <a:r>
              <a:rPr lang="es-ES" sz="2000" dirty="0"/>
              <a:t> </a:t>
            </a:r>
            <a:r>
              <a:rPr lang="es-ES" sz="2000" dirty="0" err="1"/>
              <a:t>procedures</a:t>
            </a:r>
            <a:r>
              <a:rPr lang="es-E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951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454D3E8-5523-3FFE-76E4-3950BEC5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La velocidad no importa*</a:t>
            </a:r>
            <a:endParaRPr lang="es-ES" sz="4000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7025A51-077F-DE4A-F08B-9098EED89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La velocidad de la mayoría de código/consultas es prácticamente irrelevante.</a:t>
            </a:r>
          </a:p>
          <a:p>
            <a:r>
              <a:rPr lang="es-ES" sz="2000" dirty="0"/>
              <a:t>Suele haber mil otros factores fuera de nuestro control que tienen un mayor efecto sobre la velocidad de un programa.</a:t>
            </a:r>
          </a:p>
          <a:p>
            <a:r>
              <a:rPr lang="es-ES" sz="2000" noProof="0" dirty="0"/>
              <a:t>La mayoría de código no se ejecuta tan frecuentemente como para que la ineficiencia sea relevante.</a:t>
            </a:r>
          </a:p>
          <a:p>
            <a:endParaRPr lang="es-ES" sz="2000" dirty="0"/>
          </a:p>
          <a:p>
            <a:pPr marL="186262" indent="0">
              <a:buNone/>
            </a:pPr>
            <a:endParaRPr lang="es-ES" sz="2000" b="1" dirty="0"/>
          </a:p>
          <a:p>
            <a:pPr marL="186262" indent="0">
              <a:buNone/>
            </a:pPr>
            <a:endParaRPr lang="es-ES" sz="2000" b="1" dirty="0"/>
          </a:p>
          <a:p>
            <a:pPr marL="186262" indent="0">
              <a:buNone/>
            </a:pPr>
            <a:endParaRPr lang="es-ES" sz="2000" b="1" dirty="0"/>
          </a:p>
          <a:p>
            <a:pPr marL="186262" indent="0">
              <a:buNone/>
            </a:pPr>
            <a:endParaRPr lang="es-ES" sz="2000" b="1" dirty="0"/>
          </a:p>
          <a:p>
            <a:pPr marL="186262" indent="0">
              <a:buNone/>
            </a:pPr>
            <a:r>
              <a:rPr lang="es-ES" sz="2000" b="1" dirty="0"/>
              <a:t>*PERO:</a:t>
            </a:r>
            <a:r>
              <a:rPr lang="es-ES" sz="2000" dirty="0"/>
              <a:t> más te vale saber optimizar cuando sí que importa.</a:t>
            </a:r>
            <a:endParaRPr lang="es-ES" sz="2000" b="1" dirty="0"/>
          </a:p>
        </p:txBody>
      </p:sp>
    </p:spTree>
    <p:extLst>
      <p:ext uri="{BB962C8B-B14F-4D97-AF65-F5344CB8AC3E}">
        <p14:creationId xmlns:p14="http://schemas.microsoft.com/office/powerpoint/2010/main" val="173601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3574F-E234-E12E-A5F8-CFCC0AC6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Repetición es la madre de la Ineficiencia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293DCA-A28A-DAA7-778C-FD15AE62F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s-ES" sz="2000" dirty="0"/>
              <a:t>En programación es muy raro tener secuencias de tareas distintas que sean todas individualmente costosas. Lo que suele ocurrir es que una sola tarea costosa se repite muchas veces.</a:t>
            </a:r>
          </a:p>
          <a:p>
            <a:pPr marL="186262" indent="0">
              <a:buNone/>
            </a:pPr>
            <a:endParaRPr lang="es-ES" sz="2000" dirty="0"/>
          </a:p>
          <a:p>
            <a:pPr marL="186262" indent="0">
              <a:buNone/>
            </a:pPr>
            <a:r>
              <a:rPr lang="es-ES" sz="2000" dirty="0"/>
              <a:t>Esto es bueno porque </a:t>
            </a:r>
            <a:r>
              <a:rPr lang="es-ES" sz="2000" b="1" dirty="0"/>
              <a:t>basta con optimizar muy poco</a:t>
            </a:r>
            <a:r>
              <a:rPr lang="es-ES" sz="2000" dirty="0"/>
              <a:t> para conseguir una mejora sustancial, pero también es malo porque </a:t>
            </a:r>
            <a:r>
              <a:rPr lang="es-ES" sz="2000" b="1" dirty="0"/>
              <a:t>cualquier error</a:t>
            </a:r>
            <a:r>
              <a:rPr lang="es-ES" sz="2000" dirty="0"/>
              <a:t> cometido pensando “Bah, la velocidad no importa” </a:t>
            </a:r>
            <a:r>
              <a:rPr lang="es-ES" sz="2000" b="1" dirty="0"/>
              <a:t>se amplifica absurdamente</a:t>
            </a:r>
            <a:r>
              <a:rPr lang="es-ES" sz="2000" dirty="0"/>
              <a:t>.</a:t>
            </a:r>
            <a:endParaRPr lang="es-E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1259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8A3A9-07F6-263F-11F1-691D4B90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Orden de Ejecución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AA65CB-A002-86BF-BC5B-8BBD25F74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3913557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sz="2000" b="1" dirty="0">
                <a:solidFill>
                  <a:schemeClr val="tx2">
                    <a:lumMod val="50000"/>
                  </a:schemeClr>
                </a:solidFill>
              </a:rPr>
              <a:t>Tatuaos esto a fuego en el hipocampo. Es la clave para entender cómo funcionan la mayoría de cosas en una Base de Datos.</a:t>
            </a:r>
          </a:p>
          <a:p>
            <a:pPr marL="186262" indent="0">
              <a:buNone/>
            </a:pPr>
            <a:endParaRPr lang="es-ES" sz="2000" b="1" dirty="0">
              <a:solidFill>
                <a:schemeClr val="tx2">
                  <a:lumMod val="50000"/>
                </a:schemeClr>
              </a:solidFill>
            </a:endParaRPr>
          </a:p>
          <a:p>
            <a:pPr marL="186262" indent="0">
              <a:buNone/>
            </a:pPr>
            <a:r>
              <a:rPr lang="es-ES" sz="2000" dirty="0">
                <a:solidFill>
                  <a:schemeClr val="tx1"/>
                </a:solidFill>
              </a:rPr>
              <a:t>También muestra porqué la mejor forma de optimizar es reducir el número de filas cuanto antes.</a:t>
            </a:r>
          </a:p>
        </p:txBody>
      </p:sp>
      <p:pic>
        <p:nvPicPr>
          <p:cNvPr id="5" name="Imagen 4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CFBAB1B1-CDA9-FE24-5A9D-733933AC4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259" y="1169274"/>
            <a:ext cx="6527383" cy="51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7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DA013-BAE5-A0E6-EDA3-6983A7CF5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D89B9-60A2-FE7F-F346-9DF3CD54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Joins</a:t>
            </a:r>
            <a:r>
              <a:rPr lang="es-ES" dirty="0"/>
              <a:t>: Explosión combinatoria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BB920F-EEC1-7D45-E621-D2D45D2D8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9613966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sz="2000" dirty="0"/>
              <a:t>Cada </a:t>
            </a:r>
            <a:r>
              <a:rPr lang="es-ES" sz="2000" dirty="0" err="1"/>
              <a:t>join</a:t>
            </a:r>
            <a:r>
              <a:rPr lang="es-ES" sz="2000" dirty="0"/>
              <a:t> que añades a una </a:t>
            </a:r>
            <a:r>
              <a:rPr lang="es-ES" sz="2000" dirty="0" err="1"/>
              <a:t>query</a:t>
            </a:r>
            <a:r>
              <a:rPr lang="es-ES" sz="2000" dirty="0"/>
              <a:t> multiplica el número de cálculos que ha de hacer la base de datos. Esto da lugar a lo que se denomina como “Explosión Combinatoria” 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(Pista, lleva la palabra explosión, bueno no es)</a:t>
            </a:r>
          </a:p>
          <a:p>
            <a:pPr marL="186262" indent="0">
              <a:buNone/>
            </a:pPr>
            <a:endParaRPr lang="es-ES" sz="2000" dirty="0"/>
          </a:p>
          <a:p>
            <a:pPr marL="186262" indent="0">
              <a:buNone/>
            </a:pPr>
            <a:r>
              <a:rPr lang="es-ES" sz="2000" dirty="0"/>
              <a:t>Lo que quiere decir es que el número de cálculos crece tan rápidamente con cada </a:t>
            </a:r>
            <a:r>
              <a:rPr lang="es-ES" sz="2000" dirty="0" err="1"/>
              <a:t>join</a:t>
            </a:r>
            <a:r>
              <a:rPr lang="es-ES" sz="2000" dirty="0"/>
              <a:t> que es inevitable que se acabe volviendo demasiado.</a:t>
            </a:r>
          </a:p>
          <a:p>
            <a:pPr marL="186262" indent="0">
              <a:buNone/>
            </a:pPr>
            <a:endParaRPr lang="es-ES" sz="2000" dirty="0"/>
          </a:p>
          <a:p>
            <a:pPr marL="186262" indent="0">
              <a:buNone/>
            </a:pPr>
            <a:r>
              <a:rPr lang="es-ES" sz="2000" dirty="0"/>
              <a:t>Solo con que cada tabla multiplique por 100 el coste, lo cual no es nada raro, podemos ver que el crecimiento es absurdo.</a:t>
            </a:r>
          </a:p>
          <a:p>
            <a:pPr marL="186262" indent="0">
              <a:buNone/>
            </a:pPr>
            <a:endParaRPr lang="es-ES" sz="2000" dirty="0"/>
          </a:p>
          <a:p>
            <a:pPr marL="186262" indent="0">
              <a:buNone/>
            </a:pPr>
            <a:endParaRPr lang="es-ES" sz="20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9257C89-C5D5-7A3B-0CD2-B5A3E697A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694693"/>
              </p:ext>
            </p:extLst>
          </p:nvPr>
        </p:nvGraphicFramePr>
        <p:xfrm>
          <a:off x="2353014" y="5236997"/>
          <a:ext cx="6148961" cy="75196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415514">
                  <a:extLst>
                    <a:ext uri="{9D8B030D-6E8A-4147-A177-3AD203B41FA5}">
                      <a16:colId xmlns:a16="http://schemas.microsoft.com/office/drawing/2014/main" val="1357725051"/>
                    </a:ext>
                  </a:extLst>
                </a:gridCol>
                <a:gridCol w="998461">
                  <a:extLst>
                    <a:ext uri="{9D8B030D-6E8A-4147-A177-3AD203B41FA5}">
                      <a16:colId xmlns:a16="http://schemas.microsoft.com/office/drawing/2014/main" val="1835318775"/>
                    </a:ext>
                  </a:extLst>
                </a:gridCol>
                <a:gridCol w="1081668">
                  <a:extLst>
                    <a:ext uri="{9D8B030D-6E8A-4147-A177-3AD203B41FA5}">
                      <a16:colId xmlns:a16="http://schemas.microsoft.com/office/drawing/2014/main" val="3563180968"/>
                    </a:ext>
                  </a:extLst>
                </a:gridCol>
                <a:gridCol w="1127891">
                  <a:extLst>
                    <a:ext uri="{9D8B030D-6E8A-4147-A177-3AD203B41FA5}">
                      <a16:colId xmlns:a16="http://schemas.microsoft.com/office/drawing/2014/main" val="3943083351"/>
                    </a:ext>
                  </a:extLst>
                </a:gridCol>
                <a:gridCol w="1525427">
                  <a:extLst>
                    <a:ext uri="{9D8B030D-6E8A-4147-A177-3AD203B41FA5}">
                      <a16:colId xmlns:a16="http://schemas.microsoft.com/office/drawing/2014/main" val="2474223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From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 </a:t>
                      </a:r>
                      <a:r>
                        <a:rPr lang="es-ES" dirty="0" err="1"/>
                        <a:t>Join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</a:t>
                      </a:r>
                      <a:r>
                        <a:rPr lang="es-ES" dirty="0" err="1"/>
                        <a:t>Join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Join</a:t>
                      </a:r>
                      <a:r>
                        <a:rPr lang="es-ES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62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Coste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090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38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18C48-E46A-AA2F-DAE8-CD33782FC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6709D-E7D5-C406-B95D-36BB0B93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Joins</a:t>
            </a:r>
            <a:r>
              <a:rPr lang="es-ES" dirty="0"/>
              <a:t>: ON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6A0EEE-22DF-4855-0098-8BAF268D1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s-ES" sz="2000" dirty="0"/>
              <a:t>La causa de esto es que los </a:t>
            </a:r>
            <a:r>
              <a:rPr lang="es-ES" sz="2000" dirty="0" err="1"/>
              <a:t>joins</a:t>
            </a:r>
            <a:r>
              <a:rPr lang="es-ES" sz="2000" dirty="0"/>
              <a:t> se basan en cruzar tablas y por tanto tienen que, por cada fila de una tabla, cruzarla con todas las filas de otra tabla. Y eso solo para ver si cumple la condición del ON.</a:t>
            </a:r>
          </a:p>
          <a:p>
            <a:pPr marL="186262" indent="0">
              <a:buNone/>
            </a:pPr>
            <a:endParaRPr lang="es-ES" sz="2000" dirty="0"/>
          </a:p>
          <a:p>
            <a:pPr marL="186262" indent="0">
              <a:buNone/>
            </a:pPr>
            <a:r>
              <a:rPr lang="es-ES" sz="2000" dirty="0"/>
              <a:t>Es casi como si hiciera esto*.</a:t>
            </a:r>
          </a:p>
          <a:p>
            <a:pPr marL="186262" indent="0">
              <a:buNone/>
            </a:pPr>
            <a:endParaRPr lang="es-ES" sz="2000" dirty="0"/>
          </a:p>
          <a:p>
            <a:pPr marL="186262" indent="0">
              <a:buNone/>
            </a:pPr>
            <a:endParaRPr lang="es-ES" sz="20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7D28A96-AC90-607C-C6B0-2D3E5F934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04637"/>
              </p:ext>
            </p:extLst>
          </p:nvPr>
        </p:nvGraphicFramePr>
        <p:xfrm>
          <a:off x="1078689" y="3764424"/>
          <a:ext cx="1012757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2757">
                  <a:extLst>
                    <a:ext uri="{9D8B030D-6E8A-4147-A177-3AD203B41FA5}">
                      <a16:colId xmlns:a16="http://schemas.microsoft.com/office/drawing/2014/main" val="992914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Num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5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95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00886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9871060-9199-7DB2-FFD8-035CF5B37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533307"/>
              </p:ext>
            </p:extLst>
          </p:nvPr>
        </p:nvGraphicFramePr>
        <p:xfrm>
          <a:off x="2719421" y="3764424"/>
          <a:ext cx="1012757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2757">
                  <a:extLst>
                    <a:ext uri="{9D8B030D-6E8A-4147-A177-3AD203B41FA5}">
                      <a16:colId xmlns:a16="http://schemas.microsoft.com/office/drawing/2014/main" val="992914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Char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5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955570"/>
                  </a:ext>
                </a:extLst>
              </a:tr>
              <a:tr h="352021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00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32734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388A0C7-03D4-D459-EF38-7CC2C12C2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634199"/>
              </p:ext>
            </p:extLst>
          </p:nvPr>
        </p:nvGraphicFramePr>
        <p:xfrm>
          <a:off x="4529305" y="3544315"/>
          <a:ext cx="1783946" cy="26318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1973">
                  <a:extLst>
                    <a:ext uri="{9D8B030D-6E8A-4147-A177-3AD203B41FA5}">
                      <a16:colId xmlns:a16="http://schemas.microsoft.com/office/drawing/2014/main" val="170005779"/>
                    </a:ext>
                  </a:extLst>
                </a:gridCol>
                <a:gridCol w="891973">
                  <a:extLst>
                    <a:ext uri="{9D8B030D-6E8A-4147-A177-3AD203B41FA5}">
                      <a16:colId xmlns:a16="http://schemas.microsoft.com/office/drawing/2014/main" val="992914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Num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Char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5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955570"/>
                  </a:ext>
                </a:extLst>
              </a:tr>
              <a:tr h="352021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00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032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80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41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181851"/>
                  </a:ext>
                </a:extLst>
              </a:tr>
            </a:tbl>
          </a:graphicData>
        </a:graphic>
      </p:graphicFrame>
      <p:sp>
        <p:nvSpPr>
          <p:cNvPr id="7" name="Signo más 6">
            <a:extLst>
              <a:ext uri="{FF2B5EF4-FFF2-40B4-BE49-F238E27FC236}">
                <a16:creationId xmlns:a16="http://schemas.microsoft.com/office/drawing/2014/main" id="{8E7D1FB9-C4C9-A3FA-FA04-082146CFDA84}"/>
              </a:ext>
            </a:extLst>
          </p:cNvPr>
          <p:cNvSpPr/>
          <p:nvPr/>
        </p:nvSpPr>
        <p:spPr>
          <a:xfrm>
            <a:off x="2164944" y="4173166"/>
            <a:ext cx="435788" cy="435788"/>
          </a:xfrm>
          <a:prstGeom prst="mathPlus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s igual a 7">
            <a:extLst>
              <a:ext uri="{FF2B5EF4-FFF2-40B4-BE49-F238E27FC236}">
                <a16:creationId xmlns:a16="http://schemas.microsoft.com/office/drawing/2014/main" id="{8A04F9DE-7CBD-0754-17FA-AAE4E943EEFD}"/>
              </a:ext>
            </a:extLst>
          </p:cNvPr>
          <p:cNvSpPr/>
          <p:nvPr/>
        </p:nvSpPr>
        <p:spPr>
          <a:xfrm>
            <a:off x="3864954" y="4173166"/>
            <a:ext cx="531574" cy="531574"/>
          </a:xfrm>
          <a:prstGeom prst="mathEqual">
            <a:avLst/>
          </a:prstGeom>
          <a:solidFill>
            <a:schemeClr val="bg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Rectángulo: esquinas diagonales cortadas 8">
            <a:extLst>
              <a:ext uri="{FF2B5EF4-FFF2-40B4-BE49-F238E27FC236}">
                <a16:creationId xmlns:a16="http://schemas.microsoft.com/office/drawing/2014/main" id="{8B5C2053-F8C7-4C53-23E0-79647622258F}"/>
              </a:ext>
            </a:extLst>
          </p:cNvPr>
          <p:cNvSpPr/>
          <p:nvPr/>
        </p:nvSpPr>
        <p:spPr>
          <a:xfrm>
            <a:off x="7905594" y="3692583"/>
            <a:ext cx="3133970" cy="1492739"/>
          </a:xfrm>
          <a:prstGeom prst="snip2Diag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* Gracias a Dios las claves primarias usan índices para evitar ir uno por uno. Pasa de coste N a Log(N).</a:t>
            </a:r>
          </a:p>
        </p:txBody>
      </p:sp>
    </p:spTree>
    <p:extLst>
      <p:ext uri="{BB962C8B-B14F-4D97-AF65-F5344CB8AC3E}">
        <p14:creationId xmlns:p14="http://schemas.microsoft.com/office/powerpoint/2010/main" val="307772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6129B-EBA0-3D04-C626-78EE1AC5D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88824-0C7F-00D4-48F8-D5B71068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Join</a:t>
            </a:r>
            <a:r>
              <a:rPr lang="es-ES" dirty="0"/>
              <a:t>: </a:t>
            </a:r>
            <a:r>
              <a:rPr lang="es-ES" dirty="0" err="1"/>
              <a:t>left</a:t>
            </a:r>
            <a:r>
              <a:rPr lang="es-ES" dirty="0"/>
              <a:t>, </a:t>
            </a:r>
            <a:r>
              <a:rPr lang="es-ES" dirty="0" err="1"/>
              <a:t>inner</a:t>
            </a:r>
            <a:r>
              <a:rPr lang="es-ES" dirty="0"/>
              <a:t>, </a:t>
            </a:r>
            <a:r>
              <a:rPr lang="es-ES" dirty="0" err="1"/>
              <a:t>outer</a:t>
            </a:r>
            <a:r>
              <a:rPr lang="es-ES" dirty="0"/>
              <a:t>, </a:t>
            </a:r>
            <a:r>
              <a:rPr lang="es-ES" dirty="0" err="1"/>
              <a:t>cross</a:t>
            </a:r>
            <a:r>
              <a:rPr lang="es-ES" dirty="0"/>
              <a:t>…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BF4F44-39F5-1CFE-FFFA-3074B102F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s-ES" sz="2000" dirty="0"/>
              <a:t>Una vez hecha la comparación, del ON, es cuando se combinan las tablas para generar una más grande. Reducid el número de filas de esta tabla a toda costa.</a:t>
            </a:r>
          </a:p>
          <a:p>
            <a:pPr marL="186262" indent="0">
              <a:buNone/>
            </a:pPr>
            <a:endParaRPr lang="es-ES" sz="2000" dirty="0">
              <a:highlight>
                <a:srgbClr val="FF0000"/>
              </a:highlight>
            </a:endParaRPr>
          </a:p>
          <a:p>
            <a:pPr marL="186262" indent="0">
              <a:buNone/>
            </a:pPr>
            <a:r>
              <a:rPr lang="es-ES" sz="2000" dirty="0"/>
              <a:t>Usad el </a:t>
            </a:r>
            <a:r>
              <a:rPr lang="es-ES" sz="2000" dirty="0" err="1"/>
              <a:t>Join</a:t>
            </a:r>
            <a:r>
              <a:rPr lang="es-ES" sz="2000" dirty="0"/>
              <a:t> apropiado para cada ocasión. Usar el equivocado os generará líneas extra para nada.</a:t>
            </a:r>
          </a:p>
        </p:txBody>
      </p:sp>
    </p:spTree>
    <p:extLst>
      <p:ext uri="{BB962C8B-B14F-4D97-AF65-F5344CB8AC3E}">
        <p14:creationId xmlns:p14="http://schemas.microsoft.com/office/powerpoint/2010/main" val="210602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D4355-E77F-27C6-17A2-6EAA18F5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Sed Selectivos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28DA95-F7F3-E796-CFD1-D35AA0DA4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s-ES" sz="2000" dirty="0"/>
              <a:t>Por mucho que ocurra al final, el SELECT sigue siendo importante. Determina cuanto trabajo la BBDD ha de hacer en el proceso final y cuantos datos van a tener que transmitirse a través de internet.</a:t>
            </a:r>
          </a:p>
          <a:p>
            <a:pPr marL="186262" indent="0">
              <a:buNone/>
            </a:pPr>
            <a:endParaRPr lang="es-ES" sz="2000" dirty="0"/>
          </a:p>
          <a:p>
            <a:pPr marL="186262" indent="0">
              <a:buNone/>
            </a:pPr>
            <a:r>
              <a:rPr lang="es-ES" sz="2000" dirty="0"/>
              <a:t>Limitad los SELECT a lo que es estrictamente necesario, especialmente en </a:t>
            </a:r>
            <a:r>
              <a:rPr lang="es-ES" sz="2000" dirty="0" err="1"/>
              <a:t>subqueries</a:t>
            </a:r>
            <a:r>
              <a:rPr lang="es-ES" sz="2000" dirty="0"/>
              <a:t> o vistas ya que como no se muestra por pantalla puede no ser obvio.</a:t>
            </a:r>
          </a:p>
        </p:txBody>
      </p:sp>
    </p:spTree>
    <p:extLst>
      <p:ext uri="{BB962C8B-B14F-4D97-AF65-F5344CB8AC3E}">
        <p14:creationId xmlns:p14="http://schemas.microsoft.com/office/powerpoint/2010/main" val="243697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1BD8F-C972-9A51-F54D-3BD1DC59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Vistas, </a:t>
            </a:r>
            <a:r>
              <a:rPr lang="es-ES" dirty="0" err="1"/>
              <a:t>CTEs</a:t>
            </a:r>
            <a:r>
              <a:rPr lang="es-ES" dirty="0"/>
              <a:t> y </a:t>
            </a:r>
            <a:r>
              <a:rPr lang="es-ES" dirty="0" err="1"/>
              <a:t>Stored</a:t>
            </a:r>
            <a:r>
              <a:rPr lang="es-ES" dirty="0"/>
              <a:t> </a:t>
            </a:r>
            <a:r>
              <a:rPr lang="es-ES" dirty="0" err="1"/>
              <a:t>Procedures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08D96B-BDF4-435E-C2AA-781129B86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s-ES" dirty="0"/>
              <a:t>Lo de evitar la redundancia se aplica también a vuestro propio código. No solo porque os puede evitar hacer cálculos por duplicado, sino porque reduce las probabilidades de errores y el hacer un DDOS a la base de datos por mandar constantemente </a:t>
            </a:r>
            <a:r>
              <a:rPr lang="es-ES" dirty="0" err="1"/>
              <a:t>queries</a:t>
            </a:r>
            <a:r>
              <a:rPr lang="es-ES" dirty="0"/>
              <a:t> kilométricas.</a:t>
            </a:r>
          </a:p>
          <a:p>
            <a:pPr marL="186262" indent="0">
              <a:buNone/>
            </a:pPr>
            <a:endParaRPr lang="es-ES" dirty="0"/>
          </a:p>
          <a:p>
            <a:pPr marL="186262" indent="0">
              <a:buNone/>
            </a:pPr>
            <a:r>
              <a:rPr lang="es-ES" dirty="0"/>
              <a:t>Vigilad con las </a:t>
            </a:r>
            <a:r>
              <a:rPr lang="es-ES" dirty="0" err="1"/>
              <a:t>subqueries</a:t>
            </a:r>
            <a:r>
              <a:rPr lang="es-ES" dirty="0"/>
              <a:t> que tienden a ser muy confusas y a dar problemas de rendimiento.</a:t>
            </a:r>
          </a:p>
          <a:p>
            <a:pPr marL="186262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1885729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ción a la Iteración">
  <a:themeElements>
    <a:clrScheme name="Simple Light">
      <a:dk1>
        <a:srgbClr val="242424"/>
      </a:dk1>
      <a:lt1>
        <a:srgbClr val="F3F3F3"/>
      </a:lt1>
      <a:dk2>
        <a:srgbClr val="E496CE"/>
      </a:dk2>
      <a:lt2>
        <a:srgbClr val="E4494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ción a la Iteración" id="{0A839AAB-3E6C-42F8-9252-5E0824276E7E}" vid="{D7407BC2-7DC4-4991-9C73-A5E6798C0566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Introducción a la Iteración">
  <a:themeElements>
    <a:clrScheme name="Clase">
      <a:dk1>
        <a:srgbClr val="242424"/>
      </a:dk1>
      <a:lt1>
        <a:srgbClr val="F3F3F3"/>
      </a:lt1>
      <a:dk2>
        <a:srgbClr val="E496CE"/>
      </a:dk2>
      <a:lt2>
        <a:srgbClr val="E44949"/>
      </a:lt2>
      <a:accent1>
        <a:srgbClr val="FFFFFF"/>
      </a:accent1>
      <a:accent2>
        <a:srgbClr val="138200"/>
      </a:accent2>
      <a:accent3>
        <a:srgbClr val="C00000"/>
      </a:accent3>
      <a:accent4>
        <a:srgbClr val="00B0C8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ción a la Iteración" id="{0A839AAB-3E6C-42F8-9252-5E0824276E7E}" vid="{D7407BC2-7DC4-4991-9C73-A5E6798C0566}"/>
    </a:ext>
  </a:extLst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Introducción a la Iteración</Template>
  <TotalTime>1031</TotalTime>
  <Words>949</Words>
  <Application>Microsoft Office PowerPoint</Application>
  <PresentationFormat>Pantalla panoràmica</PresentationFormat>
  <Paragraphs>90</Paragraphs>
  <Slides>13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7</vt:i4>
      </vt:variant>
      <vt:variant>
        <vt:lpstr>Tema</vt:lpstr>
      </vt:variant>
      <vt:variant>
        <vt:i4>4</vt:i4>
      </vt:variant>
      <vt:variant>
        <vt:lpstr>Títols de les diapositives</vt:lpstr>
      </vt:variant>
      <vt:variant>
        <vt:i4>13</vt:i4>
      </vt:variant>
    </vt:vector>
  </HeadingPairs>
  <TitlesOfParts>
    <vt:vector size="24" baseType="lpstr">
      <vt:lpstr>Anaheim</vt:lpstr>
      <vt:lpstr>Arial</vt:lpstr>
      <vt:lpstr>Nunito Light</vt:lpstr>
      <vt:lpstr>Poppins</vt:lpstr>
      <vt:lpstr>Poppins SemiBold</vt:lpstr>
      <vt:lpstr>Proxima Nova</vt:lpstr>
      <vt:lpstr>Syne</vt:lpstr>
      <vt:lpstr>Introducción a la Iteración</vt:lpstr>
      <vt:lpstr>Slidesgo Final Pages</vt:lpstr>
      <vt:lpstr>1_Introducción a la Iteración</vt:lpstr>
      <vt:lpstr>1_Slidesgo Final Pages</vt:lpstr>
      <vt:lpstr>Queries 1: Optimizar Consultas</vt:lpstr>
      <vt:lpstr>La velocidad no importa*</vt:lpstr>
      <vt:lpstr>La Repetición es la madre de la Ineficiencia</vt:lpstr>
      <vt:lpstr>Orden de Ejecución</vt:lpstr>
      <vt:lpstr>Joins: Explosión combinatoria</vt:lpstr>
      <vt:lpstr>Joins: ON</vt:lpstr>
      <vt:lpstr>Join: left, inner, outer, cross…</vt:lpstr>
      <vt:lpstr>Sed Selectivos</vt:lpstr>
      <vt:lpstr>Vistas, CTEs y Stored Procedures</vt:lpstr>
      <vt:lpstr>Usad Índices, pero con mesura</vt:lpstr>
      <vt:lpstr>Usad Índices 2: Ahora es Wheresonal</vt:lpstr>
      <vt:lpstr>Pensad a Bajo Nivel</vt:lpstr>
      <vt:lpstr>Dios Bendiga al Optimizador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Vera Mascuñano</dc:creator>
  <cp:lastModifiedBy>Vera Mascuñano Planell</cp:lastModifiedBy>
  <cp:revision>3</cp:revision>
  <dcterms:created xsi:type="dcterms:W3CDTF">2025-04-07T14:25:23Z</dcterms:created>
  <dcterms:modified xsi:type="dcterms:W3CDTF">2025-04-10T06:49:11Z</dcterms:modified>
</cp:coreProperties>
</file>