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8" r:id="rId3"/>
    <p:sldMasterId id="2147483714" r:id="rId4"/>
    <p:sldMasterId id="2147483717" r:id="rId5"/>
    <p:sldMasterId id="2147483743" r:id="rId6"/>
  </p:sldMasterIdLst>
  <p:sldIdLst>
    <p:sldId id="257" r:id="rId7"/>
    <p:sldId id="260" r:id="rId8"/>
    <p:sldId id="259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EAF"/>
    <a:srgbClr val="00B09F"/>
    <a:srgbClr val="00B07E"/>
    <a:srgbClr val="00B050"/>
    <a:srgbClr val="01AF6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4D4AE-3F09-4D08-A5FA-9A2121A22C96}" v="1" dt="2025-04-08T16:17:43.800"/>
    <p1510:client id="{99FB6232-CEC3-41C6-AD1B-1B1B2ABA62D2}" v="4" dt="2025-04-09T09:03:4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Mascuñano" userId="3ffca4fcdebb4151" providerId="LiveId" clId="{5194D4AE-3F09-4D08-A5FA-9A2121A22C96}"/>
    <pc:docChg chg="undo custSel addSld modSld sldOrd">
      <pc:chgData name="Vera Mascuñano" userId="3ffca4fcdebb4151" providerId="LiveId" clId="{5194D4AE-3F09-4D08-A5FA-9A2121A22C96}" dt="2025-04-08T16:21:35.931" v="233" actId="20577"/>
      <pc:docMkLst>
        <pc:docMk/>
      </pc:docMkLst>
      <pc:sldChg chg="addSp modSp mod">
        <pc:chgData name="Vera Mascuñano" userId="3ffca4fcdebb4151" providerId="LiveId" clId="{5194D4AE-3F09-4D08-A5FA-9A2121A22C96}" dt="2025-04-08T16:19:55.073" v="103" actId="20577"/>
        <pc:sldMkLst>
          <pc:docMk/>
          <pc:sldMk cId="2612597213" sldId="259"/>
        </pc:sldMkLst>
        <pc:spChg chg="mod">
          <ac:chgData name="Vera Mascuñano" userId="3ffca4fcdebb4151" providerId="LiveId" clId="{5194D4AE-3F09-4D08-A5FA-9A2121A22C96}" dt="2025-04-08T16:18:40.473" v="5" actId="207"/>
          <ac:spMkLst>
            <pc:docMk/>
            <pc:sldMk cId="2612597213" sldId="259"/>
            <ac:spMk id="2" creationId="{4C13574F-E234-E12E-A5F8-CFCC0AC6A986}"/>
          </ac:spMkLst>
        </pc:spChg>
        <pc:spChg chg="mod">
          <ac:chgData name="Vera Mascuñano" userId="3ffca4fcdebb4151" providerId="LiveId" clId="{5194D4AE-3F09-4D08-A5FA-9A2121A22C96}" dt="2025-04-08T16:19:55.073" v="103" actId="20577"/>
          <ac:spMkLst>
            <pc:docMk/>
            <pc:sldMk cId="2612597213" sldId="259"/>
            <ac:spMk id="3" creationId="{18293DCA-A28A-DAA7-778C-FD15AE62FA0F}"/>
          </ac:spMkLst>
        </pc:spChg>
        <pc:spChg chg="add mod">
          <ac:chgData name="Vera Mascuñano" userId="3ffca4fcdebb4151" providerId="LiveId" clId="{5194D4AE-3F09-4D08-A5FA-9A2121A22C96}" dt="2025-04-08T16:19:12.694" v="17" actId="5793"/>
          <ac:spMkLst>
            <pc:docMk/>
            <pc:sldMk cId="2612597213" sldId="259"/>
            <ac:spMk id="4" creationId="{B06E9D22-97A1-EDAF-030E-2937AA89C997}"/>
          </ac:spMkLst>
        </pc:spChg>
      </pc:sldChg>
      <pc:sldChg chg="modSp new mod ord">
        <pc:chgData name="Vera Mascuñano" userId="3ffca4fcdebb4151" providerId="LiveId" clId="{5194D4AE-3F09-4D08-A5FA-9A2121A22C96}" dt="2025-04-08T16:21:35.931" v="233" actId="20577"/>
        <pc:sldMkLst>
          <pc:docMk/>
          <pc:sldMk cId="2270335479" sldId="260"/>
        </pc:sldMkLst>
        <pc:spChg chg="mod">
          <ac:chgData name="Vera Mascuñano" userId="3ffca4fcdebb4151" providerId="LiveId" clId="{5194D4AE-3F09-4D08-A5FA-9A2121A22C96}" dt="2025-04-08T16:21:35.931" v="233" actId="20577"/>
          <ac:spMkLst>
            <pc:docMk/>
            <pc:sldMk cId="2270335479" sldId="260"/>
            <ac:spMk id="2" creationId="{5F6A53A7-25D0-9E47-C41D-9870832DA067}"/>
          </ac:spMkLst>
        </pc:spChg>
      </pc:sldChg>
    </pc:docChg>
  </pc:docChgLst>
  <pc:docChgLst>
    <pc:chgData name="Vera Mascuñano Planell" userId="1ce54b8cf64139af" providerId="LiveId" clId="{99FB6232-CEC3-41C6-AD1B-1B1B2ABA62D2}"/>
    <pc:docChg chg="undo custSel addSld modSld">
      <pc:chgData name="Vera Mascuñano Planell" userId="1ce54b8cf64139af" providerId="LiveId" clId="{99FB6232-CEC3-41C6-AD1B-1B1B2ABA62D2}" dt="2025-04-09T11:07:35.851" v="258" actId="20577"/>
      <pc:docMkLst>
        <pc:docMk/>
      </pc:docMkLst>
      <pc:sldChg chg="modSp mod">
        <pc:chgData name="Vera Mascuñano Planell" userId="1ce54b8cf64139af" providerId="LiveId" clId="{99FB6232-CEC3-41C6-AD1B-1B1B2ABA62D2}" dt="2025-04-09T11:07:35.851" v="258" actId="20577"/>
        <pc:sldMkLst>
          <pc:docMk/>
          <pc:sldMk cId="2612597213" sldId="259"/>
        </pc:sldMkLst>
        <pc:spChg chg="mod">
          <ac:chgData name="Vera Mascuñano Planell" userId="1ce54b8cf64139af" providerId="LiveId" clId="{99FB6232-CEC3-41C6-AD1B-1B1B2ABA62D2}" dt="2025-04-09T11:07:35.851" v="258" actId="20577"/>
          <ac:spMkLst>
            <pc:docMk/>
            <pc:sldMk cId="2612597213" sldId="259"/>
            <ac:spMk id="3" creationId="{18293DCA-A28A-DAA7-778C-FD15AE62FA0F}"/>
          </ac:spMkLst>
        </pc:spChg>
        <pc:spChg chg="mod">
          <ac:chgData name="Vera Mascuñano Planell" userId="1ce54b8cf64139af" providerId="LiveId" clId="{99FB6232-CEC3-41C6-AD1B-1B1B2ABA62D2}" dt="2025-04-09T10:28:28.132" v="220" actId="20577"/>
          <ac:spMkLst>
            <pc:docMk/>
            <pc:sldMk cId="2612597213" sldId="259"/>
            <ac:spMk id="4" creationId="{B06E9D22-97A1-EDAF-030E-2937AA89C997}"/>
          </ac:spMkLst>
        </pc:spChg>
      </pc:sldChg>
      <pc:sldChg chg="addSp delSp modSp new mod">
        <pc:chgData name="Vera Mascuñano Planell" userId="1ce54b8cf64139af" providerId="LiveId" clId="{99FB6232-CEC3-41C6-AD1B-1B1B2ABA62D2}" dt="2025-04-09T10:17:27.886" v="217" actId="790"/>
        <pc:sldMkLst>
          <pc:docMk/>
          <pc:sldMk cId="2359014488" sldId="261"/>
        </pc:sldMkLst>
        <pc:spChg chg="mod">
          <ac:chgData name="Vera Mascuñano Planell" userId="1ce54b8cf64139af" providerId="LiveId" clId="{99FB6232-CEC3-41C6-AD1B-1B1B2ABA62D2}" dt="2025-04-09T08:51:49.853" v="26" actId="20577"/>
          <ac:spMkLst>
            <pc:docMk/>
            <pc:sldMk cId="2359014488" sldId="261"/>
            <ac:spMk id="2" creationId="{CA8F0354-C894-A38B-8539-1599A6F2B763}"/>
          </ac:spMkLst>
        </pc:spChg>
        <pc:spChg chg="add del mod">
          <ac:chgData name="Vera Mascuñano Planell" userId="1ce54b8cf64139af" providerId="LiveId" clId="{99FB6232-CEC3-41C6-AD1B-1B1B2ABA62D2}" dt="2025-04-09T10:17:27.886" v="217" actId="790"/>
          <ac:spMkLst>
            <pc:docMk/>
            <pc:sldMk cId="2359014488" sldId="261"/>
            <ac:spMk id="3" creationId="{B32B0DDB-4573-5E2D-3CE0-0FDF0E6C63CB}"/>
          </ac:spMkLst>
        </pc:spChg>
        <pc:spChg chg="add mod">
          <ac:chgData name="Vera Mascuñano Planell" userId="1ce54b8cf64139af" providerId="LiveId" clId="{99FB6232-CEC3-41C6-AD1B-1B1B2ABA62D2}" dt="2025-04-09T08:52:00.694" v="28"/>
          <ac:spMkLst>
            <pc:docMk/>
            <pc:sldMk cId="2359014488" sldId="261"/>
            <ac:spMk id="4" creationId="{B9792405-896D-1302-582E-18080EACA394}"/>
          </ac:spMkLst>
        </pc:spChg>
        <pc:spChg chg="add mod">
          <ac:chgData name="Vera Mascuñano Planell" userId="1ce54b8cf64139af" providerId="LiveId" clId="{99FB6232-CEC3-41C6-AD1B-1B1B2ABA62D2}" dt="2025-04-09T09:03:42.979" v="155" actId="14100"/>
          <ac:spMkLst>
            <pc:docMk/>
            <pc:sldMk cId="2359014488" sldId="261"/>
            <ac:spMk id="5" creationId="{FE352FF4-ED2F-600E-A5DA-96150730E321}"/>
          </ac:spMkLst>
        </pc:spChg>
        <pc:spChg chg="add mod">
          <ac:chgData name="Vera Mascuñano Planell" userId="1ce54b8cf64139af" providerId="LiveId" clId="{99FB6232-CEC3-41C6-AD1B-1B1B2ABA62D2}" dt="2025-04-09T09:04:30.614" v="167" actId="108"/>
          <ac:spMkLst>
            <pc:docMk/>
            <pc:sldMk cId="2359014488" sldId="261"/>
            <ac:spMk id="6" creationId="{2227AE15-0A38-1F72-E39A-7637F59119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7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9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7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44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2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938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12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97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50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70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1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55952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889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285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01996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29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144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4419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17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</p:spTree>
    <p:extLst>
      <p:ext uri="{BB962C8B-B14F-4D97-AF65-F5344CB8AC3E}">
        <p14:creationId xmlns:p14="http://schemas.microsoft.com/office/powerpoint/2010/main" val="2215651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814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8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517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421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5284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77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451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4834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7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31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9368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286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7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233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1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2872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4423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13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75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947069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2175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58054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5468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9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8131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120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56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137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011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</p:spTree>
    <p:extLst>
      <p:ext uri="{BB962C8B-B14F-4D97-AF65-F5344CB8AC3E}">
        <p14:creationId xmlns:p14="http://schemas.microsoft.com/office/powerpoint/2010/main" val="7244705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2671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873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825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9252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7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993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60328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84299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130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1680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932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2951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7028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4798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522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1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0083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06179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7360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ca-ES"/>
              <a:t>Feu clic aquí per editar l'estil de subtítols del patró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403626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1467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82228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0819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1012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0790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a-ES"/>
              <a:t>Feu clic aquí per editar l'estil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0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352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4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895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475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3320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0310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9241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8608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400" y="2156600"/>
            <a:ext cx="7339200" cy="1773374"/>
          </a:xfrm>
        </p:spPr>
        <p:txBody>
          <a:bodyPr wrap="square" anchor="b">
            <a:normAutofit/>
          </a:bodyPr>
          <a:lstStyle/>
          <a:p>
            <a:r>
              <a:rPr lang="es-ES" u="sng" noProof="0" dirty="0">
                <a:solidFill>
                  <a:srgbClr val="00B050"/>
                </a:solidFill>
              </a:rPr>
              <a:t>SQL</a:t>
            </a:r>
            <a:r>
              <a:rPr lang="es-ES" u="sng" noProof="0" dirty="0">
                <a:solidFill>
                  <a:srgbClr val="019EAF"/>
                </a:solidFill>
              </a:rPr>
              <a:t> </a:t>
            </a:r>
            <a:r>
              <a:rPr lang="es-ES" u="sng" noProof="0" dirty="0">
                <a:solidFill>
                  <a:srgbClr val="0070C0"/>
                </a:solidFill>
              </a:rPr>
              <a:t>UTILS</a:t>
            </a:r>
            <a:endParaRPr lang="es-ES" sz="6000" u="sng" noProof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53A7-25D0-9E47-C41D-9870832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de datos </a:t>
            </a:r>
            <a:r>
              <a:rPr lang="es-ES"/>
              <a:t>introducidos manualmente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37746-B2C0-17D3-72B3-9A9B2AE4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4861378" cy="1257999"/>
          </a:xfrm>
        </p:spPr>
        <p:txBody>
          <a:bodyPr/>
          <a:lstStyle/>
          <a:p>
            <a:pPr marL="186262" indent="0">
              <a:buNone/>
            </a:pPr>
            <a:r>
              <a:rPr lang="es-ES" dirty="0"/>
              <a:t>Permite mostrar tablas de resultados artificiales con valores definidos en la propia </a:t>
            </a:r>
            <a:r>
              <a:rPr lang="es-ES" dirty="0" err="1"/>
              <a:t>query</a:t>
            </a:r>
            <a:endParaRPr lang="es-ES" dirty="0"/>
          </a:p>
          <a:p>
            <a:pPr marL="186262" indent="0">
              <a:buNone/>
            </a:pPr>
            <a:endParaRPr lang="es-ES" dirty="0"/>
          </a:p>
          <a:p>
            <a:pPr marL="186262" indent="0">
              <a:buNone/>
            </a:pPr>
            <a:endParaRPr lang="es-ES" dirty="0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6D2F4CBC-8044-F0B8-9121-0B380A6D645E}"/>
              </a:ext>
            </a:extLst>
          </p:cNvPr>
          <p:cNvSpPr/>
          <p:nvPr/>
        </p:nvSpPr>
        <p:spPr>
          <a:xfrm>
            <a:off x="7228610" y="1747753"/>
            <a:ext cx="4003390" cy="2086816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col1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ca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'val11'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'val12'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ca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'val21'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'val22'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col1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col2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ES" sz="1800" dirty="0">
              <a:highlight>
                <a:srgbClr val="FF0000"/>
              </a:highlight>
            </a:endParaRPr>
          </a:p>
        </p:txBody>
      </p:sp>
      <p:sp>
        <p:nvSpPr>
          <p:cNvPr id="8" name="Rectángulo: esquinas diagonales cortadas 2">
            <a:extLst>
              <a:ext uri="{FF2B5EF4-FFF2-40B4-BE49-F238E27FC236}">
                <a16:creationId xmlns:a16="http://schemas.microsoft.com/office/drawing/2014/main" id="{DFF7AB33-104C-E798-985D-BC851F255A14}"/>
              </a:ext>
            </a:extLst>
          </p:cNvPr>
          <p:cNvSpPr/>
          <p:nvPr/>
        </p:nvSpPr>
        <p:spPr>
          <a:xfrm>
            <a:off x="1367608" y="4100660"/>
            <a:ext cx="4091609" cy="1502508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</a:t>
            </a:r>
          </a:p>
          <a:p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“T” puede ser cualquier cosa, </a:t>
            </a:r>
            <a:r>
              <a:rPr lang="es-ES" sz="1600" dirty="0" err="1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sql</a:t>
            </a: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simplemente exige que le des nombre a la tabla</a:t>
            </a:r>
          </a:p>
        </p:txBody>
      </p:sp>
    </p:spTree>
    <p:extLst>
      <p:ext uri="{BB962C8B-B14F-4D97-AF65-F5344CB8AC3E}">
        <p14:creationId xmlns:p14="http://schemas.microsoft.com/office/powerpoint/2010/main" val="227033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3574F-E234-E12E-A5F8-CFCC0AC6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Medir T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iem</a:t>
            </a:r>
            <a:r>
              <a:rPr lang="es-ES" dirty="0"/>
              <a:t>po </a:t>
            </a:r>
            <a:r>
              <a:rPr lang="es-ES" dirty="0" err="1"/>
              <a:t>Query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93DCA-A28A-DAA7-778C-FD15AE62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3894102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Permite saber cuanto tiempo ha pasado desde el inicio de una </a:t>
            </a:r>
            <a:r>
              <a:rPr lang="es-ES" sz="2000" dirty="0" err="1"/>
              <a:t>query</a:t>
            </a:r>
            <a:r>
              <a:rPr lang="es-ES" sz="2000" dirty="0"/>
              <a:t> a su resolución.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La </a:t>
            </a:r>
            <a:r>
              <a:rPr lang="es-ES" sz="2000"/>
              <a:t>métrica importante es la CPU time</a:t>
            </a:r>
            <a:endParaRPr lang="es-ES" sz="2000" dirty="0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B06E9D22-97A1-EDAF-030E-2937AA89C997}"/>
              </a:ext>
            </a:extLst>
          </p:cNvPr>
          <p:cNvSpPr/>
          <p:nvPr/>
        </p:nvSpPr>
        <p:spPr>
          <a:xfrm>
            <a:off x="5850729" y="1621004"/>
            <a:ext cx="4003390" cy="2086816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6262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endParaRPr lang="es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endParaRPr lang="es-ES" sz="18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25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A8F0354-C894-A38B-8539-1599A6F2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Truquito</a:t>
            </a:r>
            <a:r>
              <a:rPr lang="ca-ES" dirty="0"/>
              <a:t> </a:t>
            </a:r>
            <a:r>
              <a:rPr lang="ca-ES" dirty="0" err="1"/>
              <a:t>Comentarios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B32B0DDB-4573-5E2D-3CE0-0FDF0E6C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3206647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noProof="0" dirty="0"/>
              <a:t>Permite comentar y </a:t>
            </a:r>
            <a:r>
              <a:rPr lang="es-ES" noProof="0" dirty="0" err="1"/>
              <a:t>descomentar</a:t>
            </a:r>
            <a:r>
              <a:rPr lang="es-ES" noProof="0" dirty="0"/>
              <a:t> rápidamente.</a:t>
            </a:r>
          </a:p>
        </p:txBody>
      </p:sp>
      <p:sp>
        <p:nvSpPr>
          <p:cNvPr id="5" name="Rectángulo: esquinas diagonales cortadas 3">
            <a:extLst>
              <a:ext uri="{FF2B5EF4-FFF2-40B4-BE49-F238E27FC236}">
                <a16:creationId xmlns:a16="http://schemas.microsoft.com/office/drawing/2014/main" id="{FE352FF4-ED2F-600E-A5DA-96150730E321}"/>
              </a:ext>
            </a:extLst>
          </p:cNvPr>
          <p:cNvSpPr/>
          <p:nvPr/>
        </p:nvSpPr>
        <p:spPr>
          <a:xfrm>
            <a:off x="5850729" y="1621004"/>
            <a:ext cx="4003390" cy="1873634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6262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/*</a:t>
            </a:r>
          </a:p>
          <a:p>
            <a:pPr marL="186262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Código SQL 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(Se ejecuta)</a:t>
            </a:r>
          </a:p>
          <a:p>
            <a:pPr marL="186262" indent="0">
              <a:buNone/>
            </a:pP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6262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*/</a:t>
            </a:r>
          </a:p>
          <a:p>
            <a:pPr marL="186262" indent="0">
              <a:buNone/>
            </a:pPr>
            <a:endParaRPr lang="es-ES" sz="1800" dirty="0"/>
          </a:p>
        </p:txBody>
      </p:sp>
      <p:sp>
        <p:nvSpPr>
          <p:cNvPr id="6" name="Rectángulo: esquinas diagonales cortadas 3">
            <a:extLst>
              <a:ext uri="{FF2B5EF4-FFF2-40B4-BE49-F238E27FC236}">
                <a16:creationId xmlns:a16="http://schemas.microsoft.com/office/drawing/2014/main" id="{2227AE15-0A38-1F72-E39A-7637F59119FD}"/>
              </a:ext>
            </a:extLst>
          </p:cNvPr>
          <p:cNvSpPr/>
          <p:nvPr/>
        </p:nvSpPr>
        <p:spPr>
          <a:xfrm>
            <a:off x="5850729" y="3888474"/>
            <a:ext cx="4003390" cy="1873634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6262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/*</a:t>
            </a:r>
          </a:p>
          <a:p>
            <a:pPr marL="186262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6262" indent="0">
              <a:buNone/>
            </a:pP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Código SQL 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(No se ejecuta)</a:t>
            </a:r>
          </a:p>
          <a:p>
            <a:pPr marL="186262" indent="0">
              <a:buNone/>
            </a:pP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86262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*/</a:t>
            </a:r>
          </a:p>
          <a:p>
            <a:pPr marL="186262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5901448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ción a la Iteración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ducción a la Iteración">
  <a:themeElements>
    <a:clrScheme name="Personalitzat 1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138200"/>
      </a:accent2>
      <a:accent3>
        <a:srgbClr val="C00000"/>
      </a:accent3>
      <a:accent4>
        <a:srgbClr val="00B0C8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icina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CDE7883-E676-45E0-AB90-1BA029783543}" vid="{DAEBEBB1-A1E4-417E-B41A-0924B0AFD9A2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Introducción a la Iteración">
  <a:themeElements>
    <a:clrScheme name="Clase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138200"/>
      </a:accent2>
      <a:accent3>
        <a:srgbClr val="C00000"/>
      </a:accent3>
      <a:accent4>
        <a:srgbClr val="00B0C8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la Iteración</Template>
  <TotalTime>160</TotalTime>
  <Words>131</Words>
  <Application>Microsoft Office PowerPoint</Application>
  <PresentationFormat>Pantalla panoràmica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8</vt:i4>
      </vt:variant>
      <vt:variant>
        <vt:lpstr>Tema</vt:lpstr>
      </vt:variant>
      <vt:variant>
        <vt:i4>6</vt:i4>
      </vt:variant>
      <vt:variant>
        <vt:lpstr>Títols de les diapositives</vt:lpstr>
      </vt:variant>
      <vt:variant>
        <vt:i4>4</vt:i4>
      </vt:variant>
    </vt:vector>
  </HeadingPairs>
  <TitlesOfParts>
    <vt:vector size="18" baseType="lpstr">
      <vt:lpstr>Anaheim</vt:lpstr>
      <vt:lpstr>Arial</vt:lpstr>
      <vt:lpstr>Consolas</vt:lpstr>
      <vt:lpstr>Nunito Light</vt:lpstr>
      <vt:lpstr>Poppins</vt:lpstr>
      <vt:lpstr>Poppins SemiBold</vt:lpstr>
      <vt:lpstr>Proxima Nova</vt:lpstr>
      <vt:lpstr>Syne</vt:lpstr>
      <vt:lpstr>Introducción a la Iteración</vt:lpstr>
      <vt:lpstr>Slidesgo Final Pages</vt:lpstr>
      <vt:lpstr>1_Introducción a la Iteración</vt:lpstr>
      <vt:lpstr>1_Slidesgo Final Pages</vt:lpstr>
      <vt:lpstr>2_Introducción a la Iteración</vt:lpstr>
      <vt:lpstr>2_Slidesgo Final Pages</vt:lpstr>
      <vt:lpstr>SQL UTILS</vt:lpstr>
      <vt:lpstr>Select de datos introducidos manualmente </vt:lpstr>
      <vt:lpstr>Medir Tiempo Query</vt:lpstr>
      <vt:lpstr>Truquito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</dc:creator>
  <cp:lastModifiedBy>Vera Mascuñano Planell</cp:lastModifiedBy>
  <cp:revision>2</cp:revision>
  <dcterms:created xsi:type="dcterms:W3CDTF">2025-04-08T16:12:29Z</dcterms:created>
  <dcterms:modified xsi:type="dcterms:W3CDTF">2025-04-09T11:07:37Z</dcterms:modified>
</cp:coreProperties>
</file>